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68" r:id="rId12"/>
    <p:sldId id="269" r:id="rId13"/>
    <p:sldId id="270" r:id="rId14"/>
    <p:sldId id="271" r:id="rId15"/>
    <p:sldId id="260" r:id="rId16"/>
    <p:sldId id="272" r:id="rId17"/>
    <p:sldId id="273" r:id="rId18"/>
    <p:sldId id="274" r:id="rId19"/>
    <p:sldId id="275" r:id="rId20"/>
    <p:sldId id="276" r:id="rId21"/>
    <p:sldId id="261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306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D86A-34F6-41A5-AEBF-6FB31DD40C77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90C9A-F3AB-4973-B189-0D2FFD72D0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68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357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273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2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1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58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946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853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967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947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530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73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127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712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931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528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348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756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186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562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93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96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36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766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03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23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88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0C9A-F3AB-4973-B189-0D2FFD72D07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70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E457-8731-4D4F-A492-3581A1165D6C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EA33-FBB7-48F8-AF8B-AD104A90E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38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E457-8731-4D4F-A492-3581A1165D6C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EA33-FBB7-48F8-AF8B-AD104A90E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23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E457-8731-4D4F-A492-3581A1165D6C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EA33-FBB7-48F8-AF8B-AD104A90E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4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E457-8731-4D4F-A492-3581A1165D6C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EA33-FBB7-48F8-AF8B-AD104A90E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80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E457-8731-4D4F-A492-3581A1165D6C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EA33-FBB7-48F8-AF8B-AD104A90E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6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E457-8731-4D4F-A492-3581A1165D6C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EA33-FBB7-48F8-AF8B-AD104A90E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E457-8731-4D4F-A492-3581A1165D6C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EA33-FBB7-48F8-AF8B-AD104A90E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61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E457-8731-4D4F-A492-3581A1165D6C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EA33-FBB7-48F8-AF8B-AD104A90E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02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E457-8731-4D4F-A492-3581A1165D6C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EA33-FBB7-48F8-AF8B-AD104A90E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03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E457-8731-4D4F-A492-3581A1165D6C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EA33-FBB7-48F8-AF8B-AD104A90E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1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E457-8731-4D4F-A492-3581A1165D6C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EA33-FBB7-48F8-AF8B-AD104A90E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4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0E457-8731-4D4F-A492-3581A1165D6C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EA33-FBB7-48F8-AF8B-AD104A90E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/>
          <a:stretch/>
        </p:blipFill>
        <p:spPr>
          <a:xfrm>
            <a:off x="0" y="-9525"/>
            <a:ext cx="9144000" cy="49041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" y="2834639"/>
            <a:ext cx="9144000" cy="23088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7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1549755" y="3207860"/>
            <a:ext cx="625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研究生开题报告动态</a:t>
            </a:r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1835890" y="4043962"/>
            <a:ext cx="54722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适用于实习报告、述职报告、工作总结等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模板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3600654" y="4404046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YUEYUE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游戏开场音乐 - 泡泡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87536" y="-71437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5" grpId="0" animBg="1"/>
          <p:bldP spid="6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5" grpId="0" animBg="1"/>
          <p:bldP spid="6" grpId="0"/>
          <p:bldP spid="7" grpId="0"/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483768" y="2149202"/>
            <a:ext cx="3950940" cy="3950940"/>
            <a:chOff x="2483768" y="2149202"/>
            <a:chExt cx="3950940" cy="3950940"/>
          </a:xfrm>
        </p:grpSpPr>
        <p:sp>
          <p:nvSpPr>
            <p:cNvPr id="30" name="空心弧 29"/>
            <p:cNvSpPr/>
            <p:nvPr/>
          </p:nvSpPr>
          <p:spPr>
            <a:xfrm flipH="1">
              <a:off x="2483768" y="2149202"/>
              <a:ext cx="3950940" cy="3950940"/>
            </a:xfrm>
            <a:prstGeom prst="blockArc">
              <a:avLst>
                <a:gd name="adj1" fmla="val 10757526"/>
                <a:gd name="adj2" fmla="val 18715"/>
                <a:gd name="adj3" fmla="val 73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空心弧 30"/>
            <p:cNvSpPr/>
            <p:nvPr/>
          </p:nvSpPr>
          <p:spPr>
            <a:xfrm flipH="1">
              <a:off x="2483768" y="2149202"/>
              <a:ext cx="3950940" cy="3950940"/>
            </a:xfrm>
            <a:prstGeom prst="blockArc">
              <a:avLst>
                <a:gd name="adj1" fmla="val 17777439"/>
                <a:gd name="adj2" fmla="val 18715"/>
                <a:gd name="adj3" fmla="val 736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856597" y="2522030"/>
            <a:ext cx="3205282" cy="3205283"/>
            <a:chOff x="2856597" y="2522030"/>
            <a:chExt cx="3205282" cy="3205283"/>
          </a:xfrm>
        </p:grpSpPr>
        <p:sp>
          <p:nvSpPr>
            <p:cNvPr id="33" name="空心弧 32"/>
            <p:cNvSpPr/>
            <p:nvPr/>
          </p:nvSpPr>
          <p:spPr>
            <a:xfrm flipH="1">
              <a:off x="2856597" y="2522031"/>
              <a:ext cx="3205282" cy="3205282"/>
            </a:xfrm>
            <a:prstGeom prst="blockArc">
              <a:avLst>
                <a:gd name="adj1" fmla="val 10757526"/>
                <a:gd name="adj2" fmla="val 22358"/>
                <a:gd name="adj3" fmla="val 923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 flipH="1">
              <a:off x="2856597" y="2522030"/>
              <a:ext cx="3205282" cy="3205282"/>
            </a:xfrm>
            <a:prstGeom prst="blockArc">
              <a:avLst>
                <a:gd name="adj1" fmla="val 15175853"/>
                <a:gd name="adj2" fmla="val 22358"/>
                <a:gd name="adj3" fmla="val 923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46429" y="2911863"/>
            <a:ext cx="2425619" cy="2425619"/>
            <a:chOff x="3246429" y="2911863"/>
            <a:chExt cx="2425619" cy="2425619"/>
          </a:xfrm>
        </p:grpSpPr>
        <p:sp>
          <p:nvSpPr>
            <p:cNvPr id="36" name="空心弧 35"/>
            <p:cNvSpPr/>
            <p:nvPr/>
          </p:nvSpPr>
          <p:spPr>
            <a:xfrm flipH="1">
              <a:off x="3246429" y="2911863"/>
              <a:ext cx="2425619" cy="2425619"/>
            </a:xfrm>
            <a:prstGeom prst="blockArc">
              <a:avLst>
                <a:gd name="adj1" fmla="val 10757526"/>
                <a:gd name="adj2" fmla="val 64055"/>
                <a:gd name="adj3" fmla="val 1209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空心弧 36"/>
            <p:cNvSpPr/>
            <p:nvPr/>
          </p:nvSpPr>
          <p:spPr>
            <a:xfrm flipH="1">
              <a:off x="3246429" y="2911863"/>
              <a:ext cx="2425619" cy="2425619"/>
            </a:xfrm>
            <a:prstGeom prst="blockArc">
              <a:avLst>
                <a:gd name="adj1" fmla="val 12607873"/>
                <a:gd name="adj2" fmla="val 64055"/>
                <a:gd name="adj3" fmla="val 12094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672845" y="3338280"/>
            <a:ext cx="1572783" cy="1572783"/>
            <a:chOff x="3672845" y="3338280"/>
            <a:chExt cx="1572783" cy="1572783"/>
          </a:xfrm>
        </p:grpSpPr>
        <p:sp>
          <p:nvSpPr>
            <p:cNvPr id="39" name="饼形 38"/>
            <p:cNvSpPr/>
            <p:nvPr/>
          </p:nvSpPr>
          <p:spPr>
            <a:xfrm rot="5400000">
              <a:off x="3672845" y="3338280"/>
              <a:ext cx="1572783" cy="1572783"/>
            </a:xfrm>
            <a:prstGeom prst="pie">
              <a:avLst>
                <a:gd name="adj1" fmla="val 5376100"/>
                <a:gd name="adj2" fmla="val 162632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3755825" y="3629578"/>
              <a:ext cx="1409171" cy="430883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lvl="0" algn="ctr">
                <a:defRPr/>
              </a:pPr>
              <a:r>
                <a:rPr lang="zh-CN" altLang="en-US" sz="2000" b="1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添加文本</a:t>
              </a:r>
              <a:endPara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41" name="直接连接符 40"/>
          <p:cNvCxnSpPr/>
          <p:nvPr/>
        </p:nvCxnSpPr>
        <p:spPr>
          <a:xfrm>
            <a:off x="2571750" y="1543050"/>
            <a:ext cx="878129" cy="1077251"/>
          </a:xfrm>
          <a:prstGeom prst="line">
            <a:avLst/>
          </a:prstGeom>
          <a:ln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419084" y="1002625"/>
            <a:ext cx="0" cy="1689684"/>
          </a:xfrm>
          <a:prstGeom prst="line">
            <a:avLst/>
          </a:prstGeom>
          <a:ln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5205478" y="2500313"/>
            <a:ext cx="1094714" cy="928214"/>
          </a:xfrm>
          <a:prstGeom prst="line">
            <a:avLst/>
          </a:prstGeom>
          <a:ln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250825" y="1314749"/>
            <a:ext cx="2203342" cy="1342830"/>
            <a:chOff x="594110" y="1131516"/>
            <a:chExt cx="2203342" cy="1342830"/>
          </a:xfrm>
        </p:grpSpPr>
        <p:sp>
          <p:nvSpPr>
            <p:cNvPr id="45" name="矩形 1"/>
            <p:cNvSpPr>
              <a:spLocks noChangeArrowheads="1"/>
            </p:cNvSpPr>
            <p:nvPr/>
          </p:nvSpPr>
          <p:spPr bwMode="auto">
            <a:xfrm>
              <a:off x="594110" y="1598722"/>
              <a:ext cx="2102380" cy="875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点击此处添加内容点击此处添加内容点击此处添加内容点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594110" y="1131516"/>
              <a:ext cx="22033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此处添加标题内容</a:t>
              </a:r>
              <a:endPara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555604" y="856809"/>
            <a:ext cx="2520280" cy="971580"/>
            <a:chOff x="5004048" y="769408"/>
            <a:chExt cx="2520280" cy="971580"/>
          </a:xfrm>
        </p:grpSpPr>
        <p:sp>
          <p:nvSpPr>
            <p:cNvPr id="48" name="矩形 1"/>
            <p:cNvSpPr>
              <a:spLocks noChangeArrowheads="1"/>
            </p:cNvSpPr>
            <p:nvPr/>
          </p:nvSpPr>
          <p:spPr bwMode="auto">
            <a:xfrm>
              <a:off x="5004048" y="1131590"/>
              <a:ext cx="2520280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点击此处添加内容点击此处添加内容点击此处添加内容点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004048" y="769408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此处添加标题内容</a:t>
              </a:r>
              <a:endPara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66324" y="2225103"/>
            <a:ext cx="2244301" cy="1335136"/>
            <a:chOff x="6606476" y="2176552"/>
            <a:chExt cx="2244301" cy="1335136"/>
          </a:xfrm>
        </p:grpSpPr>
        <p:sp>
          <p:nvSpPr>
            <p:cNvPr id="51" name="矩形 1"/>
            <p:cNvSpPr>
              <a:spLocks noChangeArrowheads="1"/>
            </p:cNvSpPr>
            <p:nvPr/>
          </p:nvSpPr>
          <p:spPr bwMode="auto">
            <a:xfrm>
              <a:off x="6606476" y="2643758"/>
              <a:ext cx="2244301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点击此处添加内容点击此处添加内容点击此处添加内容点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6606476" y="2176552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此处添加标题内容</a:t>
              </a:r>
              <a:endPara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5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7592616" y="1580403"/>
            <a:ext cx="689372" cy="1978819"/>
          </a:xfrm>
          <a:custGeom>
            <a:avLst/>
            <a:gdLst>
              <a:gd name="T0" fmla="*/ 740454673 w 1141"/>
              <a:gd name="T1" fmla="*/ 738544095 h 3278"/>
              <a:gd name="T2" fmla="*/ 740454673 w 1141"/>
              <a:gd name="T3" fmla="*/ 1385094246 h 3278"/>
              <a:gd name="T4" fmla="*/ 0 w 1141"/>
              <a:gd name="T5" fmla="*/ 2123638341 h 3278"/>
              <a:gd name="T6" fmla="*/ 0 w 1141"/>
              <a:gd name="T7" fmla="*/ 0 h 3278"/>
              <a:gd name="T8" fmla="*/ 740454673 w 1141"/>
              <a:gd name="T9" fmla="*/ 738544095 h 32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1" h="3278">
                <a:moveTo>
                  <a:pt x="1141" y="1140"/>
                </a:moveTo>
                <a:lnTo>
                  <a:pt x="1141" y="2138"/>
                </a:lnTo>
                <a:lnTo>
                  <a:pt x="0" y="3278"/>
                </a:lnTo>
                <a:lnTo>
                  <a:pt x="0" y="0"/>
                </a:lnTo>
                <a:lnTo>
                  <a:pt x="1141" y="1140"/>
                </a:lnTo>
                <a:close/>
              </a:path>
            </a:pathLst>
          </a:custGeom>
          <a:solidFill>
            <a:srgbClr val="005696"/>
          </a:solidFill>
          <a:ln>
            <a:noFill/>
          </a:ln>
          <a:extLst/>
        </p:spPr>
        <p:txBody>
          <a:bodyPr lIns="68580" tIns="34290" rIns="68580" bIns="3429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>
              <a:solidFill>
                <a:srgbClr val="404E63"/>
              </a:solidFill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364456" y="789079"/>
            <a:ext cx="1731169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lvl="0"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69157" y="1580402"/>
            <a:ext cx="7412831" cy="686991"/>
            <a:chOff x="1158875" y="2107203"/>
            <a:chExt cx="9883775" cy="915988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158875" y="2107203"/>
              <a:ext cx="9883775" cy="915988"/>
            </a:xfrm>
            <a:custGeom>
              <a:avLst/>
              <a:gdLst>
                <a:gd name="T0" fmla="*/ 0 w 12281"/>
                <a:gd name="T1" fmla="*/ 0 h 1140"/>
                <a:gd name="T2" fmla="*/ 2147483647 w 12281"/>
                <a:gd name="T3" fmla="*/ 0 h 1140"/>
                <a:gd name="T4" fmla="*/ 2147483647 w 12281"/>
                <a:gd name="T5" fmla="*/ 735994751 h 1140"/>
                <a:gd name="T6" fmla="*/ 0 w 12281"/>
                <a:gd name="T7" fmla="*/ 735994751 h 1140"/>
                <a:gd name="T8" fmla="*/ 369192516 w 12281"/>
                <a:gd name="T9" fmla="*/ 367997376 h 1140"/>
                <a:gd name="T10" fmla="*/ 0 w 12281"/>
                <a:gd name="T11" fmla="*/ 0 h 1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81" h="1140">
                  <a:moveTo>
                    <a:pt x="0" y="0"/>
                  </a:moveTo>
                  <a:lnTo>
                    <a:pt x="11140" y="0"/>
                  </a:lnTo>
                  <a:lnTo>
                    <a:pt x="12281" y="1140"/>
                  </a:lnTo>
                  <a:lnTo>
                    <a:pt x="0" y="1140"/>
                  </a:lnTo>
                  <a:lnTo>
                    <a:pt x="570" y="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rgbClr val="404E63"/>
                </a:solidFill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471738" y="2310403"/>
              <a:ext cx="509587" cy="50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500" b="1" dirty="0">
                  <a:solidFill>
                    <a:srgbClr val="0070C0"/>
                  </a:solidFill>
                </a:rPr>
                <a:t>1</a:t>
              </a:r>
              <a:endParaRPr lang="zh-CN" altLang="en-US" sz="15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5372100" y="2310403"/>
              <a:ext cx="509588" cy="50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500" b="1">
                  <a:solidFill>
                    <a:srgbClr val="0070C0"/>
                  </a:solidFill>
                </a:rPr>
                <a:t>2</a:t>
              </a:r>
              <a:endParaRPr lang="zh-CN" altLang="en-US" sz="1500" b="1">
                <a:solidFill>
                  <a:srgbClr val="0070C0"/>
                </a:solidFill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8356600" y="2310403"/>
              <a:ext cx="509588" cy="50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500" b="1">
                  <a:solidFill>
                    <a:srgbClr val="0070C0"/>
                  </a:solidFill>
                </a:rPr>
                <a:t>3</a:t>
              </a:r>
              <a:endParaRPr lang="zh-CN" altLang="en-US" sz="15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2013" y="2748406"/>
            <a:ext cx="7419975" cy="933450"/>
            <a:chOff x="1149350" y="3664541"/>
            <a:chExt cx="9893300" cy="1244600"/>
          </a:xfrm>
        </p:grpSpPr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149350" y="3664541"/>
              <a:ext cx="9893300" cy="1244600"/>
            </a:xfrm>
            <a:custGeom>
              <a:avLst/>
              <a:gdLst>
                <a:gd name="T0" fmla="*/ 338686592 w 12294"/>
                <a:gd name="T1" fmla="*/ 131563720 h 1546"/>
                <a:gd name="T2" fmla="*/ 2147483647 w 12294"/>
                <a:gd name="T3" fmla="*/ 131563720 h 1546"/>
                <a:gd name="T4" fmla="*/ 2147483647 w 12294"/>
                <a:gd name="T5" fmla="*/ 870395634 h 1546"/>
                <a:gd name="T6" fmla="*/ 338686592 w 12294"/>
                <a:gd name="T7" fmla="*/ 870395634 h 1546"/>
                <a:gd name="T8" fmla="*/ 338686592 w 12294"/>
                <a:gd name="T9" fmla="*/ 1001959353 h 1546"/>
                <a:gd name="T10" fmla="*/ 169018991 w 12294"/>
                <a:gd name="T11" fmla="*/ 751145082 h 1546"/>
                <a:gd name="T12" fmla="*/ 0 w 12294"/>
                <a:gd name="T13" fmla="*/ 500979677 h 1546"/>
                <a:gd name="T14" fmla="*/ 169018991 w 12294"/>
                <a:gd name="T15" fmla="*/ 250814272 h 1546"/>
                <a:gd name="T16" fmla="*/ 338686592 w 12294"/>
                <a:gd name="T17" fmla="*/ 0 h 1546"/>
                <a:gd name="T18" fmla="*/ 338686592 w 12294"/>
                <a:gd name="T19" fmla="*/ 131563720 h 15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94" h="1546">
                  <a:moveTo>
                    <a:pt x="523" y="203"/>
                  </a:moveTo>
                  <a:lnTo>
                    <a:pt x="12294" y="203"/>
                  </a:lnTo>
                  <a:lnTo>
                    <a:pt x="11153" y="1343"/>
                  </a:lnTo>
                  <a:lnTo>
                    <a:pt x="523" y="1343"/>
                  </a:lnTo>
                  <a:lnTo>
                    <a:pt x="523" y="1546"/>
                  </a:lnTo>
                  <a:lnTo>
                    <a:pt x="261" y="1159"/>
                  </a:lnTo>
                  <a:lnTo>
                    <a:pt x="0" y="773"/>
                  </a:lnTo>
                  <a:lnTo>
                    <a:pt x="261" y="387"/>
                  </a:lnTo>
                  <a:lnTo>
                    <a:pt x="523" y="0"/>
                  </a:lnTo>
                  <a:lnTo>
                    <a:pt x="523" y="20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rgbClr val="404E63"/>
                </a:solidFill>
              </a:endParaRPr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2471738" y="4032841"/>
              <a:ext cx="509587" cy="50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500" b="1">
                  <a:solidFill>
                    <a:srgbClr val="0070C0"/>
                  </a:solidFill>
                </a:rPr>
                <a:t>6</a:t>
              </a:r>
              <a:endParaRPr lang="zh-CN" altLang="en-US" sz="1500" b="1">
                <a:solidFill>
                  <a:srgbClr val="0070C0"/>
                </a:solidFill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5372100" y="4032841"/>
              <a:ext cx="509588" cy="50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500" b="1">
                  <a:solidFill>
                    <a:srgbClr val="0070C0"/>
                  </a:solidFill>
                </a:rPr>
                <a:t>5</a:t>
              </a:r>
              <a:endParaRPr lang="zh-CN" altLang="en-US" sz="1500" b="1">
                <a:solidFill>
                  <a:srgbClr val="0070C0"/>
                </a:solidFill>
              </a:endParaRPr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8356600" y="4032841"/>
              <a:ext cx="509588" cy="50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500" b="1">
                  <a:solidFill>
                    <a:srgbClr val="0070C0"/>
                  </a:solidFill>
                </a:rPr>
                <a:t>4</a:t>
              </a:r>
              <a:endParaRPr lang="zh-CN" altLang="en-US" sz="1500" b="1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3500436" y="789079"/>
            <a:ext cx="1729739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lvl="0"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5737623" y="789079"/>
            <a:ext cx="1899626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lvl="0"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1364457" y="3681856"/>
            <a:ext cx="1731168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lvl="0"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3500437" y="3681856"/>
            <a:ext cx="1729737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lvl="0"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5737622" y="3681856"/>
            <a:ext cx="1708206" cy="74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lvl="0"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</a:p>
        </p:txBody>
      </p:sp>
    </p:spTree>
    <p:extLst>
      <p:ext uri="{BB962C8B-B14F-4D97-AF65-F5344CB8AC3E}">
        <p14:creationId xmlns:p14="http://schemas.microsoft.com/office/powerpoint/2010/main" val="8623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6807" y="1879975"/>
            <a:ext cx="3867150" cy="27146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94477" y="793939"/>
            <a:ext cx="8568629" cy="1040457"/>
          </a:xfrm>
          <a:prstGeom prst="rect">
            <a:avLst/>
          </a:prstGeom>
        </p:spPr>
        <p:txBody>
          <a:bodyPr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18789" y="1788917"/>
            <a:ext cx="3544317" cy="696912"/>
            <a:chOff x="5275833" y="2212057"/>
            <a:chExt cx="3544317" cy="696912"/>
          </a:xfrm>
        </p:grpSpPr>
        <p:sp>
          <p:nvSpPr>
            <p:cNvPr id="17" name="文本框 4"/>
            <p:cNvSpPr txBox="1"/>
            <p:nvPr/>
          </p:nvSpPr>
          <p:spPr>
            <a:xfrm>
              <a:off x="5275833" y="2212057"/>
              <a:ext cx="2411413" cy="293687"/>
            </a:xfrm>
            <a:prstGeom prst="rect">
              <a:avLst/>
            </a:prstGeom>
            <a:noFill/>
          </p:spPr>
          <p:txBody>
            <a:bodyPr/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标题：</a:t>
              </a:r>
            </a:p>
          </p:txBody>
        </p:sp>
        <p:sp>
          <p:nvSpPr>
            <p:cNvPr id="18" name="文本框 5"/>
            <p:cNvSpPr txBox="1"/>
            <p:nvPr/>
          </p:nvSpPr>
          <p:spPr>
            <a:xfrm>
              <a:off x="5275833" y="2524794"/>
              <a:ext cx="3544317" cy="38417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添加内容添加内容添加内容添加内容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18789" y="2538787"/>
            <a:ext cx="3544317" cy="698500"/>
            <a:chOff x="5275833" y="2889919"/>
            <a:chExt cx="3544317" cy="698500"/>
          </a:xfrm>
        </p:grpSpPr>
        <p:sp>
          <p:nvSpPr>
            <p:cNvPr id="20" name="文本框 6"/>
            <p:cNvSpPr txBox="1"/>
            <p:nvPr/>
          </p:nvSpPr>
          <p:spPr>
            <a:xfrm>
              <a:off x="5275833" y="2889919"/>
              <a:ext cx="2411413" cy="295275"/>
            </a:xfrm>
            <a:prstGeom prst="rect">
              <a:avLst/>
            </a:prstGeom>
            <a:noFill/>
          </p:spPr>
          <p:txBody>
            <a:bodyPr/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标题：</a:t>
              </a:r>
            </a:p>
          </p:txBody>
        </p:sp>
        <p:sp>
          <p:nvSpPr>
            <p:cNvPr id="21" name="文本框 7"/>
            <p:cNvSpPr txBox="1"/>
            <p:nvPr/>
          </p:nvSpPr>
          <p:spPr>
            <a:xfrm>
              <a:off x="5275833" y="3204244"/>
              <a:ext cx="3544317" cy="38417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添加内容添加内容添加内容添加内容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18789" y="3290245"/>
            <a:ext cx="3544317" cy="698500"/>
            <a:chOff x="5275833" y="3569369"/>
            <a:chExt cx="3544317" cy="698500"/>
          </a:xfrm>
        </p:grpSpPr>
        <p:sp>
          <p:nvSpPr>
            <p:cNvPr id="23" name="文本框 8"/>
            <p:cNvSpPr txBox="1"/>
            <p:nvPr/>
          </p:nvSpPr>
          <p:spPr>
            <a:xfrm>
              <a:off x="5275833" y="3569369"/>
              <a:ext cx="2411413" cy="293688"/>
            </a:xfrm>
            <a:prstGeom prst="rect">
              <a:avLst/>
            </a:prstGeom>
            <a:noFill/>
          </p:spPr>
          <p:txBody>
            <a:bodyPr/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标题：</a:t>
              </a:r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5275833" y="3882107"/>
              <a:ext cx="3544317" cy="385762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添加内容添加内容添加内容添加内容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18789" y="4044332"/>
            <a:ext cx="3544639" cy="696913"/>
            <a:chOff x="5275833" y="4248819"/>
            <a:chExt cx="3544639" cy="696913"/>
          </a:xfrm>
        </p:grpSpPr>
        <p:sp>
          <p:nvSpPr>
            <p:cNvPr id="26" name="文本框 10"/>
            <p:cNvSpPr txBox="1"/>
            <p:nvPr/>
          </p:nvSpPr>
          <p:spPr>
            <a:xfrm>
              <a:off x="5275833" y="4248819"/>
              <a:ext cx="2411413" cy="293688"/>
            </a:xfrm>
            <a:prstGeom prst="rect">
              <a:avLst/>
            </a:prstGeom>
            <a:noFill/>
          </p:spPr>
          <p:txBody>
            <a:bodyPr/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标题：</a:t>
              </a:r>
            </a:p>
          </p:txBody>
        </p:sp>
        <p:sp>
          <p:nvSpPr>
            <p:cNvPr id="27" name="文本框 11"/>
            <p:cNvSpPr txBox="1"/>
            <p:nvPr/>
          </p:nvSpPr>
          <p:spPr>
            <a:xfrm>
              <a:off x="5275833" y="4561557"/>
              <a:ext cx="3544639" cy="38417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添加内容添加内容添加内容添加内容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86964" y="2595937"/>
            <a:ext cx="490538" cy="492125"/>
            <a:chOff x="4644008" y="2947069"/>
            <a:chExt cx="490538" cy="492125"/>
          </a:xfrm>
        </p:grpSpPr>
        <p:sp>
          <p:nvSpPr>
            <p:cNvPr id="29" name="椭圆 28"/>
            <p:cNvSpPr/>
            <p:nvPr/>
          </p:nvSpPr>
          <p:spPr>
            <a:xfrm>
              <a:off x="4644008" y="2947069"/>
              <a:ext cx="490538" cy="4921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4756721" y="3074069"/>
              <a:ext cx="265112" cy="238125"/>
            </a:xfrm>
            <a:custGeom>
              <a:avLst/>
              <a:gdLst>
                <a:gd name="connsiteX0" fmla="*/ 0 w 264714"/>
                <a:gd name="connsiteY0" fmla="*/ 50792 h 238243"/>
                <a:gd name="connsiteX1" fmla="*/ 2265 w 264714"/>
                <a:gd name="connsiteY1" fmla="*/ 50792 h 238243"/>
                <a:gd name="connsiteX2" fmla="*/ 32565 w 264714"/>
                <a:gd name="connsiteY2" fmla="*/ 171993 h 238243"/>
                <a:gd name="connsiteX3" fmla="*/ 232151 w 264714"/>
                <a:gd name="connsiteY3" fmla="*/ 171993 h 238243"/>
                <a:gd name="connsiteX4" fmla="*/ 262451 w 264714"/>
                <a:gd name="connsiteY4" fmla="*/ 50792 h 238243"/>
                <a:gd name="connsiteX5" fmla="*/ 264714 w 264714"/>
                <a:gd name="connsiteY5" fmla="*/ 50792 h 238243"/>
                <a:gd name="connsiteX6" fmla="*/ 264714 w 264714"/>
                <a:gd name="connsiteY6" fmla="*/ 238243 h 238243"/>
                <a:gd name="connsiteX7" fmla="*/ 0 w 264714"/>
                <a:gd name="connsiteY7" fmla="*/ 238243 h 238243"/>
                <a:gd name="connsiteX8" fmla="*/ 26472 w 264714"/>
                <a:gd name="connsiteY8" fmla="*/ 0 h 238243"/>
                <a:gd name="connsiteX9" fmla="*/ 238243 w 264714"/>
                <a:gd name="connsiteY9" fmla="*/ 0 h 238243"/>
                <a:gd name="connsiteX10" fmla="*/ 205154 w 264714"/>
                <a:gd name="connsiteY10" fmla="*/ 132357 h 238243"/>
                <a:gd name="connsiteX11" fmla="*/ 59561 w 264714"/>
                <a:gd name="connsiteY11" fmla="*/ 132357 h 23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4714" h="238243">
                  <a:moveTo>
                    <a:pt x="0" y="50792"/>
                  </a:moveTo>
                  <a:lnTo>
                    <a:pt x="2265" y="50792"/>
                  </a:lnTo>
                  <a:lnTo>
                    <a:pt x="32565" y="171993"/>
                  </a:lnTo>
                  <a:lnTo>
                    <a:pt x="232151" y="171993"/>
                  </a:lnTo>
                  <a:lnTo>
                    <a:pt x="262451" y="50792"/>
                  </a:lnTo>
                  <a:lnTo>
                    <a:pt x="264714" y="50792"/>
                  </a:lnTo>
                  <a:lnTo>
                    <a:pt x="264714" y="238243"/>
                  </a:lnTo>
                  <a:lnTo>
                    <a:pt x="0" y="238243"/>
                  </a:lnTo>
                  <a:close/>
                  <a:moveTo>
                    <a:pt x="26472" y="0"/>
                  </a:moveTo>
                  <a:lnTo>
                    <a:pt x="238243" y="0"/>
                  </a:lnTo>
                  <a:lnTo>
                    <a:pt x="205154" y="132357"/>
                  </a:lnTo>
                  <a:lnTo>
                    <a:pt x="59561" y="132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86964" y="1857179"/>
            <a:ext cx="490538" cy="490538"/>
            <a:chOff x="4644008" y="2280319"/>
            <a:chExt cx="490538" cy="490538"/>
          </a:xfrm>
        </p:grpSpPr>
        <p:sp>
          <p:nvSpPr>
            <p:cNvPr id="32" name="椭圆 31"/>
            <p:cNvSpPr/>
            <p:nvPr/>
          </p:nvSpPr>
          <p:spPr>
            <a:xfrm>
              <a:off x="4644008" y="2280319"/>
              <a:ext cx="490538" cy="4905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33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"/>
            <a:stretch>
              <a:fillRect/>
            </a:stretch>
          </p:blipFill>
          <p:spPr bwMode="auto">
            <a:xfrm>
              <a:off x="4723383" y="2393032"/>
              <a:ext cx="330200" cy="26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组合 33"/>
          <p:cNvGrpSpPr/>
          <p:nvPr/>
        </p:nvGrpSpPr>
        <p:grpSpPr>
          <a:xfrm>
            <a:off x="4786964" y="4077670"/>
            <a:ext cx="490538" cy="492125"/>
            <a:chOff x="4644008" y="4282157"/>
            <a:chExt cx="490538" cy="492125"/>
          </a:xfrm>
        </p:grpSpPr>
        <p:sp>
          <p:nvSpPr>
            <p:cNvPr id="35" name="椭圆 34"/>
            <p:cNvSpPr/>
            <p:nvPr/>
          </p:nvSpPr>
          <p:spPr>
            <a:xfrm>
              <a:off x="4644008" y="4282157"/>
              <a:ext cx="490538" cy="4921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0" t="13547" r="24422" b="28755"/>
            <a:stretch>
              <a:fillRect/>
            </a:stretch>
          </p:blipFill>
          <p:spPr bwMode="auto">
            <a:xfrm>
              <a:off x="4756721" y="4382169"/>
              <a:ext cx="265112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4786964" y="3336283"/>
            <a:ext cx="490538" cy="490537"/>
            <a:chOff x="4644008" y="3615407"/>
            <a:chExt cx="490538" cy="490537"/>
          </a:xfrm>
        </p:grpSpPr>
        <p:sp>
          <p:nvSpPr>
            <p:cNvPr id="38" name="椭圆 37"/>
            <p:cNvSpPr/>
            <p:nvPr/>
          </p:nvSpPr>
          <p:spPr>
            <a:xfrm>
              <a:off x="4644008" y="3615407"/>
              <a:ext cx="490538" cy="49053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755133" y="3750344"/>
              <a:ext cx="268288" cy="220663"/>
            </a:xfrm>
            <a:custGeom>
              <a:avLst/>
              <a:gdLst>
                <a:gd name="connsiteX0" fmla="*/ 226044 w 267903"/>
                <a:gd name="connsiteY0" fmla="*/ 31075 h 219795"/>
                <a:gd name="connsiteX1" fmla="*/ 242835 w 267903"/>
                <a:gd name="connsiteY1" fmla="*/ 31075 h 219795"/>
                <a:gd name="connsiteX2" fmla="*/ 267903 w 267903"/>
                <a:gd name="connsiteY2" fmla="*/ 56143 h 219795"/>
                <a:gd name="connsiteX3" fmla="*/ 267903 w 267903"/>
                <a:gd name="connsiteY3" fmla="*/ 118810 h 219795"/>
                <a:gd name="connsiteX4" fmla="*/ 267903 w 267903"/>
                <a:gd name="connsiteY4" fmla="*/ 156410 h 219795"/>
                <a:gd name="connsiteX5" fmla="*/ 242835 w 267903"/>
                <a:gd name="connsiteY5" fmla="*/ 181478 h 219795"/>
                <a:gd name="connsiteX6" fmla="*/ 223253 w 267903"/>
                <a:gd name="connsiteY6" fmla="*/ 181478 h 219795"/>
                <a:gd name="connsiteX7" fmla="*/ 174775 w 267903"/>
                <a:gd name="connsiteY7" fmla="*/ 219795 h 219795"/>
                <a:gd name="connsiteX8" fmla="*/ 156277 w 267903"/>
                <a:gd name="connsiteY8" fmla="*/ 181478 h 219795"/>
                <a:gd name="connsiteX9" fmla="*/ 25068 w 267903"/>
                <a:gd name="connsiteY9" fmla="*/ 181478 h 219795"/>
                <a:gd name="connsiteX10" fmla="*/ 0 w 267903"/>
                <a:gd name="connsiteY10" fmla="*/ 156410 h 219795"/>
                <a:gd name="connsiteX11" fmla="*/ 0 w 267903"/>
                <a:gd name="connsiteY11" fmla="*/ 138206 h 219795"/>
                <a:gd name="connsiteX12" fmla="*/ 419 w 267903"/>
                <a:gd name="connsiteY12" fmla="*/ 138379 h 219795"/>
                <a:gd name="connsiteX13" fmla="*/ 202343 w 267903"/>
                <a:gd name="connsiteY13" fmla="*/ 138379 h 219795"/>
                <a:gd name="connsiteX14" fmla="*/ 226044 w 267903"/>
                <a:gd name="connsiteY14" fmla="*/ 114678 h 219795"/>
                <a:gd name="connsiteX15" fmla="*/ 19087 w 267903"/>
                <a:gd name="connsiteY15" fmla="*/ 0 h 219795"/>
                <a:gd name="connsiteX16" fmla="*/ 181703 w 267903"/>
                <a:gd name="connsiteY16" fmla="*/ 0 h 219795"/>
                <a:gd name="connsiteX17" fmla="*/ 200790 w 267903"/>
                <a:gd name="connsiteY17" fmla="*/ 19087 h 219795"/>
                <a:gd name="connsiteX18" fmla="*/ 200790 w 267903"/>
                <a:gd name="connsiteY18" fmla="*/ 95432 h 219795"/>
                <a:gd name="connsiteX19" fmla="*/ 181703 w 267903"/>
                <a:gd name="connsiteY19" fmla="*/ 114519 h 219795"/>
                <a:gd name="connsiteX20" fmla="*/ 19087 w 267903"/>
                <a:gd name="connsiteY20" fmla="*/ 114519 h 219795"/>
                <a:gd name="connsiteX21" fmla="*/ 0 w 267903"/>
                <a:gd name="connsiteY21" fmla="*/ 95432 h 219795"/>
                <a:gd name="connsiteX22" fmla="*/ 0 w 267903"/>
                <a:gd name="connsiteY22" fmla="*/ 19087 h 219795"/>
                <a:gd name="connsiteX23" fmla="*/ 19087 w 267903"/>
                <a:gd name="connsiteY23" fmla="*/ 0 h 21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7903" h="219795">
                  <a:moveTo>
                    <a:pt x="226044" y="31075"/>
                  </a:moveTo>
                  <a:lnTo>
                    <a:pt x="242835" y="31075"/>
                  </a:lnTo>
                  <a:cubicBezTo>
                    <a:pt x="256680" y="31075"/>
                    <a:pt x="267903" y="42298"/>
                    <a:pt x="267903" y="56143"/>
                  </a:cubicBezTo>
                  <a:lnTo>
                    <a:pt x="267903" y="118810"/>
                  </a:lnTo>
                  <a:lnTo>
                    <a:pt x="267903" y="156410"/>
                  </a:lnTo>
                  <a:cubicBezTo>
                    <a:pt x="267903" y="170255"/>
                    <a:pt x="256680" y="181478"/>
                    <a:pt x="242835" y="181478"/>
                  </a:cubicBezTo>
                  <a:lnTo>
                    <a:pt x="223253" y="181478"/>
                  </a:lnTo>
                  <a:lnTo>
                    <a:pt x="174775" y="219795"/>
                  </a:lnTo>
                  <a:lnTo>
                    <a:pt x="156277" y="181478"/>
                  </a:lnTo>
                  <a:lnTo>
                    <a:pt x="25068" y="181478"/>
                  </a:lnTo>
                  <a:cubicBezTo>
                    <a:pt x="11223" y="181478"/>
                    <a:pt x="0" y="170255"/>
                    <a:pt x="0" y="156410"/>
                  </a:cubicBezTo>
                  <a:lnTo>
                    <a:pt x="0" y="138206"/>
                  </a:lnTo>
                  <a:lnTo>
                    <a:pt x="419" y="138379"/>
                  </a:lnTo>
                  <a:lnTo>
                    <a:pt x="202343" y="138379"/>
                  </a:lnTo>
                  <a:cubicBezTo>
                    <a:pt x="215433" y="138379"/>
                    <a:pt x="226044" y="127768"/>
                    <a:pt x="226044" y="114678"/>
                  </a:cubicBezTo>
                  <a:close/>
                  <a:moveTo>
                    <a:pt x="19087" y="0"/>
                  </a:moveTo>
                  <a:lnTo>
                    <a:pt x="181703" y="0"/>
                  </a:lnTo>
                  <a:cubicBezTo>
                    <a:pt x="192244" y="0"/>
                    <a:pt x="200790" y="8546"/>
                    <a:pt x="200790" y="19087"/>
                  </a:cubicBezTo>
                  <a:lnTo>
                    <a:pt x="200790" y="95432"/>
                  </a:lnTo>
                  <a:cubicBezTo>
                    <a:pt x="200790" y="105973"/>
                    <a:pt x="192244" y="114519"/>
                    <a:pt x="181703" y="114519"/>
                  </a:cubicBezTo>
                  <a:lnTo>
                    <a:pt x="19087" y="114519"/>
                  </a:lnTo>
                  <a:cubicBezTo>
                    <a:pt x="8546" y="114519"/>
                    <a:pt x="0" y="105973"/>
                    <a:pt x="0" y="95432"/>
                  </a:cubicBezTo>
                  <a:lnTo>
                    <a:pt x="0" y="19087"/>
                  </a:lnTo>
                  <a:cubicBezTo>
                    <a:pt x="0" y="8546"/>
                    <a:pt x="8546" y="0"/>
                    <a:pt x="19087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85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PA_圆角矩形 46"/>
          <p:cNvSpPr/>
          <p:nvPr>
            <p:custDataLst>
              <p:tags r:id="rId1"/>
            </p:custDataLst>
          </p:nvPr>
        </p:nvSpPr>
        <p:spPr>
          <a:xfrm>
            <a:off x="4894409" y="1256509"/>
            <a:ext cx="3283957" cy="129614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PA_圆角矩形 47"/>
          <p:cNvSpPr/>
          <p:nvPr>
            <p:custDataLst>
              <p:tags r:id="rId2"/>
            </p:custDataLst>
          </p:nvPr>
        </p:nvSpPr>
        <p:spPr>
          <a:xfrm>
            <a:off x="955315" y="3003798"/>
            <a:ext cx="3283957" cy="129614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PA_圆角矩形 48"/>
          <p:cNvSpPr/>
          <p:nvPr>
            <p:custDataLst>
              <p:tags r:id="rId3"/>
            </p:custDataLst>
          </p:nvPr>
        </p:nvSpPr>
        <p:spPr>
          <a:xfrm>
            <a:off x="4894409" y="3003796"/>
            <a:ext cx="3283957" cy="129614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PA_圆角矩形 13"/>
          <p:cNvSpPr/>
          <p:nvPr>
            <p:custDataLst>
              <p:tags r:id="rId4"/>
            </p:custDataLst>
          </p:nvPr>
        </p:nvSpPr>
        <p:spPr>
          <a:xfrm>
            <a:off x="955317" y="1256509"/>
            <a:ext cx="3283957" cy="129614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PA_文本框 6"/>
          <p:cNvSpPr txBox="1"/>
          <p:nvPr>
            <p:custDataLst>
              <p:tags r:id="rId5"/>
            </p:custDataLst>
          </p:nvPr>
        </p:nvSpPr>
        <p:spPr>
          <a:xfrm>
            <a:off x="1028775" y="1396748"/>
            <a:ext cx="2534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在此输入你的内容，或将复制的内容粘贴于此。在此输入你的内容，或将复制的内容粘贴于此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。在此输入你的内容，或将复制的内容粘贴于此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PA_文本框 6"/>
          <p:cNvSpPr txBox="1"/>
          <p:nvPr>
            <p:custDataLst>
              <p:tags r:id="rId6"/>
            </p:custDataLst>
          </p:nvPr>
        </p:nvSpPr>
        <p:spPr>
          <a:xfrm>
            <a:off x="5638062" y="1396749"/>
            <a:ext cx="2534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在此输入你的内容，或将复制的内容粘贴于此。在此输入你的内容，或将复制的内容粘贴于此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。在此输入你的内容，或将复制的内容粘贴于此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PA_文本框 6"/>
          <p:cNvSpPr txBox="1"/>
          <p:nvPr>
            <p:custDataLst>
              <p:tags r:id="rId7"/>
            </p:custDataLst>
          </p:nvPr>
        </p:nvSpPr>
        <p:spPr>
          <a:xfrm>
            <a:off x="5638062" y="3144039"/>
            <a:ext cx="2534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在此输入你的内容，或将复制的内容粘贴于此。在此输入你的内容，或将复制的内容粘贴于此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。在此输入你的内容，或将复制的内容粘贴于此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PA_文本框 6"/>
          <p:cNvSpPr txBox="1"/>
          <p:nvPr>
            <p:custDataLst>
              <p:tags r:id="rId8"/>
            </p:custDataLst>
          </p:nvPr>
        </p:nvSpPr>
        <p:spPr>
          <a:xfrm>
            <a:off x="1028775" y="3144037"/>
            <a:ext cx="2534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在此输入你的内容，或将复制的内容粘贴于此。在此输入你的内容，或将复制的内容粘贴于此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。在此输入你的内容，或将复制的内容粘贴于此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2" name="PA_组合 8"/>
          <p:cNvGrpSpPr/>
          <p:nvPr>
            <p:custDataLst>
              <p:tags r:id="rId9"/>
            </p:custDataLst>
          </p:nvPr>
        </p:nvGrpSpPr>
        <p:grpSpPr>
          <a:xfrm>
            <a:off x="3403564" y="1639423"/>
            <a:ext cx="1127923" cy="1127923"/>
            <a:chOff x="3403564" y="1491631"/>
            <a:chExt cx="1127923" cy="1127923"/>
          </a:xfrm>
          <a:solidFill>
            <a:srgbClr val="0070C0"/>
          </a:solidFill>
        </p:grpSpPr>
        <p:sp>
          <p:nvSpPr>
            <p:cNvPr id="23" name="KSO_Shape"/>
            <p:cNvSpPr/>
            <p:nvPr/>
          </p:nvSpPr>
          <p:spPr>
            <a:xfrm rot="10800000">
              <a:off x="3403564" y="1491631"/>
              <a:ext cx="1127923" cy="1127923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62"/>
            <p:cNvSpPr txBox="1"/>
            <p:nvPr/>
          </p:nvSpPr>
          <p:spPr>
            <a:xfrm>
              <a:off x="3705618" y="1661686"/>
              <a:ext cx="748923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  <a:p>
              <a:pPr algn="ctr"/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25" name="PA_组合 9"/>
          <p:cNvGrpSpPr/>
          <p:nvPr>
            <p:custDataLst>
              <p:tags r:id="rId10"/>
            </p:custDataLst>
          </p:nvPr>
        </p:nvGrpSpPr>
        <p:grpSpPr>
          <a:xfrm>
            <a:off x="4612514" y="1639423"/>
            <a:ext cx="1127923" cy="1127923"/>
            <a:chOff x="4612514" y="1491631"/>
            <a:chExt cx="1127923" cy="1127923"/>
          </a:xfrm>
          <a:solidFill>
            <a:srgbClr val="0070C0"/>
          </a:solidFill>
        </p:grpSpPr>
        <p:sp>
          <p:nvSpPr>
            <p:cNvPr id="26" name="KSO_Shape"/>
            <p:cNvSpPr/>
            <p:nvPr/>
          </p:nvSpPr>
          <p:spPr>
            <a:xfrm rot="16200000">
              <a:off x="4612514" y="1491631"/>
              <a:ext cx="1127923" cy="1127923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" dist="38100" dir="18900000" sx="102000" sy="102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62"/>
            <p:cNvSpPr txBox="1"/>
            <p:nvPr/>
          </p:nvSpPr>
          <p:spPr>
            <a:xfrm>
              <a:off x="4689457" y="1662486"/>
              <a:ext cx="748923" cy="75405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  <a:p>
              <a:pPr algn="ctr"/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28" name="PA_组合 11"/>
          <p:cNvGrpSpPr/>
          <p:nvPr>
            <p:custDataLst>
              <p:tags r:id="rId11"/>
            </p:custDataLst>
          </p:nvPr>
        </p:nvGrpSpPr>
        <p:grpSpPr>
          <a:xfrm>
            <a:off x="3403562" y="2838197"/>
            <a:ext cx="1127923" cy="1127923"/>
            <a:chOff x="3403562" y="2690405"/>
            <a:chExt cx="1127923" cy="1127923"/>
          </a:xfrm>
          <a:solidFill>
            <a:srgbClr val="0070C0"/>
          </a:solidFill>
        </p:grpSpPr>
        <p:sp>
          <p:nvSpPr>
            <p:cNvPr id="29" name="KSO_Shape"/>
            <p:cNvSpPr/>
            <p:nvPr/>
          </p:nvSpPr>
          <p:spPr>
            <a:xfrm rot="5400000">
              <a:off x="3403562" y="2690405"/>
              <a:ext cx="1127923" cy="1127923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62"/>
            <p:cNvSpPr txBox="1"/>
            <p:nvPr/>
          </p:nvSpPr>
          <p:spPr>
            <a:xfrm>
              <a:off x="3705621" y="2741806"/>
              <a:ext cx="748923" cy="75405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PA_组合 12"/>
          <p:cNvGrpSpPr/>
          <p:nvPr>
            <p:custDataLst>
              <p:tags r:id="rId12"/>
            </p:custDataLst>
          </p:nvPr>
        </p:nvGrpSpPr>
        <p:grpSpPr>
          <a:xfrm>
            <a:off x="4612514" y="2838822"/>
            <a:ext cx="1127923" cy="1127923"/>
            <a:chOff x="4612514" y="2691030"/>
            <a:chExt cx="1127923" cy="1127923"/>
          </a:xfrm>
          <a:solidFill>
            <a:srgbClr val="0070C0"/>
          </a:solidFill>
        </p:grpSpPr>
        <p:sp>
          <p:nvSpPr>
            <p:cNvPr id="32" name="KSO_Shape"/>
            <p:cNvSpPr/>
            <p:nvPr/>
          </p:nvSpPr>
          <p:spPr>
            <a:xfrm>
              <a:off x="4612514" y="2691030"/>
              <a:ext cx="1127923" cy="1127923"/>
            </a:xfrm>
            <a:custGeom>
              <a:avLst/>
              <a:gdLst>
                <a:gd name="connsiteX0" fmla="*/ 0 w 1079818"/>
                <a:gd name="connsiteY0" fmla="*/ 0 h 1080105"/>
                <a:gd name="connsiteX1" fmla="*/ 1079818 w 1079818"/>
                <a:gd name="connsiteY1" fmla="*/ 0 h 1080105"/>
                <a:gd name="connsiteX2" fmla="*/ 110134 w 1079818"/>
                <a:gd name="connsiteY2" fmla="*/ 1074544 h 1080105"/>
                <a:gd name="connsiteX3" fmla="*/ 0 w 1079818"/>
                <a:gd name="connsiteY3" fmla="*/ 1080105 h 108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818" h="1080105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62"/>
            <p:cNvSpPr txBox="1"/>
            <p:nvPr/>
          </p:nvSpPr>
          <p:spPr>
            <a:xfrm>
              <a:off x="4697396" y="2741806"/>
              <a:ext cx="748923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20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空心弧 29"/>
          <p:cNvSpPr/>
          <p:nvPr/>
        </p:nvSpPr>
        <p:spPr>
          <a:xfrm>
            <a:off x="766592" y="2083145"/>
            <a:ext cx="3391720" cy="3145014"/>
          </a:xfrm>
          <a:prstGeom prst="blockArc">
            <a:avLst>
              <a:gd name="adj1" fmla="val 13186668"/>
              <a:gd name="adj2" fmla="val 19259822"/>
              <a:gd name="adj3" fmla="val 20854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sz="24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218788" y="3294799"/>
            <a:ext cx="528427" cy="511698"/>
            <a:chOff x="2218788" y="3580549"/>
            <a:chExt cx="528427" cy="511698"/>
          </a:xfrm>
        </p:grpSpPr>
        <p:sp>
          <p:nvSpPr>
            <p:cNvPr id="32" name="椭圆 2"/>
            <p:cNvSpPr/>
            <p:nvPr/>
          </p:nvSpPr>
          <p:spPr>
            <a:xfrm>
              <a:off x="2218788" y="3580549"/>
              <a:ext cx="528427" cy="274452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" fmla="*/ 648072 w 648072"/>
                <a:gd name="connsiteY0" fmla="*/ 0 h 324036"/>
                <a:gd name="connsiteX1" fmla="*/ 324036 w 648072"/>
                <a:gd name="connsiteY1" fmla="*/ 324036 h 324036"/>
                <a:gd name="connsiteX2" fmla="*/ 0 w 648072"/>
                <a:gd name="connsiteY2" fmla="*/ 0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2483002" y="3865612"/>
              <a:ext cx="3915" cy="226635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ysDash"/>
              <a:headEnd type="none" w="med" len="med"/>
              <a:tailEnd type="oval" w="med" len="med"/>
            </a:ln>
            <a:effectLst/>
          </p:spPr>
        </p:cxnSp>
      </p:grpSp>
      <p:sp>
        <p:nvSpPr>
          <p:cNvPr id="34" name="TextBox 37"/>
          <p:cNvSpPr txBox="1"/>
          <p:nvPr/>
        </p:nvSpPr>
        <p:spPr>
          <a:xfrm flipH="1">
            <a:off x="2097446" y="2981721"/>
            <a:ext cx="784813" cy="4862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eaLnBrk="1" hangingPunct="1">
              <a:defRPr/>
            </a:pPr>
            <a:r>
              <a:rPr lang="en-US" altLang="zh-CN" sz="3200" dirty="0">
                <a:solidFill>
                  <a:srgbClr val="0070C0"/>
                </a:solidFill>
                <a:effectLst/>
                <a:latin typeface="微软雅黑" panose="020B0503020204020204" pitchFamily="34" charset="-122"/>
              </a:rPr>
              <a:t>A</a:t>
            </a:r>
            <a:endParaRPr lang="zh-CN" altLang="en-US" sz="3200" dirty="0">
              <a:solidFill>
                <a:srgbClr val="0070C0"/>
              </a:solidFill>
              <a:effectLst/>
              <a:latin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303141" y="1707654"/>
            <a:ext cx="526469" cy="694669"/>
            <a:chOff x="4303141" y="1993404"/>
            <a:chExt cx="526469" cy="694669"/>
          </a:xfrm>
        </p:grpSpPr>
        <p:sp>
          <p:nvSpPr>
            <p:cNvPr id="36" name="椭圆 2"/>
            <p:cNvSpPr/>
            <p:nvPr/>
          </p:nvSpPr>
          <p:spPr>
            <a:xfrm flipV="1">
              <a:off x="4303141" y="2415654"/>
              <a:ext cx="526469" cy="272419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" fmla="*/ 648072 w 648072"/>
                <a:gd name="connsiteY0" fmla="*/ 0 h 324036"/>
                <a:gd name="connsiteX1" fmla="*/ 324036 w 648072"/>
                <a:gd name="connsiteY1" fmla="*/ 324036 h 324036"/>
                <a:gd name="connsiteX2" fmla="*/ 0 w 648072"/>
                <a:gd name="connsiteY2" fmla="*/ 0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flipH="1" flipV="1">
              <a:off x="4566375" y="1993404"/>
              <a:ext cx="979" cy="405987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ysDash"/>
              <a:headEnd type="none" w="med" len="med"/>
              <a:tailEnd type="oval" w="med" len="med"/>
            </a:ln>
            <a:effectLst/>
          </p:spPr>
        </p:cxnSp>
      </p:grpSp>
      <p:sp>
        <p:nvSpPr>
          <p:cNvPr id="38" name="TextBox 43"/>
          <p:cNvSpPr txBox="1"/>
          <p:nvPr/>
        </p:nvSpPr>
        <p:spPr>
          <a:xfrm flipH="1">
            <a:off x="4193541" y="2170564"/>
            <a:ext cx="784812" cy="4862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eaLnBrk="1" hangingPunct="1">
              <a:defRPr/>
            </a:pPr>
            <a:r>
              <a:rPr lang="en-US" altLang="zh-CN" sz="3200" dirty="0">
                <a:solidFill>
                  <a:srgbClr val="0070C0"/>
                </a:solidFill>
                <a:effectLst/>
                <a:latin typeface="微软雅黑" panose="020B0503020204020204" pitchFamily="34" charset="-122"/>
              </a:rPr>
              <a:t>B</a:t>
            </a:r>
            <a:endParaRPr lang="zh-CN" altLang="en-US" sz="3200" dirty="0">
              <a:solidFill>
                <a:srgbClr val="0070C0"/>
              </a:solidFill>
              <a:effectLst/>
              <a:latin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385535" y="3294799"/>
            <a:ext cx="526469" cy="501087"/>
            <a:chOff x="6385535" y="3580549"/>
            <a:chExt cx="526469" cy="501087"/>
          </a:xfrm>
        </p:grpSpPr>
        <p:sp>
          <p:nvSpPr>
            <p:cNvPr id="40" name="椭圆 2"/>
            <p:cNvSpPr/>
            <p:nvPr/>
          </p:nvSpPr>
          <p:spPr>
            <a:xfrm>
              <a:off x="6385535" y="3580549"/>
              <a:ext cx="526469" cy="274452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" fmla="*/ 648072 w 648072"/>
                <a:gd name="connsiteY0" fmla="*/ 0 h 324036"/>
                <a:gd name="connsiteX1" fmla="*/ 324036 w 648072"/>
                <a:gd name="connsiteY1" fmla="*/ 324036 h 324036"/>
                <a:gd name="connsiteX2" fmla="*/ 0 w 648072"/>
                <a:gd name="connsiteY2" fmla="*/ 0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2DA9A6"/>
                </a:solidFill>
                <a:latin typeface="Calibri"/>
                <a:ea typeface="+mn-ea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6647792" y="3855001"/>
              <a:ext cx="978" cy="226635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ysDash"/>
              <a:headEnd type="none" w="med" len="med"/>
              <a:tailEnd type="oval" w="med" len="med"/>
            </a:ln>
            <a:effectLst/>
          </p:spPr>
        </p:cxnSp>
      </p:grpSp>
      <p:sp>
        <p:nvSpPr>
          <p:cNvPr id="42" name="TextBox 49"/>
          <p:cNvSpPr txBox="1"/>
          <p:nvPr/>
        </p:nvSpPr>
        <p:spPr>
          <a:xfrm flipH="1">
            <a:off x="6235459" y="2981721"/>
            <a:ext cx="784813" cy="486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eaLnBrk="1" hangingPunct="1">
              <a:defRPr/>
            </a:pPr>
            <a:r>
              <a:rPr lang="en-US" altLang="zh-CN" sz="3200" dirty="0">
                <a:solidFill>
                  <a:srgbClr val="0070C0"/>
                </a:solidFill>
                <a:effectLst/>
                <a:latin typeface="微软雅黑" panose="020B0503020204020204" pitchFamily="34" charset="-122"/>
              </a:rPr>
              <a:t>C</a:t>
            </a:r>
            <a:endParaRPr lang="zh-CN" altLang="en-US" sz="3200" dirty="0">
              <a:solidFill>
                <a:srgbClr val="0070C0"/>
              </a:solidFill>
              <a:effectLst/>
              <a:latin typeface="微软雅黑" panose="020B0503020204020204" pitchFamily="34" charset="-122"/>
            </a:endParaRPr>
          </a:p>
        </p:txBody>
      </p:sp>
      <p:sp>
        <p:nvSpPr>
          <p:cNvPr id="43" name="TextBox 56"/>
          <p:cNvSpPr txBox="1"/>
          <p:nvPr/>
        </p:nvSpPr>
        <p:spPr>
          <a:xfrm>
            <a:off x="1023956" y="3788544"/>
            <a:ext cx="2939621" cy="81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请在此处输入您的文本</a:t>
            </a:r>
            <a:endParaRPr lang="en-US" altLang="zh-CN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请在此处输入您的文本</a:t>
            </a:r>
            <a:endParaRPr lang="en-US" altLang="zh-CN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57"/>
          <p:cNvSpPr txBox="1"/>
          <p:nvPr/>
        </p:nvSpPr>
        <p:spPr>
          <a:xfrm>
            <a:off x="3116136" y="836216"/>
            <a:ext cx="2939621" cy="81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请在此处输入您的文本</a:t>
            </a:r>
            <a:endParaRPr lang="en-US" altLang="zh-CN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请在此处输入您的</a:t>
            </a:r>
            <a:r>
              <a:rPr lang="zh-CN" altLang="en-US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文本</a:t>
            </a:r>
            <a:endParaRPr lang="en-US" altLang="zh-CN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58"/>
          <p:cNvSpPr txBox="1"/>
          <p:nvPr/>
        </p:nvSpPr>
        <p:spPr>
          <a:xfrm>
            <a:off x="5186788" y="3788544"/>
            <a:ext cx="2937663" cy="81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请在此处输入您的文本</a:t>
            </a:r>
            <a:endParaRPr lang="en-US" altLang="zh-CN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请在此处输入您的文本</a:t>
            </a:r>
            <a:endParaRPr lang="en-US" altLang="zh-CN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3"/>
          <p:cNvSpPr/>
          <p:nvPr/>
        </p:nvSpPr>
        <p:spPr>
          <a:xfrm>
            <a:off x="3273686" y="2644247"/>
            <a:ext cx="2546236" cy="975828"/>
          </a:xfrm>
          <a:custGeom>
            <a:avLst/>
            <a:gdLst>
              <a:gd name="connsiteX0" fmla="*/ 1819599 w 2302409"/>
              <a:gd name="connsiteY0" fmla="*/ 0 h 943122"/>
              <a:gd name="connsiteX1" fmla="*/ 2302409 w 2302409"/>
              <a:gd name="connsiteY1" fmla="*/ 391014 h 943122"/>
              <a:gd name="connsiteX2" fmla="*/ 1154885 w 2302409"/>
              <a:gd name="connsiteY2" fmla="*/ 943088 h 943122"/>
              <a:gd name="connsiteX3" fmla="*/ 0 w 2302409"/>
              <a:gd name="connsiteY3" fmla="*/ 406582 h 943122"/>
              <a:gd name="connsiteX4" fmla="*/ 459006 w 2302409"/>
              <a:gd name="connsiteY4" fmla="*/ 19413 h 943122"/>
              <a:gd name="connsiteX5" fmla="*/ 1150684 w 2302409"/>
              <a:gd name="connsiteY5" fmla="*/ 321815 h 943122"/>
              <a:gd name="connsiteX6" fmla="*/ 1819599 w 2302409"/>
              <a:gd name="connsiteY6" fmla="*/ 0 h 943122"/>
              <a:gd name="connsiteX0" fmla="*/ 1856544 w 2302409"/>
              <a:gd name="connsiteY0" fmla="*/ 1264 h 923709"/>
              <a:gd name="connsiteX1" fmla="*/ 2302409 w 2302409"/>
              <a:gd name="connsiteY1" fmla="*/ 371601 h 923709"/>
              <a:gd name="connsiteX2" fmla="*/ 1154885 w 2302409"/>
              <a:gd name="connsiteY2" fmla="*/ 923675 h 923709"/>
              <a:gd name="connsiteX3" fmla="*/ 0 w 2302409"/>
              <a:gd name="connsiteY3" fmla="*/ 387169 h 923709"/>
              <a:gd name="connsiteX4" fmla="*/ 459006 w 2302409"/>
              <a:gd name="connsiteY4" fmla="*/ 0 h 923709"/>
              <a:gd name="connsiteX5" fmla="*/ 1150684 w 2302409"/>
              <a:gd name="connsiteY5" fmla="*/ 302402 h 923709"/>
              <a:gd name="connsiteX6" fmla="*/ 1856544 w 2302409"/>
              <a:gd name="connsiteY6" fmla="*/ 1264 h 923709"/>
              <a:gd name="connsiteX0" fmla="*/ 1828835 w 2274700"/>
              <a:gd name="connsiteY0" fmla="*/ 1264 h 923747"/>
              <a:gd name="connsiteX1" fmla="*/ 2274700 w 2274700"/>
              <a:gd name="connsiteY1" fmla="*/ 371601 h 923747"/>
              <a:gd name="connsiteX2" fmla="*/ 1127176 w 2274700"/>
              <a:gd name="connsiteY2" fmla="*/ 923675 h 923747"/>
              <a:gd name="connsiteX3" fmla="*/ 0 w 2274700"/>
              <a:gd name="connsiteY3" fmla="*/ 397509 h 923747"/>
              <a:gd name="connsiteX4" fmla="*/ 431297 w 2274700"/>
              <a:gd name="connsiteY4" fmla="*/ 0 h 923747"/>
              <a:gd name="connsiteX5" fmla="*/ 1122975 w 2274700"/>
              <a:gd name="connsiteY5" fmla="*/ 302402 h 923747"/>
              <a:gd name="connsiteX6" fmla="*/ 1828835 w 2274700"/>
              <a:gd name="connsiteY6" fmla="*/ 1264 h 923747"/>
              <a:gd name="connsiteX0" fmla="*/ 1828835 w 2237755"/>
              <a:gd name="connsiteY0" fmla="*/ 1264 h 923747"/>
              <a:gd name="connsiteX1" fmla="*/ 2237755 w 2237755"/>
              <a:gd name="connsiteY1" fmla="*/ 371601 h 923747"/>
              <a:gd name="connsiteX2" fmla="*/ 1127176 w 2237755"/>
              <a:gd name="connsiteY2" fmla="*/ 923675 h 923747"/>
              <a:gd name="connsiteX3" fmla="*/ 0 w 2237755"/>
              <a:gd name="connsiteY3" fmla="*/ 397509 h 923747"/>
              <a:gd name="connsiteX4" fmla="*/ 431297 w 2237755"/>
              <a:gd name="connsiteY4" fmla="*/ 0 h 923747"/>
              <a:gd name="connsiteX5" fmla="*/ 1122975 w 2237755"/>
              <a:gd name="connsiteY5" fmla="*/ 302402 h 923747"/>
              <a:gd name="connsiteX6" fmla="*/ 1828835 w 2237755"/>
              <a:gd name="connsiteY6" fmla="*/ 1264 h 923747"/>
              <a:gd name="connsiteX0" fmla="*/ 1828835 w 2237755"/>
              <a:gd name="connsiteY0" fmla="*/ 1264 h 923678"/>
              <a:gd name="connsiteX1" fmla="*/ 2237755 w 2237755"/>
              <a:gd name="connsiteY1" fmla="*/ 392279 h 923678"/>
              <a:gd name="connsiteX2" fmla="*/ 1127176 w 2237755"/>
              <a:gd name="connsiteY2" fmla="*/ 923675 h 923678"/>
              <a:gd name="connsiteX3" fmla="*/ 0 w 2237755"/>
              <a:gd name="connsiteY3" fmla="*/ 397509 h 923678"/>
              <a:gd name="connsiteX4" fmla="*/ 431297 w 2237755"/>
              <a:gd name="connsiteY4" fmla="*/ 0 h 923678"/>
              <a:gd name="connsiteX5" fmla="*/ 1122975 w 2237755"/>
              <a:gd name="connsiteY5" fmla="*/ 302402 h 923678"/>
              <a:gd name="connsiteX6" fmla="*/ 1828835 w 2237755"/>
              <a:gd name="connsiteY6" fmla="*/ 1264 h 92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180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47" name="空心弧 46"/>
          <p:cNvSpPr/>
          <p:nvPr/>
        </p:nvSpPr>
        <p:spPr>
          <a:xfrm>
            <a:off x="4941167" y="2083145"/>
            <a:ext cx="3389763" cy="3145014"/>
          </a:xfrm>
          <a:prstGeom prst="blockArc">
            <a:avLst>
              <a:gd name="adj1" fmla="val 13186668"/>
              <a:gd name="adj2" fmla="val 19259822"/>
              <a:gd name="adj3" fmla="val 20854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sz="24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5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 animBg="1"/>
      <p:bldP spid="34" grpId="0"/>
      <p:bldP spid="38" grpId="0"/>
      <p:bldP spid="42" grpId="0"/>
      <p:bldP spid="43" grpId="0"/>
      <p:bldP spid="44" grpId="0"/>
      <p:bldP spid="45" grpId="0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001318"/>
            <a:ext cx="9144000" cy="64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0" rtlCol="0" anchor="ctr">
            <a:normAutofit/>
          </a:bodyPr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添加标题文字内容</a:t>
            </a:r>
            <a:endParaRPr lang="zh-CN" altLang="en-US" sz="3000" b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1900954" y="1798522"/>
            <a:ext cx="1463040" cy="1151523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405000" rtlCol="0" anchor="ctr">
            <a:noAutofit/>
          </a:bodyPr>
          <a:lstStyle/>
          <a:p>
            <a:pPr lvl="0" algn="ctr">
              <a:buClr>
                <a:srgbClr val="FFC000">
                  <a:lumMod val="75000"/>
                </a:srgbClr>
              </a:buClr>
              <a:buSzPct val="60000"/>
            </a:pPr>
            <a:r>
              <a:rPr lang="en-US" altLang="zh-CN" sz="4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3637940" y="2950045"/>
            <a:ext cx="419372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此处添加详细文本描述，建议与标题相关并符合整体语言风格，语言描述尽量。此处添加详细文本描述，</a:t>
            </a:r>
          </a:p>
        </p:txBody>
      </p:sp>
    </p:spTree>
    <p:extLst>
      <p:ext uri="{BB962C8B-B14F-4D97-AF65-F5344CB8AC3E}">
        <p14:creationId xmlns:p14="http://schemas.microsoft.com/office/powerpoint/2010/main" val="32717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65"/>
          <p:cNvSpPr>
            <a:spLocks noEditPoints="1"/>
          </p:cNvSpPr>
          <p:nvPr/>
        </p:nvSpPr>
        <p:spPr bwMode="auto">
          <a:xfrm>
            <a:off x="2991994" y="1651312"/>
            <a:ext cx="330191" cy="406699"/>
          </a:xfrm>
          <a:custGeom>
            <a:avLst/>
            <a:gdLst>
              <a:gd name="T0" fmla="*/ 103 w 104"/>
              <a:gd name="T1" fmla="*/ 49 h 128"/>
              <a:gd name="T2" fmla="*/ 91 w 104"/>
              <a:gd name="T3" fmla="*/ 25 h 128"/>
              <a:gd name="T4" fmla="*/ 88 w 104"/>
              <a:gd name="T5" fmla="*/ 24 h 128"/>
              <a:gd name="T6" fmla="*/ 64 w 104"/>
              <a:gd name="T7" fmla="*/ 24 h 128"/>
              <a:gd name="T8" fmla="*/ 64 w 104"/>
              <a:gd name="T9" fmla="*/ 16 h 128"/>
              <a:gd name="T10" fmla="*/ 48 w 104"/>
              <a:gd name="T11" fmla="*/ 0 h 128"/>
              <a:gd name="T12" fmla="*/ 40 w 104"/>
              <a:gd name="T13" fmla="*/ 0 h 128"/>
              <a:gd name="T14" fmla="*/ 24 w 104"/>
              <a:gd name="T15" fmla="*/ 16 h 128"/>
              <a:gd name="T16" fmla="*/ 24 w 104"/>
              <a:gd name="T17" fmla="*/ 24 h 128"/>
              <a:gd name="T18" fmla="*/ 8 w 104"/>
              <a:gd name="T19" fmla="*/ 24 h 128"/>
              <a:gd name="T20" fmla="*/ 0 w 104"/>
              <a:gd name="T21" fmla="*/ 32 h 128"/>
              <a:gd name="T22" fmla="*/ 0 w 104"/>
              <a:gd name="T23" fmla="*/ 72 h 128"/>
              <a:gd name="T24" fmla="*/ 8 w 104"/>
              <a:gd name="T25" fmla="*/ 80 h 128"/>
              <a:gd name="T26" fmla="*/ 24 w 104"/>
              <a:gd name="T27" fmla="*/ 80 h 128"/>
              <a:gd name="T28" fmla="*/ 24 w 104"/>
              <a:gd name="T29" fmla="*/ 112 h 128"/>
              <a:gd name="T30" fmla="*/ 40 w 104"/>
              <a:gd name="T31" fmla="*/ 128 h 128"/>
              <a:gd name="T32" fmla="*/ 48 w 104"/>
              <a:gd name="T33" fmla="*/ 128 h 128"/>
              <a:gd name="T34" fmla="*/ 64 w 104"/>
              <a:gd name="T35" fmla="*/ 112 h 128"/>
              <a:gd name="T36" fmla="*/ 64 w 104"/>
              <a:gd name="T37" fmla="*/ 80 h 128"/>
              <a:gd name="T38" fmla="*/ 88 w 104"/>
              <a:gd name="T39" fmla="*/ 80 h 128"/>
              <a:gd name="T40" fmla="*/ 88 w 104"/>
              <a:gd name="T41" fmla="*/ 80 h 128"/>
              <a:gd name="T42" fmla="*/ 91 w 104"/>
              <a:gd name="T43" fmla="*/ 79 h 128"/>
              <a:gd name="T44" fmla="*/ 103 w 104"/>
              <a:gd name="T45" fmla="*/ 55 h 128"/>
              <a:gd name="T46" fmla="*/ 104 w 104"/>
              <a:gd name="T47" fmla="*/ 52 h 128"/>
              <a:gd name="T48" fmla="*/ 103 w 104"/>
              <a:gd name="T49" fmla="*/ 49 h 128"/>
              <a:gd name="T50" fmla="*/ 32 w 104"/>
              <a:gd name="T51" fmla="*/ 16 h 128"/>
              <a:gd name="T52" fmla="*/ 40 w 104"/>
              <a:gd name="T53" fmla="*/ 8 h 128"/>
              <a:gd name="T54" fmla="*/ 48 w 104"/>
              <a:gd name="T55" fmla="*/ 8 h 128"/>
              <a:gd name="T56" fmla="*/ 56 w 104"/>
              <a:gd name="T57" fmla="*/ 16 h 128"/>
              <a:gd name="T58" fmla="*/ 56 w 104"/>
              <a:gd name="T59" fmla="*/ 24 h 128"/>
              <a:gd name="T60" fmla="*/ 32 w 104"/>
              <a:gd name="T61" fmla="*/ 24 h 128"/>
              <a:gd name="T62" fmla="*/ 32 w 104"/>
              <a:gd name="T63" fmla="*/ 16 h 128"/>
              <a:gd name="T64" fmla="*/ 56 w 104"/>
              <a:gd name="T65" fmla="*/ 112 h 128"/>
              <a:gd name="T66" fmla="*/ 48 w 104"/>
              <a:gd name="T67" fmla="*/ 120 h 128"/>
              <a:gd name="T68" fmla="*/ 40 w 104"/>
              <a:gd name="T69" fmla="*/ 120 h 128"/>
              <a:gd name="T70" fmla="*/ 32 w 104"/>
              <a:gd name="T71" fmla="*/ 112 h 128"/>
              <a:gd name="T72" fmla="*/ 32 w 104"/>
              <a:gd name="T73" fmla="*/ 80 h 128"/>
              <a:gd name="T74" fmla="*/ 56 w 104"/>
              <a:gd name="T75" fmla="*/ 80 h 128"/>
              <a:gd name="T76" fmla="*/ 56 w 104"/>
              <a:gd name="T77" fmla="*/ 112 h 128"/>
              <a:gd name="T78" fmla="*/ 86 w 104"/>
              <a:gd name="T79" fmla="*/ 71 h 128"/>
              <a:gd name="T80" fmla="*/ 84 w 104"/>
              <a:gd name="T81" fmla="*/ 72 h 128"/>
              <a:gd name="T82" fmla="*/ 12 w 104"/>
              <a:gd name="T83" fmla="*/ 72 h 128"/>
              <a:gd name="T84" fmla="*/ 8 w 104"/>
              <a:gd name="T85" fmla="*/ 68 h 128"/>
              <a:gd name="T86" fmla="*/ 8 w 104"/>
              <a:gd name="T87" fmla="*/ 36 h 128"/>
              <a:gd name="T88" fmla="*/ 12 w 104"/>
              <a:gd name="T89" fmla="*/ 32 h 128"/>
              <a:gd name="T90" fmla="*/ 84 w 104"/>
              <a:gd name="T91" fmla="*/ 32 h 128"/>
              <a:gd name="T92" fmla="*/ 86 w 104"/>
              <a:gd name="T93" fmla="*/ 33 h 128"/>
              <a:gd name="T94" fmla="*/ 96 w 104"/>
              <a:gd name="T95" fmla="*/ 52 h 128"/>
              <a:gd name="T96" fmla="*/ 86 w 104"/>
              <a:gd name="T97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4" h="128">
                <a:moveTo>
                  <a:pt x="103" y="49"/>
                </a:moveTo>
                <a:cubicBezTo>
                  <a:pt x="91" y="25"/>
                  <a:pt x="91" y="25"/>
                  <a:pt x="91" y="25"/>
                </a:cubicBezTo>
                <a:cubicBezTo>
                  <a:pt x="90" y="24"/>
                  <a:pt x="89" y="24"/>
                  <a:pt x="88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4" y="7"/>
                  <a:pt x="24" y="16"/>
                </a:cubicBezTo>
                <a:cubicBezTo>
                  <a:pt x="24" y="24"/>
                  <a:pt x="24" y="24"/>
                  <a:pt x="2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21"/>
                  <a:pt x="31" y="128"/>
                  <a:pt x="4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7" y="128"/>
                  <a:pt x="64" y="121"/>
                  <a:pt x="64" y="112"/>
                </a:cubicBezTo>
                <a:cubicBezTo>
                  <a:pt x="64" y="80"/>
                  <a:pt x="64" y="80"/>
                  <a:pt x="64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0"/>
                  <a:pt x="90" y="80"/>
                  <a:pt x="91" y="79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4" y="53"/>
                  <a:pt x="104" y="53"/>
                  <a:pt x="104" y="52"/>
                </a:cubicBezTo>
                <a:cubicBezTo>
                  <a:pt x="104" y="51"/>
                  <a:pt x="104" y="50"/>
                  <a:pt x="103" y="49"/>
                </a:cubicBezTo>
                <a:close/>
                <a:moveTo>
                  <a:pt x="32" y="16"/>
                </a:moveTo>
                <a:cubicBezTo>
                  <a:pt x="32" y="12"/>
                  <a:pt x="36" y="8"/>
                  <a:pt x="40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52" y="8"/>
                  <a:pt x="56" y="12"/>
                  <a:pt x="56" y="16"/>
                </a:cubicBezTo>
                <a:cubicBezTo>
                  <a:pt x="56" y="24"/>
                  <a:pt x="56" y="24"/>
                  <a:pt x="56" y="24"/>
                </a:cubicBezTo>
                <a:cubicBezTo>
                  <a:pt x="32" y="24"/>
                  <a:pt x="32" y="24"/>
                  <a:pt x="32" y="24"/>
                </a:cubicBezTo>
                <a:lnTo>
                  <a:pt x="32" y="16"/>
                </a:lnTo>
                <a:close/>
                <a:moveTo>
                  <a:pt x="56" y="112"/>
                </a:moveTo>
                <a:cubicBezTo>
                  <a:pt x="56" y="116"/>
                  <a:pt x="52" y="120"/>
                  <a:pt x="4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2" y="116"/>
                  <a:pt x="32" y="112"/>
                </a:cubicBezTo>
                <a:cubicBezTo>
                  <a:pt x="32" y="80"/>
                  <a:pt x="32" y="80"/>
                  <a:pt x="32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112"/>
                </a:lnTo>
                <a:close/>
                <a:moveTo>
                  <a:pt x="86" y="71"/>
                </a:moveTo>
                <a:cubicBezTo>
                  <a:pt x="86" y="72"/>
                  <a:pt x="85" y="72"/>
                  <a:pt x="84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0" y="72"/>
                  <a:pt x="8" y="70"/>
                  <a:pt x="8" y="68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2"/>
                  <a:pt x="86" y="32"/>
                  <a:pt x="86" y="33"/>
                </a:cubicBezTo>
                <a:cubicBezTo>
                  <a:pt x="96" y="52"/>
                  <a:pt x="96" y="52"/>
                  <a:pt x="96" y="52"/>
                </a:cubicBezTo>
                <a:lnTo>
                  <a:pt x="86" y="71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180000" anchor="ctr"/>
          <a:lstStyle/>
          <a:p>
            <a:pPr algn="ctr"/>
            <a:endParaRPr lang="zh-CN" altLang="en-US" sz="24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Freeform 165"/>
          <p:cNvSpPr>
            <a:spLocks noEditPoints="1"/>
          </p:cNvSpPr>
          <p:nvPr/>
        </p:nvSpPr>
        <p:spPr bwMode="auto">
          <a:xfrm>
            <a:off x="5852501" y="1651312"/>
            <a:ext cx="330191" cy="406699"/>
          </a:xfrm>
          <a:custGeom>
            <a:avLst/>
            <a:gdLst>
              <a:gd name="T0" fmla="*/ 103 w 104"/>
              <a:gd name="T1" fmla="*/ 49 h 128"/>
              <a:gd name="T2" fmla="*/ 91 w 104"/>
              <a:gd name="T3" fmla="*/ 25 h 128"/>
              <a:gd name="T4" fmla="*/ 88 w 104"/>
              <a:gd name="T5" fmla="*/ 24 h 128"/>
              <a:gd name="T6" fmla="*/ 64 w 104"/>
              <a:gd name="T7" fmla="*/ 24 h 128"/>
              <a:gd name="T8" fmla="*/ 64 w 104"/>
              <a:gd name="T9" fmla="*/ 16 h 128"/>
              <a:gd name="T10" fmla="*/ 48 w 104"/>
              <a:gd name="T11" fmla="*/ 0 h 128"/>
              <a:gd name="T12" fmla="*/ 40 w 104"/>
              <a:gd name="T13" fmla="*/ 0 h 128"/>
              <a:gd name="T14" fmla="*/ 24 w 104"/>
              <a:gd name="T15" fmla="*/ 16 h 128"/>
              <a:gd name="T16" fmla="*/ 24 w 104"/>
              <a:gd name="T17" fmla="*/ 24 h 128"/>
              <a:gd name="T18" fmla="*/ 8 w 104"/>
              <a:gd name="T19" fmla="*/ 24 h 128"/>
              <a:gd name="T20" fmla="*/ 0 w 104"/>
              <a:gd name="T21" fmla="*/ 32 h 128"/>
              <a:gd name="T22" fmla="*/ 0 w 104"/>
              <a:gd name="T23" fmla="*/ 72 h 128"/>
              <a:gd name="T24" fmla="*/ 8 w 104"/>
              <a:gd name="T25" fmla="*/ 80 h 128"/>
              <a:gd name="T26" fmla="*/ 24 w 104"/>
              <a:gd name="T27" fmla="*/ 80 h 128"/>
              <a:gd name="T28" fmla="*/ 24 w 104"/>
              <a:gd name="T29" fmla="*/ 112 h 128"/>
              <a:gd name="T30" fmla="*/ 40 w 104"/>
              <a:gd name="T31" fmla="*/ 128 h 128"/>
              <a:gd name="T32" fmla="*/ 48 w 104"/>
              <a:gd name="T33" fmla="*/ 128 h 128"/>
              <a:gd name="T34" fmla="*/ 64 w 104"/>
              <a:gd name="T35" fmla="*/ 112 h 128"/>
              <a:gd name="T36" fmla="*/ 64 w 104"/>
              <a:gd name="T37" fmla="*/ 80 h 128"/>
              <a:gd name="T38" fmla="*/ 88 w 104"/>
              <a:gd name="T39" fmla="*/ 80 h 128"/>
              <a:gd name="T40" fmla="*/ 88 w 104"/>
              <a:gd name="T41" fmla="*/ 80 h 128"/>
              <a:gd name="T42" fmla="*/ 91 w 104"/>
              <a:gd name="T43" fmla="*/ 79 h 128"/>
              <a:gd name="T44" fmla="*/ 103 w 104"/>
              <a:gd name="T45" fmla="*/ 55 h 128"/>
              <a:gd name="T46" fmla="*/ 104 w 104"/>
              <a:gd name="T47" fmla="*/ 52 h 128"/>
              <a:gd name="T48" fmla="*/ 103 w 104"/>
              <a:gd name="T49" fmla="*/ 49 h 128"/>
              <a:gd name="T50" fmla="*/ 32 w 104"/>
              <a:gd name="T51" fmla="*/ 16 h 128"/>
              <a:gd name="T52" fmla="*/ 40 w 104"/>
              <a:gd name="T53" fmla="*/ 8 h 128"/>
              <a:gd name="T54" fmla="*/ 48 w 104"/>
              <a:gd name="T55" fmla="*/ 8 h 128"/>
              <a:gd name="T56" fmla="*/ 56 w 104"/>
              <a:gd name="T57" fmla="*/ 16 h 128"/>
              <a:gd name="T58" fmla="*/ 56 w 104"/>
              <a:gd name="T59" fmla="*/ 24 h 128"/>
              <a:gd name="T60" fmla="*/ 32 w 104"/>
              <a:gd name="T61" fmla="*/ 24 h 128"/>
              <a:gd name="T62" fmla="*/ 32 w 104"/>
              <a:gd name="T63" fmla="*/ 16 h 128"/>
              <a:gd name="T64" fmla="*/ 56 w 104"/>
              <a:gd name="T65" fmla="*/ 112 h 128"/>
              <a:gd name="T66" fmla="*/ 48 w 104"/>
              <a:gd name="T67" fmla="*/ 120 h 128"/>
              <a:gd name="T68" fmla="*/ 40 w 104"/>
              <a:gd name="T69" fmla="*/ 120 h 128"/>
              <a:gd name="T70" fmla="*/ 32 w 104"/>
              <a:gd name="T71" fmla="*/ 112 h 128"/>
              <a:gd name="T72" fmla="*/ 32 w 104"/>
              <a:gd name="T73" fmla="*/ 80 h 128"/>
              <a:gd name="T74" fmla="*/ 56 w 104"/>
              <a:gd name="T75" fmla="*/ 80 h 128"/>
              <a:gd name="T76" fmla="*/ 56 w 104"/>
              <a:gd name="T77" fmla="*/ 112 h 128"/>
              <a:gd name="T78" fmla="*/ 86 w 104"/>
              <a:gd name="T79" fmla="*/ 71 h 128"/>
              <a:gd name="T80" fmla="*/ 84 w 104"/>
              <a:gd name="T81" fmla="*/ 72 h 128"/>
              <a:gd name="T82" fmla="*/ 12 w 104"/>
              <a:gd name="T83" fmla="*/ 72 h 128"/>
              <a:gd name="T84" fmla="*/ 8 w 104"/>
              <a:gd name="T85" fmla="*/ 68 h 128"/>
              <a:gd name="T86" fmla="*/ 8 w 104"/>
              <a:gd name="T87" fmla="*/ 36 h 128"/>
              <a:gd name="T88" fmla="*/ 12 w 104"/>
              <a:gd name="T89" fmla="*/ 32 h 128"/>
              <a:gd name="T90" fmla="*/ 84 w 104"/>
              <a:gd name="T91" fmla="*/ 32 h 128"/>
              <a:gd name="T92" fmla="*/ 86 w 104"/>
              <a:gd name="T93" fmla="*/ 33 h 128"/>
              <a:gd name="T94" fmla="*/ 96 w 104"/>
              <a:gd name="T95" fmla="*/ 52 h 128"/>
              <a:gd name="T96" fmla="*/ 86 w 104"/>
              <a:gd name="T97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4" h="128">
                <a:moveTo>
                  <a:pt x="103" y="49"/>
                </a:moveTo>
                <a:cubicBezTo>
                  <a:pt x="91" y="25"/>
                  <a:pt x="91" y="25"/>
                  <a:pt x="91" y="25"/>
                </a:cubicBezTo>
                <a:cubicBezTo>
                  <a:pt x="90" y="24"/>
                  <a:pt x="89" y="24"/>
                  <a:pt x="88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4" y="7"/>
                  <a:pt x="24" y="16"/>
                </a:cubicBezTo>
                <a:cubicBezTo>
                  <a:pt x="24" y="24"/>
                  <a:pt x="24" y="24"/>
                  <a:pt x="2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21"/>
                  <a:pt x="31" y="128"/>
                  <a:pt x="4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7" y="128"/>
                  <a:pt x="64" y="121"/>
                  <a:pt x="64" y="112"/>
                </a:cubicBezTo>
                <a:cubicBezTo>
                  <a:pt x="64" y="80"/>
                  <a:pt x="64" y="80"/>
                  <a:pt x="64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0"/>
                  <a:pt x="90" y="80"/>
                  <a:pt x="91" y="79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4" y="53"/>
                  <a:pt x="104" y="53"/>
                  <a:pt x="104" y="52"/>
                </a:cubicBezTo>
                <a:cubicBezTo>
                  <a:pt x="104" y="51"/>
                  <a:pt x="104" y="50"/>
                  <a:pt x="103" y="49"/>
                </a:cubicBezTo>
                <a:close/>
                <a:moveTo>
                  <a:pt x="32" y="16"/>
                </a:moveTo>
                <a:cubicBezTo>
                  <a:pt x="32" y="12"/>
                  <a:pt x="36" y="8"/>
                  <a:pt x="40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52" y="8"/>
                  <a:pt x="56" y="12"/>
                  <a:pt x="56" y="16"/>
                </a:cubicBezTo>
                <a:cubicBezTo>
                  <a:pt x="56" y="24"/>
                  <a:pt x="56" y="24"/>
                  <a:pt x="56" y="24"/>
                </a:cubicBezTo>
                <a:cubicBezTo>
                  <a:pt x="32" y="24"/>
                  <a:pt x="32" y="24"/>
                  <a:pt x="32" y="24"/>
                </a:cubicBezTo>
                <a:lnTo>
                  <a:pt x="32" y="16"/>
                </a:lnTo>
                <a:close/>
                <a:moveTo>
                  <a:pt x="56" y="112"/>
                </a:moveTo>
                <a:cubicBezTo>
                  <a:pt x="56" y="116"/>
                  <a:pt x="52" y="120"/>
                  <a:pt x="4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2" y="116"/>
                  <a:pt x="32" y="112"/>
                </a:cubicBezTo>
                <a:cubicBezTo>
                  <a:pt x="32" y="80"/>
                  <a:pt x="32" y="80"/>
                  <a:pt x="32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112"/>
                </a:lnTo>
                <a:close/>
                <a:moveTo>
                  <a:pt x="86" y="71"/>
                </a:moveTo>
                <a:cubicBezTo>
                  <a:pt x="86" y="72"/>
                  <a:pt x="85" y="72"/>
                  <a:pt x="84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0" y="72"/>
                  <a:pt x="8" y="70"/>
                  <a:pt x="8" y="68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2"/>
                  <a:pt x="86" y="32"/>
                  <a:pt x="86" y="33"/>
                </a:cubicBezTo>
                <a:cubicBezTo>
                  <a:pt x="96" y="52"/>
                  <a:pt x="96" y="52"/>
                  <a:pt x="96" y="52"/>
                </a:cubicBezTo>
                <a:lnTo>
                  <a:pt x="86" y="71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180000" anchor="ctr"/>
          <a:lstStyle/>
          <a:p>
            <a:pPr algn="ctr"/>
            <a:endParaRPr lang="zh-CN" altLang="en-US" sz="24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72505" y="1419622"/>
            <a:ext cx="1908663" cy="676488"/>
            <a:chOff x="772505" y="1563638"/>
            <a:chExt cx="1908663" cy="676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矩形 16"/>
            <p:cNvSpPr/>
            <p:nvPr/>
          </p:nvSpPr>
          <p:spPr>
            <a:xfrm>
              <a:off x="772505" y="1563638"/>
              <a:ext cx="1908663" cy="676488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180000" anchor="ctr"/>
            <a:lstStyle/>
            <a:p>
              <a:pPr algn="ctr"/>
              <a:endParaRPr lang="zh-CN" altLang="en-US" sz="24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10450" y="1706712"/>
              <a:ext cx="1232773" cy="34624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r" defTabSz="68531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 dirty="0">
                  <a:solidFill>
                    <a:schemeClr val="bg1"/>
                  </a:solidFill>
                </a:rPr>
                <a:t>Your Text 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33012" y="1419622"/>
            <a:ext cx="1908663" cy="676488"/>
            <a:chOff x="3633012" y="1563638"/>
            <a:chExt cx="1908663" cy="676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/>
          </p:nvSpPr>
          <p:spPr>
            <a:xfrm>
              <a:off x="3633012" y="1563638"/>
              <a:ext cx="1908663" cy="676488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180000" anchor="ctr"/>
            <a:lstStyle/>
            <a:p>
              <a:pPr algn="ctr"/>
              <a:endParaRPr lang="zh-CN" altLang="en-US" sz="24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970957" y="1706712"/>
              <a:ext cx="1232773" cy="34624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r" defTabSz="685316"/>
              <a:r>
                <a:rPr lang="en-US" altLang="zh-CN" b="1" dirty="0">
                  <a:solidFill>
                    <a:schemeClr val="bg1"/>
                  </a:solidFill>
                </a:rPr>
                <a:t>Your Text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93519" y="1419622"/>
            <a:ext cx="1908663" cy="676488"/>
            <a:chOff x="6493519" y="1563638"/>
            <a:chExt cx="1908663" cy="676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矩形 22"/>
            <p:cNvSpPr/>
            <p:nvPr/>
          </p:nvSpPr>
          <p:spPr>
            <a:xfrm>
              <a:off x="6493519" y="1563638"/>
              <a:ext cx="1908663" cy="676488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180000" anchor="ctr"/>
            <a:lstStyle/>
            <a:p>
              <a:pPr algn="ctr"/>
              <a:endParaRPr lang="zh-CN" altLang="en-US" sz="24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831464" y="1706712"/>
              <a:ext cx="1232773" cy="34624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r" defTabSz="685316"/>
              <a:r>
                <a:rPr lang="en-US" altLang="zh-CN" b="1" dirty="0">
                  <a:solidFill>
                    <a:schemeClr val="bg1"/>
                  </a:solidFill>
                </a:rPr>
                <a:t>Your Text 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644246" y="2802289"/>
            <a:ext cx="2036922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914355" fontAlgn="auto">
              <a:lnSpc>
                <a:spcPct val="125000"/>
              </a:lnSpc>
              <a:spcBef>
                <a:spcPts val="838"/>
              </a:spcBef>
              <a:spcAft>
                <a:spcPts val="838"/>
              </a:spcAft>
              <a:defRPr/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68881" y="2802289"/>
            <a:ext cx="2036922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914355" fontAlgn="auto">
              <a:lnSpc>
                <a:spcPct val="125000"/>
              </a:lnSpc>
              <a:spcBef>
                <a:spcPts val="838"/>
              </a:spcBef>
              <a:spcAft>
                <a:spcPts val="838"/>
              </a:spcAft>
              <a:defRPr/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29388" y="2802289"/>
            <a:ext cx="2036922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914355" fontAlgn="auto">
              <a:lnSpc>
                <a:spcPct val="125000"/>
              </a:lnSpc>
              <a:spcBef>
                <a:spcPts val="838"/>
              </a:spcBef>
              <a:spcAft>
                <a:spcPts val="838"/>
              </a:spcAft>
              <a:defRPr/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 flipV="1">
            <a:off x="772505" y="2255480"/>
            <a:ext cx="1887166" cy="38655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180000" anchor="ctr"/>
          <a:lstStyle/>
          <a:p>
            <a:pPr algn="ctr"/>
            <a:endParaRPr lang="zh-CN" altLang="en-US" sz="24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 flipV="1">
            <a:off x="3633012" y="2255480"/>
            <a:ext cx="1887166" cy="38655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180000" anchor="ctr"/>
          <a:lstStyle/>
          <a:p>
            <a:pPr algn="ctr"/>
            <a:endParaRPr lang="zh-CN" altLang="en-US" sz="24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 flipV="1">
            <a:off x="6493519" y="2255480"/>
            <a:ext cx="1887166" cy="38655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180000" anchor="ctr"/>
          <a:lstStyle/>
          <a:p>
            <a:pPr algn="ctr"/>
            <a:endParaRPr lang="zh-CN" altLang="en-US" sz="24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49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25" grpId="0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2760" y="1131590"/>
            <a:ext cx="2941016" cy="2088232"/>
            <a:chOff x="102760" y="2150770"/>
            <a:chExt cx="2941016" cy="2088232"/>
          </a:xfrm>
        </p:grpSpPr>
        <p:sp>
          <p:nvSpPr>
            <p:cNvPr id="15" name="矩形 14"/>
            <p:cNvSpPr/>
            <p:nvPr/>
          </p:nvSpPr>
          <p:spPr>
            <a:xfrm>
              <a:off x="844181" y="2150770"/>
              <a:ext cx="2158033" cy="84615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85743" y="2185533"/>
              <a:ext cx="2158033" cy="804125"/>
              <a:chOff x="503238" y="2685107"/>
              <a:chExt cx="2158033" cy="80412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503238" y="2972487"/>
                <a:ext cx="2158033" cy="51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您的内容打在这里，或通过复制您的文本后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03238" y="2685107"/>
                <a:ext cx="10727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晋视界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79770" y="3277744"/>
              <a:ext cx="961258" cy="961258"/>
              <a:chOff x="3648075" y="1647825"/>
              <a:chExt cx="1847850" cy="184785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3648075" y="1647825"/>
                <a:ext cx="1847850" cy="184785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5" name="图片 24" descr="C:\Users\Admin\Desktop\陆长淼\项目图片收集\shutterstock_190355276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4" t="4927" r="33708" b="39187"/>
              <a:stretch>
                <a:fillRect/>
              </a:stretch>
            </p:blipFill>
            <p:spPr bwMode="auto">
              <a:xfrm>
                <a:off x="3738562" y="1738312"/>
                <a:ext cx="1666876" cy="1666876"/>
              </a:xfrm>
              <a:custGeom>
                <a:avLst/>
                <a:gdLst>
                  <a:gd name="connsiteX0" fmla="*/ 817418 w 1634836"/>
                  <a:gd name="connsiteY0" fmla="*/ 0 h 1634836"/>
                  <a:gd name="connsiteX1" fmla="*/ 1634836 w 1634836"/>
                  <a:gd name="connsiteY1" fmla="*/ 817418 h 1634836"/>
                  <a:gd name="connsiteX2" fmla="*/ 817418 w 1634836"/>
                  <a:gd name="connsiteY2" fmla="*/ 1634836 h 1634836"/>
                  <a:gd name="connsiteX3" fmla="*/ 0 w 1634836"/>
                  <a:gd name="connsiteY3" fmla="*/ 817418 h 1634836"/>
                  <a:gd name="connsiteX4" fmla="*/ 817418 w 1634836"/>
                  <a:gd name="connsiteY4" fmla="*/ 0 h 1634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4836" h="1634836">
                    <a:moveTo>
                      <a:pt x="817418" y="0"/>
                    </a:moveTo>
                    <a:cubicBezTo>
                      <a:pt x="1268865" y="0"/>
                      <a:pt x="1634836" y="365971"/>
                      <a:pt x="1634836" y="817418"/>
                    </a:cubicBezTo>
                    <a:cubicBezTo>
                      <a:pt x="1634836" y="1268865"/>
                      <a:pt x="1268865" y="1634836"/>
                      <a:pt x="817418" y="1634836"/>
                    </a:cubicBezTo>
                    <a:cubicBezTo>
                      <a:pt x="365971" y="1634836"/>
                      <a:pt x="0" y="1268865"/>
                      <a:pt x="0" y="817418"/>
                    </a:cubicBezTo>
                    <a:cubicBezTo>
                      <a:pt x="0" y="365971"/>
                      <a:pt x="365971" y="0"/>
                      <a:pt x="817418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586877" y="2380082"/>
              <a:ext cx="134937" cy="825081"/>
              <a:chOff x="4524245" y="3111810"/>
              <a:chExt cx="134937" cy="825081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矩形 18"/>
            <p:cNvSpPr/>
            <p:nvPr/>
          </p:nvSpPr>
          <p:spPr>
            <a:xfrm>
              <a:off x="102760" y="3069734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dirty="0" smtClean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“</a:t>
              </a:r>
              <a:endParaRPr lang="en-US" altLang="zh-CN" sz="5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682869" y="3551218"/>
              <a:ext cx="1072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晋视界</a:t>
              </a: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911573" y="1131590"/>
            <a:ext cx="2941016" cy="2088232"/>
            <a:chOff x="102760" y="2150770"/>
            <a:chExt cx="2941016" cy="2088232"/>
          </a:xfrm>
        </p:grpSpPr>
        <p:sp>
          <p:nvSpPr>
            <p:cNvPr id="29" name="矩形 28"/>
            <p:cNvSpPr/>
            <p:nvPr/>
          </p:nvSpPr>
          <p:spPr>
            <a:xfrm>
              <a:off x="844181" y="2150770"/>
              <a:ext cx="2158033" cy="84615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885743" y="2204387"/>
              <a:ext cx="2158033" cy="775844"/>
              <a:chOff x="503238" y="2703961"/>
              <a:chExt cx="2158033" cy="775844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503238" y="2963060"/>
                <a:ext cx="2158033" cy="51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您的内容打在这里，或通过复制您的文本后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03238" y="2703961"/>
                <a:ext cx="10727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晋视界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79770" y="3277744"/>
              <a:ext cx="961258" cy="961258"/>
              <a:chOff x="3648075" y="1647825"/>
              <a:chExt cx="1847850" cy="184785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3648075" y="1647825"/>
                <a:ext cx="1847850" cy="184785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9" name="图片 38" descr="C:\Users\Admin\Desktop\陆长淼\项目图片收集\shutterstock_190355276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4" t="4927" r="33708" b="39187"/>
              <a:stretch>
                <a:fillRect/>
              </a:stretch>
            </p:blipFill>
            <p:spPr bwMode="auto">
              <a:xfrm>
                <a:off x="3738562" y="1738312"/>
                <a:ext cx="1666876" cy="1666876"/>
              </a:xfrm>
              <a:custGeom>
                <a:avLst/>
                <a:gdLst>
                  <a:gd name="connsiteX0" fmla="*/ 817418 w 1634836"/>
                  <a:gd name="connsiteY0" fmla="*/ 0 h 1634836"/>
                  <a:gd name="connsiteX1" fmla="*/ 1634836 w 1634836"/>
                  <a:gd name="connsiteY1" fmla="*/ 817418 h 1634836"/>
                  <a:gd name="connsiteX2" fmla="*/ 817418 w 1634836"/>
                  <a:gd name="connsiteY2" fmla="*/ 1634836 h 1634836"/>
                  <a:gd name="connsiteX3" fmla="*/ 0 w 1634836"/>
                  <a:gd name="connsiteY3" fmla="*/ 817418 h 1634836"/>
                  <a:gd name="connsiteX4" fmla="*/ 817418 w 1634836"/>
                  <a:gd name="connsiteY4" fmla="*/ 0 h 1634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4836" h="1634836">
                    <a:moveTo>
                      <a:pt x="817418" y="0"/>
                    </a:moveTo>
                    <a:cubicBezTo>
                      <a:pt x="1268865" y="0"/>
                      <a:pt x="1634836" y="365971"/>
                      <a:pt x="1634836" y="817418"/>
                    </a:cubicBezTo>
                    <a:cubicBezTo>
                      <a:pt x="1634836" y="1268865"/>
                      <a:pt x="1268865" y="1634836"/>
                      <a:pt x="817418" y="1634836"/>
                    </a:cubicBezTo>
                    <a:cubicBezTo>
                      <a:pt x="365971" y="1634836"/>
                      <a:pt x="0" y="1268865"/>
                      <a:pt x="0" y="817418"/>
                    </a:cubicBezTo>
                    <a:cubicBezTo>
                      <a:pt x="0" y="365971"/>
                      <a:pt x="365971" y="0"/>
                      <a:pt x="817418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</p:pic>
        </p:grpSp>
        <p:grpSp>
          <p:nvGrpSpPr>
            <p:cNvPr id="32" name="组合 31"/>
            <p:cNvGrpSpPr/>
            <p:nvPr/>
          </p:nvGrpSpPr>
          <p:grpSpPr>
            <a:xfrm>
              <a:off x="586877" y="2380082"/>
              <a:ext cx="134937" cy="825081"/>
              <a:chOff x="4524245" y="3111810"/>
              <a:chExt cx="134937" cy="825081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矩形 32"/>
            <p:cNvSpPr/>
            <p:nvPr/>
          </p:nvSpPr>
          <p:spPr>
            <a:xfrm>
              <a:off x="102760" y="3069734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dirty="0" smtClean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“</a:t>
              </a:r>
              <a:endParaRPr lang="en-US" altLang="zh-CN" sz="5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82869" y="3551218"/>
              <a:ext cx="1072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晋视界</a:t>
              </a: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720385" y="1131590"/>
            <a:ext cx="2941016" cy="2088232"/>
            <a:chOff x="102760" y="2150770"/>
            <a:chExt cx="2941016" cy="2088232"/>
          </a:xfrm>
        </p:grpSpPr>
        <p:sp>
          <p:nvSpPr>
            <p:cNvPr id="43" name="矩形 42"/>
            <p:cNvSpPr/>
            <p:nvPr/>
          </p:nvSpPr>
          <p:spPr>
            <a:xfrm>
              <a:off x="844181" y="2150770"/>
              <a:ext cx="2158033" cy="84615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885743" y="2204387"/>
              <a:ext cx="2158033" cy="775844"/>
              <a:chOff x="503238" y="2703961"/>
              <a:chExt cx="2158033" cy="775844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503238" y="2963060"/>
                <a:ext cx="2158033" cy="51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您的内容打在这里，或通过复制您的文本后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03238" y="2703961"/>
                <a:ext cx="10727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晋视界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79770" y="3277744"/>
              <a:ext cx="961258" cy="961258"/>
              <a:chOff x="3648075" y="1647825"/>
              <a:chExt cx="1847850" cy="184785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3648075" y="1647825"/>
                <a:ext cx="1847850" cy="184785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3" name="图片 52" descr="C:\Users\Admin\Desktop\陆长淼\项目图片收集\shutterstock_190355276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4" t="4927" r="33708" b="39187"/>
              <a:stretch>
                <a:fillRect/>
              </a:stretch>
            </p:blipFill>
            <p:spPr bwMode="auto">
              <a:xfrm>
                <a:off x="3738562" y="1738312"/>
                <a:ext cx="1666876" cy="1666876"/>
              </a:xfrm>
              <a:custGeom>
                <a:avLst/>
                <a:gdLst>
                  <a:gd name="connsiteX0" fmla="*/ 817418 w 1634836"/>
                  <a:gd name="connsiteY0" fmla="*/ 0 h 1634836"/>
                  <a:gd name="connsiteX1" fmla="*/ 1634836 w 1634836"/>
                  <a:gd name="connsiteY1" fmla="*/ 817418 h 1634836"/>
                  <a:gd name="connsiteX2" fmla="*/ 817418 w 1634836"/>
                  <a:gd name="connsiteY2" fmla="*/ 1634836 h 1634836"/>
                  <a:gd name="connsiteX3" fmla="*/ 0 w 1634836"/>
                  <a:gd name="connsiteY3" fmla="*/ 817418 h 1634836"/>
                  <a:gd name="connsiteX4" fmla="*/ 817418 w 1634836"/>
                  <a:gd name="connsiteY4" fmla="*/ 0 h 1634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4836" h="1634836">
                    <a:moveTo>
                      <a:pt x="817418" y="0"/>
                    </a:moveTo>
                    <a:cubicBezTo>
                      <a:pt x="1268865" y="0"/>
                      <a:pt x="1634836" y="365971"/>
                      <a:pt x="1634836" y="817418"/>
                    </a:cubicBezTo>
                    <a:cubicBezTo>
                      <a:pt x="1634836" y="1268865"/>
                      <a:pt x="1268865" y="1634836"/>
                      <a:pt x="817418" y="1634836"/>
                    </a:cubicBezTo>
                    <a:cubicBezTo>
                      <a:pt x="365971" y="1634836"/>
                      <a:pt x="0" y="1268865"/>
                      <a:pt x="0" y="817418"/>
                    </a:cubicBezTo>
                    <a:cubicBezTo>
                      <a:pt x="0" y="365971"/>
                      <a:pt x="365971" y="0"/>
                      <a:pt x="817418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</p:pic>
        </p:grpSp>
        <p:grpSp>
          <p:nvGrpSpPr>
            <p:cNvPr id="46" name="组合 45"/>
            <p:cNvGrpSpPr/>
            <p:nvPr/>
          </p:nvGrpSpPr>
          <p:grpSpPr>
            <a:xfrm>
              <a:off x="586877" y="2380082"/>
              <a:ext cx="134937" cy="825081"/>
              <a:chOff x="4524245" y="3111810"/>
              <a:chExt cx="134937" cy="825081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矩形 46"/>
            <p:cNvSpPr/>
            <p:nvPr/>
          </p:nvSpPr>
          <p:spPr>
            <a:xfrm>
              <a:off x="102760" y="3069734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dirty="0" smtClean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“</a:t>
              </a:r>
              <a:endParaRPr lang="en-US" altLang="zh-CN" sz="5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682869" y="3551218"/>
              <a:ext cx="1072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晋视界</a:t>
              </a: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498341" y="3556603"/>
            <a:ext cx="8163060" cy="1180323"/>
          </a:xfrm>
          <a:prstGeom prst="rect">
            <a:avLst/>
          </a:prstGeom>
        </p:spPr>
        <p:txBody>
          <a:bodyPr wrap="square" lIns="68580" tIns="34290" rIns="68580" bIns="34290" numCol="1" spcCol="108000">
            <a:spAutoFit/>
          </a:bodyPr>
          <a:lstStyle/>
          <a:p>
            <a:pPr indent="396000"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indent="396000"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您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3"/>
          <a:stretch/>
        </p:blipFill>
        <p:spPr>
          <a:xfrm flipH="1">
            <a:off x="2" y="675848"/>
            <a:ext cx="3304931" cy="422078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371154" y="1266103"/>
            <a:ext cx="5328592" cy="538396"/>
            <a:chOff x="857249" y="1714500"/>
            <a:chExt cx="5328592" cy="538396"/>
          </a:xfrm>
        </p:grpSpPr>
        <p:sp>
          <p:nvSpPr>
            <p:cNvPr id="16" name="五边形 15"/>
            <p:cNvSpPr/>
            <p:nvPr/>
          </p:nvSpPr>
          <p:spPr>
            <a:xfrm>
              <a:off x="857249" y="1714500"/>
              <a:ext cx="1903856" cy="500063"/>
            </a:xfrm>
            <a:prstGeom prst="homePlat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 defTabSz="9143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928567" y="1743076"/>
              <a:ext cx="3257274" cy="50982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请在此处输入您的文本，或者复制您的文本粘贴到此处请在此处请在此处输入您的文本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82083" y="1831108"/>
              <a:ext cx="1215718" cy="284693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ctr" defTabSz="91435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输入文本内容</a:t>
              </a:r>
              <a:endParaRPr lang="en-US" altLang="zh-CN" sz="1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71154" y="2033327"/>
            <a:ext cx="5328592" cy="540003"/>
            <a:chOff x="857249" y="2481722"/>
            <a:chExt cx="5328592" cy="540003"/>
          </a:xfrm>
        </p:grpSpPr>
        <p:sp>
          <p:nvSpPr>
            <p:cNvPr id="20" name="五边形 19"/>
            <p:cNvSpPr/>
            <p:nvPr/>
          </p:nvSpPr>
          <p:spPr>
            <a:xfrm>
              <a:off x="857249" y="2481722"/>
              <a:ext cx="1903856" cy="500063"/>
            </a:xfrm>
            <a:prstGeom prst="homePlat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 defTabSz="914355"/>
              <a:endParaRPr lang="zh-CN" altLang="en-US" sz="1400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928567" y="2511905"/>
              <a:ext cx="3257274" cy="50982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请在此处输入您的文本，或者复制您的文本粘贴到此处请在此处请在此处输入您的文本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01319" y="2593254"/>
              <a:ext cx="1215718" cy="284693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ctr" defTabSz="91435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输入文本内容</a:t>
              </a:r>
              <a:endParaRPr lang="en-US" altLang="zh-CN" sz="1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371154" y="2800549"/>
            <a:ext cx="5328592" cy="541611"/>
            <a:chOff x="857249" y="3248944"/>
            <a:chExt cx="5328592" cy="541611"/>
          </a:xfrm>
        </p:grpSpPr>
        <p:sp>
          <p:nvSpPr>
            <p:cNvPr id="24" name="五边形 23"/>
            <p:cNvSpPr/>
            <p:nvPr/>
          </p:nvSpPr>
          <p:spPr>
            <a:xfrm>
              <a:off x="857249" y="3248944"/>
              <a:ext cx="1903856" cy="500063"/>
            </a:xfrm>
            <a:prstGeom prst="homePlat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 defTabSz="914355"/>
              <a:endParaRPr lang="zh-CN" altLang="en-US" sz="1400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928567" y="3280735"/>
              <a:ext cx="3257274" cy="50982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请在此处输入您的文本，或者复制您的文本粘贴到此处请在此处请在此处输入您的文本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01319" y="3360476"/>
              <a:ext cx="1215718" cy="284693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ctr" defTabSz="91435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输入文本内容</a:t>
              </a:r>
              <a:endParaRPr lang="en-US" altLang="zh-CN" sz="1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71152" y="3567771"/>
            <a:ext cx="5400600" cy="543218"/>
            <a:chOff x="857249" y="4016166"/>
            <a:chExt cx="5400600" cy="543218"/>
          </a:xfrm>
        </p:grpSpPr>
        <p:sp>
          <p:nvSpPr>
            <p:cNvPr id="28" name="五边形 27"/>
            <p:cNvSpPr/>
            <p:nvPr/>
          </p:nvSpPr>
          <p:spPr>
            <a:xfrm>
              <a:off x="857249" y="4016166"/>
              <a:ext cx="1903856" cy="500063"/>
            </a:xfrm>
            <a:prstGeom prst="homePlat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 defTabSz="914355"/>
              <a:endParaRPr lang="zh-CN" altLang="en-US" sz="1400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928567" y="4049564"/>
              <a:ext cx="3329282" cy="50982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请在此处输入您的文本，或者复制您的文本粘贴到此处请在此处请在此处输入您的文本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201318" y="4127698"/>
              <a:ext cx="1215718" cy="284693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ctr" defTabSz="91435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输入文本内容</a:t>
              </a:r>
              <a:endParaRPr lang="en-US" altLang="zh-CN" sz="1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3371154" y="1894753"/>
            <a:ext cx="532859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>
            <a:off x="3371154" y="2666278"/>
            <a:ext cx="532859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3371154" y="3437803"/>
            <a:ext cx="532859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0979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 descr="C:\Documents and Settings\Administrator\My Documents\商务图片\Nipic_2457331_20110113224908934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8" y="547464"/>
            <a:ext cx="35485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7"/>
          <p:cNvSpPr>
            <a:spLocks/>
          </p:cNvSpPr>
          <p:nvPr/>
        </p:nvSpPr>
        <p:spPr bwMode="auto">
          <a:xfrm>
            <a:off x="2787617" y="1705572"/>
            <a:ext cx="2330356" cy="2127647"/>
          </a:xfrm>
          <a:custGeom>
            <a:avLst/>
            <a:gdLst>
              <a:gd name="T0" fmla="*/ 2017840 w 4137"/>
              <a:gd name="T1" fmla="*/ 111191 h 3776"/>
              <a:gd name="T2" fmla="*/ 2725247 w 4137"/>
              <a:gd name="T3" fmla="*/ 1730216 h 3776"/>
              <a:gd name="T4" fmla="*/ 1100913 w 4137"/>
              <a:gd name="T5" fmla="*/ 2452955 h 3776"/>
              <a:gd name="T6" fmla="*/ 372478 w 4137"/>
              <a:gd name="T7" fmla="*/ 843696 h 3776"/>
              <a:gd name="T8" fmla="*/ 261335 w 4137"/>
              <a:gd name="T9" fmla="*/ 800873 h 3776"/>
              <a:gd name="T10" fmla="*/ 1058108 w 4137"/>
              <a:gd name="T11" fmla="*/ 2564146 h 3776"/>
              <a:gd name="T12" fmla="*/ 2836390 w 4137"/>
              <a:gd name="T13" fmla="*/ 1773039 h 3776"/>
              <a:gd name="T14" fmla="*/ 2060645 w 4137"/>
              <a:gd name="T15" fmla="*/ 0 h 3776"/>
              <a:gd name="T16" fmla="*/ 2017840 w 4137"/>
              <a:gd name="T17" fmla="*/ 111191 h 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37" h="3776">
                <a:moveTo>
                  <a:pt x="2687" y="148"/>
                </a:moveTo>
                <a:cubicBezTo>
                  <a:pt x="3536" y="487"/>
                  <a:pt x="3958" y="1447"/>
                  <a:pt x="3629" y="2303"/>
                </a:cubicBezTo>
                <a:cubicBezTo>
                  <a:pt x="3297" y="3166"/>
                  <a:pt x="2328" y="3597"/>
                  <a:pt x="1466" y="3265"/>
                </a:cubicBezTo>
                <a:cubicBezTo>
                  <a:pt x="610" y="2936"/>
                  <a:pt x="179" y="1980"/>
                  <a:pt x="496" y="1123"/>
                </a:cubicBezTo>
                <a:lnTo>
                  <a:pt x="348" y="1066"/>
                </a:lnTo>
                <a:cubicBezTo>
                  <a:pt x="0" y="2005"/>
                  <a:pt x="471" y="3053"/>
                  <a:pt x="1409" y="3413"/>
                </a:cubicBezTo>
                <a:cubicBezTo>
                  <a:pt x="2353" y="3776"/>
                  <a:pt x="3414" y="3305"/>
                  <a:pt x="3777" y="2360"/>
                </a:cubicBezTo>
                <a:cubicBezTo>
                  <a:pt x="4137" y="1422"/>
                  <a:pt x="3675" y="371"/>
                  <a:pt x="2744" y="0"/>
                </a:cubicBezTo>
                <a:lnTo>
                  <a:pt x="2687" y="14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defTabSz="685800"/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825212" y="2587825"/>
            <a:ext cx="2322021" cy="1964531"/>
          </a:xfrm>
          <a:custGeom>
            <a:avLst/>
            <a:gdLst>
              <a:gd name="T0" fmla="*/ 2342371 w 4122"/>
              <a:gd name="T1" fmla="*/ 93898 h 3487"/>
              <a:gd name="T2" fmla="*/ 2533876 w 4122"/>
              <a:gd name="T3" fmla="*/ 1850164 h 3487"/>
              <a:gd name="T4" fmla="*/ 767523 w 4122"/>
              <a:gd name="T5" fmla="*/ 2053734 h 3487"/>
              <a:gd name="T6" fmla="*/ 553488 w 4122"/>
              <a:gd name="T7" fmla="*/ 299722 h 3487"/>
              <a:gd name="T8" fmla="*/ 460363 w 4122"/>
              <a:gd name="T9" fmla="*/ 226106 h 3487"/>
              <a:gd name="T10" fmla="*/ 693174 w 4122"/>
              <a:gd name="T11" fmla="*/ 2146881 h 3487"/>
              <a:gd name="T12" fmla="*/ 2627001 w 4122"/>
              <a:gd name="T13" fmla="*/ 1923780 h 3487"/>
              <a:gd name="T14" fmla="*/ 2416720 w 4122"/>
              <a:gd name="T15" fmla="*/ 0 h 3487"/>
              <a:gd name="T16" fmla="*/ 2342371 w 4122"/>
              <a:gd name="T17" fmla="*/ 93898 h 34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22" h="3487">
                <a:moveTo>
                  <a:pt x="3119" y="125"/>
                </a:moveTo>
                <a:cubicBezTo>
                  <a:pt x="3828" y="702"/>
                  <a:pt x="3944" y="1744"/>
                  <a:pt x="3374" y="2463"/>
                </a:cubicBezTo>
                <a:cubicBezTo>
                  <a:pt x="2799" y="3187"/>
                  <a:pt x="1746" y="3308"/>
                  <a:pt x="1022" y="2734"/>
                </a:cubicBezTo>
                <a:cubicBezTo>
                  <a:pt x="303" y="2164"/>
                  <a:pt x="178" y="1123"/>
                  <a:pt x="737" y="399"/>
                </a:cubicBezTo>
                <a:lnTo>
                  <a:pt x="613" y="301"/>
                </a:lnTo>
                <a:cubicBezTo>
                  <a:pt x="0" y="1093"/>
                  <a:pt x="136" y="2234"/>
                  <a:pt x="923" y="2858"/>
                </a:cubicBezTo>
                <a:cubicBezTo>
                  <a:pt x="1716" y="3487"/>
                  <a:pt x="2869" y="3354"/>
                  <a:pt x="3498" y="2561"/>
                </a:cubicBezTo>
                <a:cubicBezTo>
                  <a:pt x="4122" y="1774"/>
                  <a:pt x="3996" y="632"/>
                  <a:pt x="3218" y="0"/>
                </a:cubicBezTo>
                <a:lnTo>
                  <a:pt x="3119" y="1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1152675" y="676275"/>
            <a:ext cx="2207706" cy="2125266"/>
          </a:xfrm>
          <a:custGeom>
            <a:avLst/>
            <a:gdLst>
              <a:gd name="T0" fmla="*/ 1266961 w 3919"/>
              <a:gd name="T1" fmla="*/ 2716525 h 3773"/>
              <a:gd name="T2" fmla="*/ 232063 w 3919"/>
              <a:gd name="T3" fmla="*/ 1285036 h 3773"/>
              <a:gd name="T4" fmla="*/ 1666501 w 3919"/>
              <a:gd name="T5" fmla="*/ 233575 h 3773"/>
              <a:gd name="T6" fmla="*/ 2720174 w 3919"/>
              <a:gd name="T7" fmla="*/ 1651545 h 3773"/>
              <a:gd name="T8" fmla="*/ 2837332 w 3919"/>
              <a:gd name="T9" fmla="*/ 1669570 h 3773"/>
              <a:gd name="T10" fmla="*/ 1684525 w 3919"/>
              <a:gd name="T11" fmla="*/ 116412 h 3773"/>
              <a:gd name="T12" fmla="*/ 114905 w 3919"/>
              <a:gd name="T13" fmla="*/ 1267011 h 3773"/>
              <a:gd name="T14" fmla="*/ 1248937 w 3919"/>
              <a:gd name="T15" fmla="*/ 2833688 h 3773"/>
              <a:gd name="T16" fmla="*/ 1266961 w 3919"/>
              <a:gd name="T17" fmla="*/ 2716525 h 37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19" h="3773">
                <a:moveTo>
                  <a:pt x="1687" y="3617"/>
                </a:moveTo>
                <a:cubicBezTo>
                  <a:pt x="785" y="3466"/>
                  <a:pt x="170" y="2617"/>
                  <a:pt x="309" y="1711"/>
                </a:cubicBezTo>
                <a:cubicBezTo>
                  <a:pt x="450" y="797"/>
                  <a:pt x="1305" y="171"/>
                  <a:pt x="2219" y="311"/>
                </a:cubicBezTo>
                <a:cubicBezTo>
                  <a:pt x="3125" y="451"/>
                  <a:pt x="3749" y="1294"/>
                  <a:pt x="3622" y="2199"/>
                </a:cubicBezTo>
                <a:lnTo>
                  <a:pt x="3778" y="2223"/>
                </a:lnTo>
                <a:cubicBezTo>
                  <a:pt x="3919" y="1231"/>
                  <a:pt x="3236" y="308"/>
                  <a:pt x="2243" y="155"/>
                </a:cubicBezTo>
                <a:cubicBezTo>
                  <a:pt x="1243" y="0"/>
                  <a:pt x="307" y="687"/>
                  <a:pt x="153" y="1687"/>
                </a:cubicBezTo>
                <a:cubicBezTo>
                  <a:pt x="0" y="2680"/>
                  <a:pt x="675" y="3609"/>
                  <a:pt x="1663" y="3773"/>
                </a:cubicBezTo>
                <a:lnTo>
                  <a:pt x="1687" y="361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defTabSz="685800"/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1062177" y="843558"/>
            <a:ext cx="654929" cy="653654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1814749" y="4073725"/>
            <a:ext cx="653738" cy="65365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583313" y="2749750"/>
            <a:ext cx="653738" cy="65365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21" name="TextBox 60"/>
          <p:cNvSpPr txBox="1">
            <a:spLocks noChangeArrowheads="1"/>
          </p:cNvSpPr>
          <p:nvPr/>
        </p:nvSpPr>
        <p:spPr bwMode="auto">
          <a:xfrm>
            <a:off x="1080038" y="889994"/>
            <a:ext cx="58229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en-US" sz="27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61"/>
          <p:cNvSpPr txBox="1">
            <a:spLocks noChangeArrowheads="1"/>
          </p:cNvSpPr>
          <p:nvPr/>
        </p:nvSpPr>
        <p:spPr bwMode="auto">
          <a:xfrm>
            <a:off x="1224292" y="2804110"/>
            <a:ext cx="1563325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1546712" y="1122449"/>
            <a:ext cx="1521818" cy="120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indent="396000" algn="just" eaLnBrk="1" hangingPunct="1">
              <a:lnSpc>
                <a:spcPct val="125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3252022" y="2013944"/>
            <a:ext cx="1350344" cy="14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1838565" y="4155878"/>
            <a:ext cx="58110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en-US" sz="27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4633326" y="2845000"/>
            <a:ext cx="58110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en-US" sz="27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46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 animBg="1"/>
      <p:bldP spid="18" grpId="0" animBg="1" autoUpdateAnimBg="0"/>
      <p:bldP spid="19" grpId="0" animBg="1" autoUpdateAnimBg="0"/>
      <p:bldP spid="20" grpId="0" animBg="1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141"/>
            <a:ext cx="9144000" cy="5143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1"/>
          <p:cNvSpPr txBox="1"/>
          <p:nvPr/>
        </p:nvSpPr>
        <p:spPr>
          <a:xfrm>
            <a:off x="2328240" y="1422544"/>
            <a:ext cx="1059907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4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en-US" sz="34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2"/>
          <p:cNvSpPr txBox="1"/>
          <p:nvPr/>
        </p:nvSpPr>
        <p:spPr>
          <a:xfrm>
            <a:off x="2089546" y="1902872"/>
            <a:ext cx="1537296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DIRECTORY</a:t>
            </a:r>
          </a:p>
        </p:txBody>
      </p:sp>
      <p:sp>
        <p:nvSpPr>
          <p:cNvPr id="41" name="Rounded Rectangle 6"/>
          <p:cNvSpPr/>
          <p:nvPr/>
        </p:nvSpPr>
        <p:spPr>
          <a:xfrm>
            <a:off x="2377153" y="2843389"/>
            <a:ext cx="481041" cy="481041"/>
          </a:xfrm>
          <a:prstGeom prst="roundRect">
            <a:avLst>
              <a:gd name="adj" fmla="val 2938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2" name="TextBox 10"/>
          <p:cNvSpPr txBox="1"/>
          <p:nvPr/>
        </p:nvSpPr>
        <p:spPr>
          <a:xfrm>
            <a:off x="1768501" y="3653570"/>
            <a:ext cx="16975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7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Rounded Rectangle 11"/>
          <p:cNvSpPr/>
          <p:nvPr/>
        </p:nvSpPr>
        <p:spPr>
          <a:xfrm>
            <a:off x="4172483" y="3048558"/>
            <a:ext cx="480033" cy="480033"/>
          </a:xfrm>
          <a:prstGeom prst="roundRect">
            <a:avLst>
              <a:gd name="adj" fmla="val 2938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4" name="TextBox 12"/>
          <p:cNvSpPr txBox="1"/>
          <p:nvPr/>
        </p:nvSpPr>
        <p:spPr>
          <a:xfrm>
            <a:off x="3563728" y="3850612"/>
            <a:ext cx="16975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7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Rounded Rectangle 13"/>
          <p:cNvSpPr/>
          <p:nvPr/>
        </p:nvSpPr>
        <p:spPr>
          <a:xfrm>
            <a:off x="5966410" y="3048558"/>
            <a:ext cx="480033" cy="480033"/>
          </a:xfrm>
          <a:prstGeom prst="roundRect">
            <a:avLst>
              <a:gd name="adj" fmla="val 2938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6" name="TextBox 14"/>
          <p:cNvSpPr txBox="1"/>
          <p:nvPr/>
        </p:nvSpPr>
        <p:spPr>
          <a:xfrm>
            <a:off x="5358158" y="3850612"/>
            <a:ext cx="16975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7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7760337" y="2843389"/>
            <a:ext cx="480033" cy="480033"/>
          </a:xfrm>
          <a:prstGeom prst="roundRect">
            <a:avLst>
              <a:gd name="adj" fmla="val 2938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7151581" y="3653569"/>
            <a:ext cx="16975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7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Rounded Rectangle 18"/>
          <p:cNvSpPr/>
          <p:nvPr/>
        </p:nvSpPr>
        <p:spPr>
          <a:xfrm>
            <a:off x="2331764" y="2798000"/>
            <a:ext cx="571817" cy="571817"/>
          </a:xfrm>
          <a:prstGeom prst="roundRect">
            <a:avLst>
              <a:gd name="adj" fmla="val 29384"/>
            </a:avLst>
          </a:prstGeom>
          <a:noFill/>
          <a:ln w="95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Rounded Rectangle 19"/>
          <p:cNvSpPr/>
          <p:nvPr/>
        </p:nvSpPr>
        <p:spPr>
          <a:xfrm>
            <a:off x="4126591" y="3002162"/>
            <a:ext cx="571817" cy="571817"/>
          </a:xfrm>
          <a:prstGeom prst="roundRect">
            <a:avLst>
              <a:gd name="adj" fmla="val 29384"/>
            </a:avLst>
          </a:prstGeom>
          <a:noFill/>
          <a:ln w="95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Rounded Rectangle 20"/>
          <p:cNvSpPr/>
          <p:nvPr/>
        </p:nvSpPr>
        <p:spPr>
          <a:xfrm>
            <a:off x="5920517" y="3002162"/>
            <a:ext cx="571817" cy="571817"/>
          </a:xfrm>
          <a:prstGeom prst="roundRect">
            <a:avLst>
              <a:gd name="adj" fmla="val 29384"/>
            </a:avLst>
          </a:prstGeom>
          <a:noFill/>
          <a:ln w="95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Rounded Rectangle 21"/>
          <p:cNvSpPr/>
          <p:nvPr/>
        </p:nvSpPr>
        <p:spPr>
          <a:xfrm>
            <a:off x="7714444" y="2796993"/>
            <a:ext cx="571817" cy="571817"/>
          </a:xfrm>
          <a:prstGeom prst="roundRect">
            <a:avLst>
              <a:gd name="adj" fmla="val 29384"/>
            </a:avLst>
          </a:prstGeom>
          <a:noFill/>
          <a:ln w="95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3" name="Straight Connector 9"/>
          <p:cNvCxnSpPr>
            <a:stCxn id="49" idx="3"/>
            <a:endCxn id="50" idx="1"/>
          </p:cNvCxnSpPr>
          <p:nvPr/>
        </p:nvCxnSpPr>
        <p:spPr>
          <a:xfrm>
            <a:off x="2903581" y="3083909"/>
            <a:ext cx="1223009" cy="204161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3"/>
          <p:cNvCxnSpPr>
            <a:stCxn id="50" idx="3"/>
            <a:endCxn id="51" idx="1"/>
          </p:cNvCxnSpPr>
          <p:nvPr/>
        </p:nvCxnSpPr>
        <p:spPr>
          <a:xfrm>
            <a:off x="4698408" y="3288070"/>
            <a:ext cx="1222110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5"/>
          <p:cNvCxnSpPr>
            <a:stCxn id="51" idx="3"/>
            <a:endCxn id="52" idx="1"/>
          </p:cNvCxnSpPr>
          <p:nvPr/>
        </p:nvCxnSpPr>
        <p:spPr>
          <a:xfrm flipV="1">
            <a:off x="6492334" y="3082903"/>
            <a:ext cx="1222110" cy="20516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39220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1" r="23495" b="30"/>
          <a:stretch/>
        </p:blipFill>
        <p:spPr>
          <a:xfrm>
            <a:off x="581844" y="987215"/>
            <a:ext cx="2880320" cy="3403138"/>
          </a:xfrm>
          <a:prstGeom prst="round2DiagRect">
            <a:avLst>
              <a:gd name="adj1" fmla="val 0"/>
              <a:gd name="adj2" fmla="val 0"/>
            </a:avLst>
          </a:prstGeom>
          <a:ln w="317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3779912" y="1021545"/>
            <a:ext cx="4863384" cy="1008912"/>
            <a:chOff x="4051643" y="1578011"/>
            <a:chExt cx="4863384" cy="1008912"/>
          </a:xfrm>
        </p:grpSpPr>
        <p:sp>
          <p:nvSpPr>
            <p:cNvPr id="16" name="矩形 15"/>
            <p:cNvSpPr/>
            <p:nvPr/>
          </p:nvSpPr>
          <p:spPr>
            <a:xfrm>
              <a:off x="4051643" y="2054020"/>
              <a:ext cx="4863384" cy="532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600"/>
                </a:spcAft>
                <a:buClr>
                  <a:srgbClr val="0066CC"/>
                </a:buClr>
                <a:buSzPct val="80000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085400" y="1578011"/>
              <a:ext cx="1854752" cy="422357"/>
              <a:chOff x="5435732" y="1578011"/>
              <a:chExt cx="1854752" cy="422357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435732" y="1578011"/>
                <a:ext cx="422357" cy="422357"/>
                <a:chOff x="503238" y="1734936"/>
                <a:chExt cx="612620" cy="612620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503238" y="1734936"/>
                  <a:ext cx="612620" cy="61262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/>
                  </a:endParaRPr>
                </a:p>
              </p:txBody>
            </p:sp>
            <p:grpSp>
              <p:nvGrpSpPr>
                <p:cNvPr id="21" name="组合 20"/>
                <p:cNvGrpSpPr/>
                <p:nvPr/>
              </p:nvGrpSpPr>
              <p:grpSpPr>
                <a:xfrm>
                  <a:off x="650052" y="1881750"/>
                  <a:ext cx="318993" cy="318993"/>
                  <a:chOff x="13405333" y="-598488"/>
                  <a:chExt cx="479425" cy="479425"/>
                </a:xfrm>
                <a:solidFill>
                  <a:schemeClr val="bg1"/>
                </a:solidFill>
              </p:grpSpPr>
              <p:sp>
                <p:nvSpPr>
                  <p:cNvPr id="22" name="Freeform 7"/>
                  <p:cNvSpPr>
                    <a:spLocks/>
                  </p:cNvSpPr>
                  <p:nvPr/>
                </p:nvSpPr>
                <p:spPr bwMode="auto">
                  <a:xfrm>
                    <a:off x="13494233" y="-509588"/>
                    <a:ext cx="300037" cy="120650"/>
                  </a:xfrm>
                  <a:custGeom>
                    <a:avLst/>
                    <a:gdLst>
                      <a:gd name="T0" fmla="*/ 189 w 189"/>
                      <a:gd name="T1" fmla="*/ 76 h 76"/>
                      <a:gd name="T2" fmla="*/ 0 w 189"/>
                      <a:gd name="T3" fmla="*/ 76 h 76"/>
                      <a:gd name="T4" fmla="*/ 0 w 189"/>
                      <a:gd name="T5" fmla="*/ 0 h 76"/>
                      <a:gd name="T6" fmla="*/ 19 w 189"/>
                      <a:gd name="T7" fmla="*/ 0 h 76"/>
                      <a:gd name="T8" fmla="*/ 19 w 189"/>
                      <a:gd name="T9" fmla="*/ 57 h 76"/>
                      <a:gd name="T10" fmla="*/ 170 w 189"/>
                      <a:gd name="T11" fmla="*/ 57 h 76"/>
                      <a:gd name="T12" fmla="*/ 170 w 189"/>
                      <a:gd name="T13" fmla="*/ 0 h 76"/>
                      <a:gd name="T14" fmla="*/ 189 w 189"/>
                      <a:gd name="T15" fmla="*/ 0 h 76"/>
                      <a:gd name="T16" fmla="*/ 189 w 189"/>
                      <a:gd name="T17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9" h="76">
                        <a:moveTo>
                          <a:pt x="189" y="76"/>
                        </a:moveTo>
                        <a:lnTo>
                          <a:pt x="0" y="76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9" y="57"/>
                        </a:lnTo>
                        <a:lnTo>
                          <a:pt x="170" y="57"/>
                        </a:lnTo>
                        <a:lnTo>
                          <a:pt x="170" y="0"/>
                        </a:lnTo>
                        <a:lnTo>
                          <a:pt x="189" y="0"/>
                        </a:lnTo>
                        <a:lnTo>
                          <a:pt x="189" y="7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" name="Freeform 8"/>
                  <p:cNvSpPr>
                    <a:spLocks/>
                  </p:cNvSpPr>
                  <p:nvPr/>
                </p:nvSpPr>
                <p:spPr bwMode="auto">
                  <a:xfrm>
                    <a:off x="13645045" y="-509588"/>
                    <a:ext cx="88900" cy="60325"/>
                  </a:xfrm>
                  <a:custGeom>
                    <a:avLst/>
                    <a:gdLst>
                      <a:gd name="T0" fmla="*/ 56 w 56"/>
                      <a:gd name="T1" fmla="*/ 38 h 38"/>
                      <a:gd name="T2" fmla="*/ 0 w 56"/>
                      <a:gd name="T3" fmla="*/ 38 h 38"/>
                      <a:gd name="T4" fmla="*/ 0 w 56"/>
                      <a:gd name="T5" fmla="*/ 0 h 38"/>
                      <a:gd name="T6" fmla="*/ 19 w 56"/>
                      <a:gd name="T7" fmla="*/ 0 h 38"/>
                      <a:gd name="T8" fmla="*/ 19 w 56"/>
                      <a:gd name="T9" fmla="*/ 19 h 38"/>
                      <a:gd name="T10" fmla="*/ 37 w 56"/>
                      <a:gd name="T11" fmla="*/ 19 h 38"/>
                      <a:gd name="T12" fmla="*/ 37 w 56"/>
                      <a:gd name="T13" fmla="*/ 0 h 38"/>
                      <a:gd name="T14" fmla="*/ 56 w 56"/>
                      <a:gd name="T15" fmla="*/ 0 h 38"/>
                      <a:gd name="T16" fmla="*/ 56 w 56"/>
                      <a:gd name="T17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38">
                        <a:moveTo>
                          <a:pt x="56" y="38"/>
                        </a:moveTo>
                        <a:lnTo>
                          <a:pt x="0" y="38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9" y="19"/>
                        </a:lnTo>
                        <a:lnTo>
                          <a:pt x="37" y="19"/>
                        </a:lnTo>
                        <a:lnTo>
                          <a:pt x="37" y="0"/>
                        </a:lnTo>
                        <a:lnTo>
                          <a:pt x="56" y="0"/>
                        </a:lnTo>
                        <a:lnTo>
                          <a:pt x="56" y="3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" name="Freeform 9"/>
                  <p:cNvSpPr>
                    <a:spLocks/>
                  </p:cNvSpPr>
                  <p:nvPr/>
                </p:nvSpPr>
                <p:spPr bwMode="auto">
                  <a:xfrm>
                    <a:off x="13405333" y="-598488"/>
                    <a:ext cx="479425" cy="479425"/>
                  </a:xfrm>
                  <a:custGeom>
                    <a:avLst/>
                    <a:gdLst>
                      <a:gd name="T0" fmla="*/ 302 w 302"/>
                      <a:gd name="T1" fmla="*/ 302 h 302"/>
                      <a:gd name="T2" fmla="*/ 0 w 302"/>
                      <a:gd name="T3" fmla="*/ 302 h 302"/>
                      <a:gd name="T4" fmla="*/ 0 w 302"/>
                      <a:gd name="T5" fmla="*/ 0 h 302"/>
                      <a:gd name="T6" fmla="*/ 245 w 302"/>
                      <a:gd name="T7" fmla="*/ 0 h 302"/>
                      <a:gd name="T8" fmla="*/ 245 w 302"/>
                      <a:gd name="T9" fmla="*/ 18 h 302"/>
                      <a:gd name="T10" fmla="*/ 18 w 302"/>
                      <a:gd name="T11" fmla="*/ 18 h 302"/>
                      <a:gd name="T12" fmla="*/ 18 w 302"/>
                      <a:gd name="T13" fmla="*/ 283 h 302"/>
                      <a:gd name="T14" fmla="*/ 283 w 302"/>
                      <a:gd name="T15" fmla="*/ 283 h 302"/>
                      <a:gd name="T16" fmla="*/ 283 w 302"/>
                      <a:gd name="T17" fmla="*/ 56 h 302"/>
                      <a:gd name="T18" fmla="*/ 302 w 302"/>
                      <a:gd name="T19" fmla="*/ 56 h 302"/>
                      <a:gd name="T20" fmla="*/ 302 w 302"/>
                      <a:gd name="T21" fmla="*/ 302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02" h="302">
                        <a:moveTo>
                          <a:pt x="302" y="302"/>
                        </a:moveTo>
                        <a:lnTo>
                          <a:pt x="0" y="302"/>
                        </a:lnTo>
                        <a:lnTo>
                          <a:pt x="0" y="0"/>
                        </a:lnTo>
                        <a:lnTo>
                          <a:pt x="245" y="0"/>
                        </a:lnTo>
                        <a:lnTo>
                          <a:pt x="245" y="18"/>
                        </a:lnTo>
                        <a:lnTo>
                          <a:pt x="18" y="18"/>
                        </a:lnTo>
                        <a:lnTo>
                          <a:pt x="18" y="283"/>
                        </a:lnTo>
                        <a:lnTo>
                          <a:pt x="283" y="283"/>
                        </a:lnTo>
                        <a:lnTo>
                          <a:pt x="283" y="56"/>
                        </a:lnTo>
                        <a:lnTo>
                          <a:pt x="302" y="56"/>
                        </a:lnTo>
                        <a:lnTo>
                          <a:pt x="302" y="30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3494233" y="-328613"/>
                    <a:ext cx="300037" cy="301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3494233" y="-269875"/>
                    <a:ext cx="300037" cy="301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3494233" y="-209550"/>
                    <a:ext cx="300037" cy="301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9" name="矩形 18"/>
              <p:cNvSpPr/>
              <p:nvPr/>
            </p:nvSpPr>
            <p:spPr>
              <a:xfrm>
                <a:off x="5862633" y="1666079"/>
                <a:ext cx="142785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b="1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实施方案</a:t>
                </a:r>
                <a:endParaRPr lang="en-US" altLang="zh-CN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779912" y="2183490"/>
            <a:ext cx="4895776" cy="1009757"/>
            <a:chOff x="6573330" y="1578011"/>
            <a:chExt cx="4895776" cy="1009757"/>
          </a:xfrm>
        </p:grpSpPr>
        <p:sp>
          <p:nvSpPr>
            <p:cNvPr id="29" name="矩形 28"/>
            <p:cNvSpPr/>
            <p:nvPr/>
          </p:nvSpPr>
          <p:spPr>
            <a:xfrm>
              <a:off x="6573330" y="2054865"/>
              <a:ext cx="4895776" cy="532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600"/>
                </a:spcAft>
                <a:buClr>
                  <a:srgbClr val="0066CC"/>
                </a:buClr>
                <a:buSzPct val="80000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639479" y="1578011"/>
              <a:ext cx="422357" cy="42235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066380" y="1666079"/>
              <a:ext cx="14278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实施方案</a:t>
              </a:r>
              <a:endPara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740695" y="1720009"/>
              <a:ext cx="219923" cy="151470"/>
              <a:chOff x="9641770" y="1952307"/>
              <a:chExt cx="219923" cy="151470"/>
            </a:xfrm>
          </p:grpSpPr>
          <p:sp>
            <p:nvSpPr>
              <p:cNvPr id="33" name="Rectangle 27"/>
              <p:cNvSpPr>
                <a:spLocks noChangeArrowheads="1"/>
              </p:cNvSpPr>
              <p:nvPr/>
            </p:nvSpPr>
            <p:spPr bwMode="auto">
              <a:xfrm>
                <a:off x="9682550" y="201420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Rectangle 28"/>
              <p:cNvSpPr>
                <a:spLocks noChangeArrowheads="1"/>
              </p:cNvSpPr>
              <p:nvPr/>
            </p:nvSpPr>
            <p:spPr bwMode="auto">
              <a:xfrm>
                <a:off x="9724059" y="201420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Rectangle 29"/>
              <p:cNvSpPr>
                <a:spLocks noChangeArrowheads="1"/>
              </p:cNvSpPr>
              <p:nvPr/>
            </p:nvSpPr>
            <p:spPr bwMode="auto">
              <a:xfrm>
                <a:off x="9765568" y="201420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Rectangle 30"/>
              <p:cNvSpPr>
                <a:spLocks noChangeArrowheads="1"/>
              </p:cNvSpPr>
              <p:nvPr/>
            </p:nvSpPr>
            <p:spPr bwMode="auto">
              <a:xfrm>
                <a:off x="9807077" y="2014206"/>
                <a:ext cx="13108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9682550" y="1986533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Rectangle 32"/>
              <p:cNvSpPr>
                <a:spLocks noChangeArrowheads="1"/>
              </p:cNvSpPr>
              <p:nvPr/>
            </p:nvSpPr>
            <p:spPr bwMode="auto">
              <a:xfrm>
                <a:off x="9724059" y="1986533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Rectangle 33"/>
              <p:cNvSpPr>
                <a:spLocks noChangeArrowheads="1"/>
              </p:cNvSpPr>
              <p:nvPr/>
            </p:nvSpPr>
            <p:spPr bwMode="auto">
              <a:xfrm>
                <a:off x="9765568" y="1986533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9807077" y="1986533"/>
                <a:ext cx="13108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9696387" y="2055714"/>
                <a:ext cx="110690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9641770" y="1952307"/>
                <a:ext cx="219923" cy="151470"/>
              </a:xfrm>
              <a:custGeom>
                <a:avLst/>
                <a:gdLst>
                  <a:gd name="T0" fmla="*/ 302 w 302"/>
                  <a:gd name="T1" fmla="*/ 208 h 208"/>
                  <a:gd name="T2" fmla="*/ 0 w 302"/>
                  <a:gd name="T3" fmla="*/ 208 h 208"/>
                  <a:gd name="T4" fmla="*/ 0 w 302"/>
                  <a:gd name="T5" fmla="*/ 28 h 208"/>
                  <a:gd name="T6" fmla="*/ 19 w 302"/>
                  <a:gd name="T7" fmla="*/ 28 h 208"/>
                  <a:gd name="T8" fmla="*/ 19 w 302"/>
                  <a:gd name="T9" fmla="*/ 189 h 208"/>
                  <a:gd name="T10" fmla="*/ 283 w 302"/>
                  <a:gd name="T11" fmla="*/ 189 h 208"/>
                  <a:gd name="T12" fmla="*/ 283 w 302"/>
                  <a:gd name="T13" fmla="*/ 19 h 208"/>
                  <a:gd name="T14" fmla="*/ 0 w 302"/>
                  <a:gd name="T15" fmla="*/ 19 h 208"/>
                  <a:gd name="T16" fmla="*/ 0 w 302"/>
                  <a:gd name="T17" fmla="*/ 0 h 208"/>
                  <a:gd name="T18" fmla="*/ 302 w 302"/>
                  <a:gd name="T19" fmla="*/ 0 h 208"/>
                  <a:gd name="T20" fmla="*/ 302 w 302"/>
                  <a:gd name="T21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2" h="208">
                    <a:moveTo>
                      <a:pt x="302" y="208"/>
                    </a:moveTo>
                    <a:lnTo>
                      <a:pt x="0" y="208"/>
                    </a:lnTo>
                    <a:lnTo>
                      <a:pt x="0" y="28"/>
                    </a:lnTo>
                    <a:lnTo>
                      <a:pt x="19" y="28"/>
                    </a:lnTo>
                    <a:lnTo>
                      <a:pt x="19" y="189"/>
                    </a:lnTo>
                    <a:lnTo>
                      <a:pt x="283" y="189"/>
                    </a:lnTo>
                    <a:lnTo>
                      <a:pt x="283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302" y="0"/>
                    </a:lnTo>
                    <a:lnTo>
                      <a:pt x="302" y="2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3779912" y="3291830"/>
            <a:ext cx="4863384" cy="1008912"/>
            <a:chOff x="4051643" y="2893539"/>
            <a:chExt cx="4863384" cy="1008912"/>
          </a:xfrm>
        </p:grpSpPr>
        <p:sp>
          <p:nvSpPr>
            <p:cNvPr id="44" name="矩形 43"/>
            <p:cNvSpPr/>
            <p:nvPr/>
          </p:nvSpPr>
          <p:spPr>
            <a:xfrm>
              <a:off x="4051643" y="3369548"/>
              <a:ext cx="4863384" cy="532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600"/>
                </a:spcAft>
                <a:buClr>
                  <a:srgbClr val="0066CC"/>
                </a:buClr>
                <a:buSzPct val="80000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085400" y="2893539"/>
              <a:ext cx="422357" cy="42235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512301" y="2981607"/>
              <a:ext cx="14278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实施方案</a:t>
              </a:r>
              <a:endPara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187321" y="2997240"/>
              <a:ext cx="218514" cy="214955"/>
              <a:chOff x="14627708" y="5551488"/>
              <a:chExt cx="487362" cy="479425"/>
            </a:xfrm>
            <a:solidFill>
              <a:schemeClr val="bg1"/>
            </a:solidFill>
          </p:grpSpPr>
          <p:sp>
            <p:nvSpPr>
              <p:cNvPr id="48" name="Freeform 37"/>
              <p:cNvSpPr>
                <a:spLocks noEditPoints="1"/>
              </p:cNvSpPr>
              <p:nvPr/>
            </p:nvSpPr>
            <p:spPr bwMode="auto">
              <a:xfrm>
                <a:off x="14727720" y="5645150"/>
                <a:ext cx="296862" cy="295275"/>
              </a:xfrm>
              <a:custGeom>
                <a:avLst/>
                <a:gdLst>
                  <a:gd name="T0" fmla="*/ 81 w 187"/>
                  <a:gd name="T1" fmla="*/ 186 h 186"/>
                  <a:gd name="T2" fmla="*/ 0 w 187"/>
                  <a:gd name="T3" fmla="*/ 106 h 186"/>
                  <a:gd name="T4" fmla="*/ 107 w 187"/>
                  <a:gd name="T5" fmla="*/ 0 h 186"/>
                  <a:gd name="T6" fmla="*/ 187 w 187"/>
                  <a:gd name="T7" fmla="*/ 80 h 186"/>
                  <a:gd name="T8" fmla="*/ 81 w 187"/>
                  <a:gd name="T9" fmla="*/ 186 h 186"/>
                  <a:gd name="T10" fmla="*/ 26 w 187"/>
                  <a:gd name="T11" fmla="*/ 106 h 186"/>
                  <a:gd name="T12" fmla="*/ 81 w 187"/>
                  <a:gd name="T13" fmla="*/ 158 h 186"/>
                  <a:gd name="T14" fmla="*/ 159 w 187"/>
                  <a:gd name="T15" fmla="*/ 80 h 186"/>
                  <a:gd name="T16" fmla="*/ 107 w 187"/>
                  <a:gd name="T17" fmla="*/ 26 h 186"/>
                  <a:gd name="T18" fmla="*/ 26 w 187"/>
                  <a:gd name="T19" fmla="*/ 10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7" h="186">
                    <a:moveTo>
                      <a:pt x="81" y="186"/>
                    </a:moveTo>
                    <a:lnTo>
                      <a:pt x="0" y="106"/>
                    </a:lnTo>
                    <a:lnTo>
                      <a:pt x="107" y="0"/>
                    </a:lnTo>
                    <a:lnTo>
                      <a:pt x="187" y="80"/>
                    </a:lnTo>
                    <a:lnTo>
                      <a:pt x="81" y="186"/>
                    </a:lnTo>
                    <a:close/>
                    <a:moveTo>
                      <a:pt x="26" y="106"/>
                    </a:moveTo>
                    <a:lnTo>
                      <a:pt x="81" y="158"/>
                    </a:lnTo>
                    <a:lnTo>
                      <a:pt x="159" y="80"/>
                    </a:lnTo>
                    <a:lnTo>
                      <a:pt x="107" y="26"/>
                    </a:lnTo>
                    <a:lnTo>
                      <a:pt x="26" y="1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14627708" y="5835650"/>
                <a:ext cx="201612" cy="195263"/>
              </a:xfrm>
              <a:custGeom>
                <a:avLst/>
                <a:gdLst>
                  <a:gd name="T0" fmla="*/ 26 w 54"/>
                  <a:gd name="T1" fmla="*/ 52 h 52"/>
                  <a:gd name="T2" fmla="*/ 9 w 54"/>
                  <a:gd name="T3" fmla="*/ 45 h 52"/>
                  <a:gd name="T4" fmla="*/ 9 w 54"/>
                  <a:gd name="T5" fmla="*/ 11 h 52"/>
                  <a:gd name="T6" fmla="*/ 20 w 54"/>
                  <a:gd name="T7" fmla="*/ 0 h 52"/>
                  <a:gd name="T8" fmla="*/ 26 w 54"/>
                  <a:gd name="T9" fmla="*/ 6 h 52"/>
                  <a:gd name="T10" fmla="*/ 15 w 54"/>
                  <a:gd name="T11" fmla="*/ 17 h 52"/>
                  <a:gd name="T12" fmla="*/ 10 w 54"/>
                  <a:gd name="T13" fmla="*/ 28 h 52"/>
                  <a:gd name="T14" fmla="*/ 15 w 54"/>
                  <a:gd name="T15" fmla="*/ 39 h 52"/>
                  <a:gd name="T16" fmla="*/ 26 w 54"/>
                  <a:gd name="T17" fmla="*/ 44 h 52"/>
                  <a:gd name="T18" fmla="*/ 37 w 54"/>
                  <a:gd name="T19" fmla="*/ 39 h 52"/>
                  <a:gd name="T20" fmla="*/ 48 w 54"/>
                  <a:gd name="T21" fmla="*/ 28 h 52"/>
                  <a:gd name="T22" fmla="*/ 54 w 54"/>
                  <a:gd name="T23" fmla="*/ 34 h 52"/>
                  <a:gd name="T24" fmla="*/ 43 w 54"/>
                  <a:gd name="T25" fmla="*/ 45 h 52"/>
                  <a:gd name="T26" fmla="*/ 26 w 54"/>
                  <a:gd name="T2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2">
                    <a:moveTo>
                      <a:pt x="26" y="52"/>
                    </a:moveTo>
                    <a:cubicBezTo>
                      <a:pt x="20" y="52"/>
                      <a:pt x="14" y="50"/>
                      <a:pt x="9" y="45"/>
                    </a:cubicBezTo>
                    <a:cubicBezTo>
                      <a:pt x="0" y="36"/>
                      <a:pt x="0" y="20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20"/>
                      <a:pt x="10" y="24"/>
                      <a:pt x="10" y="28"/>
                    </a:cubicBezTo>
                    <a:cubicBezTo>
                      <a:pt x="10" y="32"/>
                      <a:pt x="12" y="36"/>
                      <a:pt x="15" y="39"/>
                    </a:cubicBezTo>
                    <a:cubicBezTo>
                      <a:pt x="18" y="42"/>
                      <a:pt x="22" y="44"/>
                      <a:pt x="26" y="44"/>
                    </a:cubicBezTo>
                    <a:cubicBezTo>
                      <a:pt x="30" y="44"/>
                      <a:pt x="34" y="42"/>
                      <a:pt x="37" y="3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38" y="50"/>
                      <a:pt x="32" y="52"/>
                      <a:pt x="26" y="5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14919808" y="5551488"/>
                <a:ext cx="195262" cy="193675"/>
              </a:xfrm>
              <a:custGeom>
                <a:avLst/>
                <a:gdLst>
                  <a:gd name="T0" fmla="*/ 34 w 52"/>
                  <a:gd name="T1" fmla="*/ 52 h 52"/>
                  <a:gd name="T2" fmla="*/ 28 w 52"/>
                  <a:gd name="T3" fmla="*/ 46 h 52"/>
                  <a:gd name="T4" fmla="*/ 39 w 52"/>
                  <a:gd name="T5" fmla="*/ 35 h 52"/>
                  <a:gd name="T6" fmla="*/ 44 w 52"/>
                  <a:gd name="T7" fmla="*/ 24 h 52"/>
                  <a:gd name="T8" fmla="*/ 39 w 52"/>
                  <a:gd name="T9" fmla="*/ 13 h 52"/>
                  <a:gd name="T10" fmla="*/ 17 w 52"/>
                  <a:gd name="T11" fmla="*/ 13 h 52"/>
                  <a:gd name="T12" fmla="*/ 6 w 52"/>
                  <a:gd name="T13" fmla="*/ 24 h 52"/>
                  <a:gd name="T14" fmla="*/ 0 w 52"/>
                  <a:gd name="T15" fmla="*/ 18 h 52"/>
                  <a:gd name="T16" fmla="*/ 11 w 52"/>
                  <a:gd name="T17" fmla="*/ 7 h 52"/>
                  <a:gd name="T18" fmla="*/ 28 w 52"/>
                  <a:gd name="T19" fmla="*/ 0 h 52"/>
                  <a:gd name="T20" fmla="*/ 45 w 52"/>
                  <a:gd name="T21" fmla="*/ 7 h 52"/>
                  <a:gd name="T22" fmla="*/ 52 w 52"/>
                  <a:gd name="T23" fmla="*/ 24 h 52"/>
                  <a:gd name="T24" fmla="*/ 45 w 52"/>
                  <a:gd name="T25" fmla="*/ 41 h 52"/>
                  <a:gd name="T26" fmla="*/ 34 w 52"/>
                  <a:gd name="T2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52">
                    <a:moveTo>
                      <a:pt x="34" y="52"/>
                    </a:moveTo>
                    <a:cubicBezTo>
                      <a:pt x="28" y="46"/>
                      <a:pt x="28" y="46"/>
                      <a:pt x="28" y="4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2" y="32"/>
                      <a:pt x="44" y="28"/>
                      <a:pt x="44" y="24"/>
                    </a:cubicBezTo>
                    <a:cubicBezTo>
                      <a:pt x="44" y="20"/>
                      <a:pt x="42" y="16"/>
                      <a:pt x="39" y="13"/>
                    </a:cubicBezTo>
                    <a:cubicBezTo>
                      <a:pt x="33" y="7"/>
                      <a:pt x="23" y="7"/>
                      <a:pt x="17" y="1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6" y="2"/>
                      <a:pt x="22" y="0"/>
                      <a:pt x="28" y="0"/>
                    </a:cubicBezTo>
                    <a:cubicBezTo>
                      <a:pt x="34" y="0"/>
                      <a:pt x="40" y="2"/>
                      <a:pt x="45" y="7"/>
                    </a:cubicBezTo>
                    <a:cubicBezTo>
                      <a:pt x="50" y="12"/>
                      <a:pt x="52" y="18"/>
                      <a:pt x="52" y="24"/>
                    </a:cubicBezTo>
                    <a:cubicBezTo>
                      <a:pt x="52" y="30"/>
                      <a:pt x="50" y="36"/>
                      <a:pt x="45" y="41"/>
                    </a:cubicBezTo>
                    <a:lnTo>
                      <a:pt x="34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14791220" y="5783263"/>
                <a:ext cx="46037" cy="44450"/>
              </a:xfrm>
              <a:custGeom>
                <a:avLst/>
                <a:gdLst>
                  <a:gd name="T0" fmla="*/ 15 w 29"/>
                  <a:gd name="T1" fmla="*/ 28 h 28"/>
                  <a:gd name="T2" fmla="*/ 0 w 29"/>
                  <a:gd name="T3" fmla="*/ 14 h 28"/>
                  <a:gd name="T4" fmla="*/ 15 w 29"/>
                  <a:gd name="T5" fmla="*/ 0 h 28"/>
                  <a:gd name="T6" fmla="*/ 29 w 29"/>
                  <a:gd name="T7" fmla="*/ 14 h 28"/>
                  <a:gd name="T8" fmla="*/ 15 w 2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0" y="14"/>
                    </a:lnTo>
                    <a:lnTo>
                      <a:pt x="15" y="0"/>
                    </a:lnTo>
                    <a:lnTo>
                      <a:pt x="29" y="14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14851545" y="5768975"/>
                <a:ext cx="46037" cy="44450"/>
              </a:xfrm>
              <a:custGeom>
                <a:avLst/>
                <a:gdLst>
                  <a:gd name="T0" fmla="*/ 14 w 29"/>
                  <a:gd name="T1" fmla="*/ 28 h 28"/>
                  <a:gd name="T2" fmla="*/ 0 w 29"/>
                  <a:gd name="T3" fmla="*/ 14 h 28"/>
                  <a:gd name="T4" fmla="*/ 14 w 29"/>
                  <a:gd name="T5" fmla="*/ 0 h 28"/>
                  <a:gd name="T6" fmla="*/ 29 w 29"/>
                  <a:gd name="T7" fmla="*/ 14 h 28"/>
                  <a:gd name="T8" fmla="*/ 14 w 2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9" y="14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42"/>
              <p:cNvSpPr>
                <a:spLocks/>
              </p:cNvSpPr>
              <p:nvPr/>
            </p:nvSpPr>
            <p:spPr bwMode="auto">
              <a:xfrm>
                <a:off x="14867420" y="5708650"/>
                <a:ext cx="44450" cy="44450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8" y="14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43"/>
              <p:cNvSpPr>
                <a:spLocks/>
              </p:cNvSpPr>
              <p:nvPr/>
            </p:nvSpPr>
            <p:spPr bwMode="auto">
              <a:xfrm>
                <a:off x="14837258" y="5827713"/>
                <a:ext cx="44450" cy="46038"/>
              </a:xfrm>
              <a:custGeom>
                <a:avLst/>
                <a:gdLst>
                  <a:gd name="T0" fmla="*/ 14 w 28"/>
                  <a:gd name="T1" fmla="*/ 29 h 29"/>
                  <a:gd name="T2" fmla="*/ 0 w 28"/>
                  <a:gd name="T3" fmla="*/ 15 h 29"/>
                  <a:gd name="T4" fmla="*/ 14 w 28"/>
                  <a:gd name="T5" fmla="*/ 0 h 29"/>
                  <a:gd name="T6" fmla="*/ 28 w 28"/>
                  <a:gd name="T7" fmla="*/ 15 h 29"/>
                  <a:gd name="T8" fmla="*/ 14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4" y="2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28" y="15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44"/>
              <p:cNvSpPr>
                <a:spLocks/>
              </p:cNvSpPr>
              <p:nvPr/>
            </p:nvSpPr>
            <p:spPr bwMode="auto">
              <a:xfrm>
                <a:off x="14911870" y="5753100"/>
                <a:ext cx="44450" cy="46038"/>
              </a:xfrm>
              <a:custGeom>
                <a:avLst/>
                <a:gdLst>
                  <a:gd name="T0" fmla="*/ 14 w 28"/>
                  <a:gd name="T1" fmla="*/ 29 h 29"/>
                  <a:gd name="T2" fmla="*/ 0 w 28"/>
                  <a:gd name="T3" fmla="*/ 14 h 29"/>
                  <a:gd name="T4" fmla="*/ 14 w 28"/>
                  <a:gd name="T5" fmla="*/ 0 h 29"/>
                  <a:gd name="T6" fmla="*/ 28 w 28"/>
                  <a:gd name="T7" fmla="*/ 14 h 29"/>
                  <a:gd name="T8" fmla="*/ 14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4" y="2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8" y="14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2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001318"/>
            <a:ext cx="9144000" cy="64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0" rtlCol="0" anchor="ctr">
            <a:normAutofit/>
          </a:bodyPr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添加标题文字内容</a:t>
            </a:r>
            <a:endParaRPr lang="zh-CN" altLang="en-US" sz="3000" b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1900954" y="1798522"/>
            <a:ext cx="1463040" cy="1151523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405000" rtlCol="0" anchor="ctr">
            <a:noAutofit/>
          </a:bodyPr>
          <a:lstStyle/>
          <a:p>
            <a:pPr lvl="0" algn="ctr">
              <a:buClr>
                <a:srgbClr val="FFC000">
                  <a:lumMod val="75000"/>
                </a:srgbClr>
              </a:buClr>
              <a:buSzPct val="60000"/>
            </a:pPr>
            <a:r>
              <a:rPr lang="en-US" altLang="zh-CN" sz="4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3637940" y="2950045"/>
            <a:ext cx="419372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此处添加详细文本描述，建议与标题相关并符合整体语言风格，语言描述尽量。此处添加详细文本描述，</a:t>
            </a:r>
          </a:p>
        </p:txBody>
      </p:sp>
    </p:spTree>
    <p:extLst>
      <p:ext uri="{BB962C8B-B14F-4D97-AF65-F5344CB8AC3E}">
        <p14:creationId xmlns:p14="http://schemas.microsoft.com/office/powerpoint/2010/main" val="3538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24"/>
          <p:cNvSpPr>
            <a:spLocks/>
          </p:cNvSpPr>
          <p:nvPr/>
        </p:nvSpPr>
        <p:spPr bwMode="auto">
          <a:xfrm>
            <a:off x="2630436" y="2792018"/>
            <a:ext cx="1831420" cy="1831181"/>
          </a:xfrm>
          <a:custGeom>
            <a:avLst/>
            <a:gdLst>
              <a:gd name="T0" fmla="*/ 1947497053 w 3061"/>
              <a:gd name="T1" fmla="*/ 1947497053 h 3061"/>
              <a:gd name="T2" fmla="*/ 0 w 3061"/>
              <a:gd name="T3" fmla="*/ 0 h 3061"/>
              <a:gd name="T4" fmla="*/ 168601083 w 3061"/>
              <a:gd name="T5" fmla="*/ 0 h 3061"/>
              <a:gd name="T6" fmla="*/ 1947497053 w 3061"/>
              <a:gd name="T7" fmla="*/ 1778895970 h 3061"/>
              <a:gd name="T8" fmla="*/ 1947497053 w 3061"/>
              <a:gd name="T9" fmla="*/ 1947497053 h 30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1" h="3061">
                <a:moveTo>
                  <a:pt x="3061" y="3061"/>
                </a:moveTo>
                <a:cubicBezTo>
                  <a:pt x="1404" y="2988"/>
                  <a:pt x="73" y="1657"/>
                  <a:pt x="0" y="0"/>
                </a:cubicBezTo>
                <a:lnTo>
                  <a:pt x="265" y="0"/>
                </a:lnTo>
                <a:cubicBezTo>
                  <a:pt x="337" y="1511"/>
                  <a:pt x="1550" y="2724"/>
                  <a:pt x="3061" y="2796"/>
                </a:cubicBezTo>
                <a:lnTo>
                  <a:pt x="3061" y="306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ea typeface="宋体" charset="-122"/>
            </a:endParaRPr>
          </a:p>
        </p:txBody>
      </p:sp>
      <p:sp>
        <p:nvSpPr>
          <p:cNvPr id="15" name="Freeform 25"/>
          <p:cNvSpPr>
            <a:spLocks/>
          </p:cNvSpPr>
          <p:nvPr/>
        </p:nvSpPr>
        <p:spPr bwMode="auto">
          <a:xfrm>
            <a:off x="4632137" y="2792018"/>
            <a:ext cx="1832611" cy="1831181"/>
          </a:xfrm>
          <a:custGeom>
            <a:avLst/>
            <a:gdLst>
              <a:gd name="T0" fmla="*/ 1950031181 w 3061"/>
              <a:gd name="T1" fmla="*/ 0 h 3061"/>
              <a:gd name="T2" fmla="*/ 0 w 3061"/>
              <a:gd name="T3" fmla="*/ 1947497053 h 3061"/>
              <a:gd name="T4" fmla="*/ 0 w 3061"/>
              <a:gd name="T5" fmla="*/ 1778895970 h 3061"/>
              <a:gd name="T6" fmla="*/ 1781211092 w 3061"/>
              <a:gd name="T7" fmla="*/ 0 h 3061"/>
              <a:gd name="T8" fmla="*/ 1950031181 w 3061"/>
              <a:gd name="T9" fmla="*/ 0 h 30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1" h="3061">
                <a:moveTo>
                  <a:pt x="3061" y="0"/>
                </a:moveTo>
                <a:cubicBezTo>
                  <a:pt x="2988" y="1657"/>
                  <a:pt x="1657" y="2988"/>
                  <a:pt x="0" y="3061"/>
                </a:cubicBezTo>
                <a:lnTo>
                  <a:pt x="0" y="2796"/>
                </a:lnTo>
                <a:cubicBezTo>
                  <a:pt x="1511" y="2724"/>
                  <a:pt x="2724" y="1511"/>
                  <a:pt x="2796" y="0"/>
                </a:cubicBezTo>
                <a:lnTo>
                  <a:pt x="306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ea typeface="宋体" charset="-122"/>
            </a:endParaRPr>
          </a:p>
        </p:txBody>
      </p:sp>
      <p:sp>
        <p:nvSpPr>
          <p:cNvPr id="16" name="Freeform 26"/>
          <p:cNvSpPr>
            <a:spLocks/>
          </p:cNvSpPr>
          <p:nvPr/>
        </p:nvSpPr>
        <p:spPr bwMode="auto">
          <a:xfrm>
            <a:off x="2630436" y="789385"/>
            <a:ext cx="1831420" cy="1832372"/>
          </a:xfrm>
          <a:custGeom>
            <a:avLst/>
            <a:gdLst>
              <a:gd name="T0" fmla="*/ 1947497053 w 3061"/>
              <a:gd name="T1" fmla="*/ 168820020 h 3061"/>
              <a:gd name="T2" fmla="*/ 168601083 w 3061"/>
              <a:gd name="T3" fmla="*/ 1950029585 h 3061"/>
              <a:gd name="T4" fmla="*/ 0 w 3061"/>
              <a:gd name="T5" fmla="*/ 1950029585 h 3061"/>
              <a:gd name="T6" fmla="*/ 1947497053 w 3061"/>
              <a:gd name="T7" fmla="*/ 0 h 3061"/>
              <a:gd name="T8" fmla="*/ 1947497053 w 3061"/>
              <a:gd name="T9" fmla="*/ 168820020 h 30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1" h="3061">
                <a:moveTo>
                  <a:pt x="3061" y="265"/>
                </a:moveTo>
                <a:cubicBezTo>
                  <a:pt x="1550" y="337"/>
                  <a:pt x="337" y="1550"/>
                  <a:pt x="265" y="3061"/>
                </a:cubicBezTo>
                <a:lnTo>
                  <a:pt x="0" y="3061"/>
                </a:lnTo>
                <a:cubicBezTo>
                  <a:pt x="73" y="1404"/>
                  <a:pt x="1404" y="73"/>
                  <a:pt x="3061" y="0"/>
                </a:cubicBezTo>
                <a:lnTo>
                  <a:pt x="3061" y="26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ea typeface="宋体" charset="-122"/>
            </a:endParaRPr>
          </a:p>
        </p:txBody>
      </p:sp>
      <p:sp>
        <p:nvSpPr>
          <p:cNvPr id="17" name="Freeform 27"/>
          <p:cNvSpPr>
            <a:spLocks/>
          </p:cNvSpPr>
          <p:nvPr/>
        </p:nvSpPr>
        <p:spPr bwMode="auto">
          <a:xfrm>
            <a:off x="4632137" y="789385"/>
            <a:ext cx="1832611" cy="1832372"/>
          </a:xfrm>
          <a:custGeom>
            <a:avLst/>
            <a:gdLst>
              <a:gd name="T0" fmla="*/ 0 w 3061"/>
              <a:gd name="T1" fmla="*/ 0 h 3061"/>
              <a:gd name="T2" fmla="*/ 1950031181 w 3061"/>
              <a:gd name="T3" fmla="*/ 1950029585 h 3061"/>
              <a:gd name="T4" fmla="*/ 1781211092 w 3061"/>
              <a:gd name="T5" fmla="*/ 1950029585 h 3061"/>
              <a:gd name="T6" fmla="*/ 0 w 3061"/>
              <a:gd name="T7" fmla="*/ 168820020 h 3061"/>
              <a:gd name="T8" fmla="*/ 0 w 3061"/>
              <a:gd name="T9" fmla="*/ 0 h 30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1" h="3061">
                <a:moveTo>
                  <a:pt x="0" y="0"/>
                </a:moveTo>
                <a:cubicBezTo>
                  <a:pt x="1657" y="73"/>
                  <a:pt x="2988" y="1404"/>
                  <a:pt x="3061" y="3061"/>
                </a:cubicBezTo>
                <a:lnTo>
                  <a:pt x="2796" y="3061"/>
                </a:lnTo>
                <a:cubicBezTo>
                  <a:pt x="2724" y="1550"/>
                  <a:pt x="1511" y="337"/>
                  <a:pt x="0" y="26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ea typeface="宋体" charset="-122"/>
            </a:endParaRPr>
          </a:p>
        </p:txBody>
      </p:sp>
      <p:grpSp>
        <p:nvGrpSpPr>
          <p:cNvPr id="18" name="组合 20"/>
          <p:cNvGrpSpPr>
            <a:grpSpLocks/>
          </p:cNvGrpSpPr>
          <p:nvPr/>
        </p:nvGrpSpPr>
        <p:grpSpPr bwMode="auto">
          <a:xfrm>
            <a:off x="5478779" y="1062041"/>
            <a:ext cx="646593" cy="645319"/>
            <a:chOff x="0" y="0"/>
            <a:chExt cx="862012" cy="860425"/>
          </a:xfrm>
        </p:grpSpPr>
        <p:sp>
          <p:nvSpPr>
            <p:cNvPr id="19" name="Oval 28"/>
            <p:cNvSpPr>
              <a:spLocks noChangeArrowheads="1"/>
            </p:cNvSpPr>
            <p:nvPr/>
          </p:nvSpPr>
          <p:spPr bwMode="auto">
            <a:xfrm>
              <a:off x="0" y="0"/>
              <a:ext cx="862012" cy="86042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400" kern="0">
                <a:solidFill>
                  <a:srgbClr val="005E5E"/>
                </a:solidFill>
                <a:ea typeface="宋体" charset="-122"/>
              </a:endParaRPr>
            </a:p>
          </p:txBody>
        </p:sp>
        <p:sp>
          <p:nvSpPr>
            <p:cNvPr id="20" name="TextBox 22"/>
            <p:cNvSpPr txBox="1">
              <a:spLocks noChangeArrowheads="1"/>
            </p:cNvSpPr>
            <p:nvPr/>
          </p:nvSpPr>
          <p:spPr bwMode="auto">
            <a:xfrm>
              <a:off x="92868" y="137824"/>
              <a:ext cx="75053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2400" b="1" ker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400" b="1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23"/>
          <p:cNvGrpSpPr>
            <a:grpSpLocks/>
          </p:cNvGrpSpPr>
          <p:nvPr/>
        </p:nvGrpSpPr>
        <p:grpSpPr bwMode="auto">
          <a:xfrm>
            <a:off x="2897171" y="1062041"/>
            <a:ext cx="645403" cy="645319"/>
            <a:chOff x="0" y="0"/>
            <a:chExt cx="860425" cy="860425"/>
          </a:xfrm>
        </p:grpSpPr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0" y="0"/>
              <a:ext cx="860425" cy="86042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400" kern="0">
                <a:solidFill>
                  <a:srgbClr val="005E5E"/>
                </a:solidFill>
                <a:ea typeface="宋体" charset="-122"/>
              </a:endParaRPr>
            </a:p>
          </p:txBody>
        </p:sp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81684" y="137824"/>
              <a:ext cx="75053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24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4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6"/>
          <p:cNvGrpSpPr>
            <a:grpSpLocks/>
          </p:cNvGrpSpPr>
          <p:nvPr/>
        </p:nvGrpSpPr>
        <p:grpSpPr bwMode="auto">
          <a:xfrm>
            <a:off x="5557370" y="3631412"/>
            <a:ext cx="646593" cy="645319"/>
            <a:chOff x="0" y="0"/>
            <a:chExt cx="862012" cy="860425"/>
          </a:xfrm>
        </p:grpSpPr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0" y="0"/>
              <a:ext cx="862012" cy="86042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400" kern="0">
                <a:solidFill>
                  <a:srgbClr val="005E5E"/>
                </a:solidFill>
                <a:ea typeface="宋体" charset="-122"/>
              </a:endParaRPr>
            </a:p>
          </p:txBody>
        </p:sp>
        <p:sp>
          <p:nvSpPr>
            <p:cNvPr id="26" name="TextBox 28"/>
            <p:cNvSpPr txBox="1">
              <a:spLocks noChangeArrowheads="1"/>
            </p:cNvSpPr>
            <p:nvPr/>
          </p:nvSpPr>
          <p:spPr bwMode="auto">
            <a:xfrm>
              <a:off x="65229" y="165003"/>
              <a:ext cx="75053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24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4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9"/>
          <p:cNvGrpSpPr>
            <a:grpSpLocks/>
          </p:cNvGrpSpPr>
          <p:nvPr/>
        </p:nvGrpSpPr>
        <p:grpSpPr bwMode="auto">
          <a:xfrm>
            <a:off x="2872164" y="3631412"/>
            <a:ext cx="645403" cy="645319"/>
            <a:chOff x="0" y="0"/>
            <a:chExt cx="860425" cy="860425"/>
          </a:xfrm>
        </p:grpSpPr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0" y="0"/>
              <a:ext cx="860425" cy="86042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400" kern="0">
                <a:solidFill>
                  <a:srgbClr val="005E5E"/>
                </a:solidFill>
                <a:ea typeface="宋体" charset="-122"/>
              </a:endParaRPr>
            </a:p>
          </p:txBody>
        </p:sp>
        <p:sp>
          <p:nvSpPr>
            <p:cNvPr id="29" name="TextBox 31"/>
            <p:cNvSpPr txBox="1">
              <a:spLocks noChangeArrowheads="1"/>
            </p:cNvSpPr>
            <p:nvPr/>
          </p:nvSpPr>
          <p:spPr bwMode="auto">
            <a:xfrm>
              <a:off x="84604" y="165003"/>
              <a:ext cx="75053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24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4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0" name="矩形 32"/>
          <p:cNvSpPr>
            <a:spLocks noChangeArrowheads="1"/>
          </p:cNvSpPr>
          <p:nvPr/>
        </p:nvSpPr>
        <p:spPr bwMode="auto">
          <a:xfrm>
            <a:off x="577528" y="1287899"/>
            <a:ext cx="2213660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1" name="矩形 33"/>
          <p:cNvSpPr>
            <a:spLocks noChangeArrowheads="1"/>
          </p:cNvSpPr>
          <p:nvPr/>
        </p:nvSpPr>
        <p:spPr bwMode="auto">
          <a:xfrm>
            <a:off x="6309943" y="1287899"/>
            <a:ext cx="2213660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2" name="矩形 34"/>
          <p:cNvSpPr>
            <a:spLocks noChangeArrowheads="1"/>
          </p:cNvSpPr>
          <p:nvPr/>
        </p:nvSpPr>
        <p:spPr bwMode="auto">
          <a:xfrm>
            <a:off x="577528" y="3962043"/>
            <a:ext cx="2213660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矩形 35"/>
          <p:cNvSpPr>
            <a:spLocks noChangeArrowheads="1"/>
          </p:cNvSpPr>
          <p:nvPr/>
        </p:nvSpPr>
        <p:spPr bwMode="auto">
          <a:xfrm>
            <a:off x="6309943" y="3962043"/>
            <a:ext cx="2213660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Freeform 21"/>
          <p:cNvSpPr>
            <a:spLocks noEditPoints="1"/>
          </p:cNvSpPr>
          <p:nvPr/>
        </p:nvSpPr>
        <p:spPr bwMode="auto">
          <a:xfrm>
            <a:off x="3305608" y="1615678"/>
            <a:ext cx="2575658" cy="2146697"/>
          </a:xfrm>
          <a:custGeom>
            <a:avLst/>
            <a:gdLst>
              <a:gd name="T0" fmla="*/ 697912130 w 4305"/>
              <a:gd name="T1" fmla="*/ 1779663066 h 3587"/>
              <a:gd name="T2" fmla="*/ 2040296510 w 4305"/>
              <a:gd name="T3" fmla="*/ 1779663066 h 3587"/>
              <a:gd name="T4" fmla="*/ 1771819315 w 4305"/>
              <a:gd name="T5" fmla="*/ 1714716769 h 3587"/>
              <a:gd name="T6" fmla="*/ 967025828 w 4305"/>
              <a:gd name="T7" fmla="*/ 1714716769 h 3587"/>
              <a:gd name="T8" fmla="*/ 2147483647 w 4305"/>
              <a:gd name="T9" fmla="*/ 1052516058 h 3587"/>
              <a:gd name="T10" fmla="*/ 2147483647 w 4305"/>
              <a:gd name="T11" fmla="*/ 1321216788 h 3587"/>
              <a:gd name="T12" fmla="*/ 2147483647 w 4305"/>
              <a:gd name="T13" fmla="*/ 1137838117 h 3587"/>
              <a:gd name="T14" fmla="*/ 2147483647 w 4305"/>
              <a:gd name="T15" fmla="*/ 1052516058 h 3587"/>
              <a:gd name="T16" fmla="*/ 2147483647 w 4305"/>
              <a:gd name="T17" fmla="*/ 977382279 h 3587"/>
              <a:gd name="T18" fmla="*/ 2147483647 w 4305"/>
              <a:gd name="T19" fmla="*/ 927716806 h 3587"/>
              <a:gd name="T20" fmla="*/ 2147483647 w 4305"/>
              <a:gd name="T21" fmla="*/ 1342866085 h 3587"/>
              <a:gd name="T22" fmla="*/ 2147483647 w 4305"/>
              <a:gd name="T23" fmla="*/ 1300205056 h 3587"/>
              <a:gd name="T24" fmla="*/ 2147483647 w 4305"/>
              <a:gd name="T25" fmla="*/ 1342866085 h 3587"/>
              <a:gd name="T26" fmla="*/ 260842357 w 4305"/>
              <a:gd name="T27" fmla="*/ 1060157268 h 3587"/>
              <a:gd name="T28" fmla="*/ 52168471 w 4305"/>
              <a:gd name="T29" fmla="*/ 1232710891 h 3587"/>
              <a:gd name="T30" fmla="*/ 52168471 w 4305"/>
              <a:gd name="T31" fmla="*/ 951276406 h 3587"/>
              <a:gd name="T32" fmla="*/ 0 w 4305"/>
              <a:gd name="T33" fmla="*/ 874868294 h 3587"/>
              <a:gd name="T34" fmla="*/ 390627431 w 4305"/>
              <a:gd name="T35" fmla="*/ 1037235233 h 3587"/>
              <a:gd name="T36" fmla="*/ 0 w 4305"/>
              <a:gd name="T37" fmla="*/ 874868294 h 3587"/>
              <a:gd name="T38" fmla="*/ 260842357 w 4305"/>
              <a:gd name="T39" fmla="*/ 1392530760 h 3587"/>
              <a:gd name="T40" fmla="*/ 43897928 w 4305"/>
              <a:gd name="T41" fmla="*/ 1253086653 h 3587"/>
              <a:gd name="T42" fmla="*/ 2147483647 w 4305"/>
              <a:gd name="T43" fmla="*/ 1118099920 h 3587"/>
              <a:gd name="T44" fmla="*/ 285018281 w 4305"/>
              <a:gd name="T45" fmla="*/ 1403355009 h 3587"/>
              <a:gd name="T46" fmla="*/ 2147483647 w 4305"/>
              <a:gd name="T47" fmla="*/ 1118099920 h 3587"/>
              <a:gd name="T48" fmla="*/ 2082285729 w 4305"/>
              <a:gd name="T49" fmla="*/ 1113005780 h 3587"/>
              <a:gd name="T50" fmla="*/ 2147483647 w 4305"/>
              <a:gd name="T51" fmla="*/ 611898472 h 3587"/>
              <a:gd name="T52" fmla="*/ 550313762 w 4305"/>
              <a:gd name="T53" fmla="*/ 611898472 h 3587"/>
              <a:gd name="T54" fmla="*/ 656559414 w 4305"/>
              <a:gd name="T55" fmla="*/ 1113005780 h 3587"/>
              <a:gd name="T56" fmla="*/ 509596751 w 4305"/>
              <a:gd name="T57" fmla="*/ 608077867 h 3587"/>
              <a:gd name="T58" fmla="*/ 2147483647 w 4305"/>
              <a:gd name="T59" fmla="*/ 608077867 h 3587"/>
              <a:gd name="T60" fmla="*/ 504507124 w 4305"/>
              <a:gd name="T61" fmla="*/ 997120476 h 3587"/>
              <a:gd name="T62" fmla="*/ 2147483647 w 4305"/>
              <a:gd name="T63" fmla="*/ 1074165355 h 3587"/>
              <a:gd name="T64" fmla="*/ 2147483647 w 4305"/>
              <a:gd name="T65" fmla="*/ 998394011 h 3587"/>
              <a:gd name="T66" fmla="*/ 1369104719 w 4305"/>
              <a:gd name="T67" fmla="*/ 0 h 3587"/>
              <a:gd name="T68" fmla="*/ 505143627 w 4305"/>
              <a:gd name="T69" fmla="*/ 999030778 h 3587"/>
              <a:gd name="T70" fmla="*/ 283109572 w 4305"/>
              <a:gd name="T71" fmla="*/ 1454294017 h 3587"/>
              <a:gd name="T72" fmla="*/ 283109572 w 4305"/>
              <a:gd name="T73" fmla="*/ 1454294017 h 3587"/>
              <a:gd name="T74" fmla="*/ 1369104719 w 4305"/>
              <a:gd name="T75" fmla="*/ 2147483647 h 3587"/>
              <a:gd name="T76" fmla="*/ 561129517 w 4305"/>
              <a:gd name="T77" fmla="*/ 1661231490 h 3587"/>
              <a:gd name="T78" fmla="*/ 654650705 w 4305"/>
              <a:gd name="T79" fmla="*/ 1679059384 h 3587"/>
              <a:gd name="T80" fmla="*/ 1369104719 w 4305"/>
              <a:gd name="T81" fmla="*/ 2147483647 h 3587"/>
              <a:gd name="T82" fmla="*/ 2084194438 w 4305"/>
              <a:gd name="T83" fmla="*/ 1679059384 h 3587"/>
              <a:gd name="T84" fmla="*/ 2147483647 w 4305"/>
              <a:gd name="T85" fmla="*/ 1661231490 h 358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305" h="3587">
                <a:moveTo>
                  <a:pt x="1084" y="2646"/>
                </a:moveTo>
                <a:cubicBezTo>
                  <a:pt x="1088" y="2695"/>
                  <a:pt x="1092" y="2745"/>
                  <a:pt x="1097" y="2795"/>
                </a:cubicBezTo>
                <a:lnTo>
                  <a:pt x="2152" y="3358"/>
                </a:lnTo>
                <a:lnTo>
                  <a:pt x="3207" y="2795"/>
                </a:lnTo>
                <a:cubicBezTo>
                  <a:pt x="3213" y="2745"/>
                  <a:pt x="3217" y="2695"/>
                  <a:pt x="3221" y="2646"/>
                </a:cubicBezTo>
                <a:cubicBezTo>
                  <a:pt x="3077" y="2667"/>
                  <a:pt x="2930" y="2682"/>
                  <a:pt x="2785" y="2693"/>
                </a:cubicBezTo>
                <a:cubicBezTo>
                  <a:pt x="2575" y="2708"/>
                  <a:pt x="2363" y="2715"/>
                  <a:pt x="2152" y="2715"/>
                </a:cubicBezTo>
                <a:cubicBezTo>
                  <a:pt x="1942" y="2715"/>
                  <a:pt x="1730" y="2708"/>
                  <a:pt x="1520" y="2693"/>
                </a:cubicBezTo>
                <a:cubicBezTo>
                  <a:pt x="1375" y="2682"/>
                  <a:pt x="1228" y="2667"/>
                  <a:pt x="1084" y="2646"/>
                </a:cubicBezTo>
                <a:close/>
                <a:moveTo>
                  <a:pt x="3757" y="1653"/>
                </a:moveTo>
                <a:cubicBezTo>
                  <a:pt x="3803" y="1670"/>
                  <a:pt x="3849" y="1648"/>
                  <a:pt x="3894" y="1665"/>
                </a:cubicBezTo>
                <a:cubicBezTo>
                  <a:pt x="3856" y="1726"/>
                  <a:pt x="3925" y="1829"/>
                  <a:pt x="3894" y="2075"/>
                </a:cubicBezTo>
                <a:cubicBezTo>
                  <a:pt x="4030" y="2054"/>
                  <a:pt x="4023" y="1958"/>
                  <a:pt x="4222" y="1936"/>
                </a:cubicBezTo>
                <a:cubicBezTo>
                  <a:pt x="4190" y="1852"/>
                  <a:pt x="4152" y="1866"/>
                  <a:pt x="4128" y="1787"/>
                </a:cubicBezTo>
                <a:cubicBezTo>
                  <a:pt x="4231" y="1634"/>
                  <a:pt x="4191" y="1579"/>
                  <a:pt x="4222" y="1494"/>
                </a:cubicBezTo>
                <a:cubicBezTo>
                  <a:pt x="3896" y="1509"/>
                  <a:pt x="3938" y="1625"/>
                  <a:pt x="3757" y="1653"/>
                </a:cubicBezTo>
                <a:close/>
                <a:moveTo>
                  <a:pt x="4305" y="1374"/>
                </a:moveTo>
                <a:cubicBezTo>
                  <a:pt x="3933" y="1341"/>
                  <a:pt x="3817" y="1489"/>
                  <a:pt x="3540" y="1535"/>
                </a:cubicBezTo>
                <a:cubicBezTo>
                  <a:pt x="3602" y="1602"/>
                  <a:pt x="3648" y="1624"/>
                  <a:pt x="3691" y="1629"/>
                </a:cubicBezTo>
                <a:cubicBezTo>
                  <a:pt x="3899" y="1597"/>
                  <a:pt x="3869" y="1474"/>
                  <a:pt x="4236" y="1457"/>
                </a:cubicBezTo>
                <a:cubicBezTo>
                  <a:pt x="4246" y="1430"/>
                  <a:pt x="4256" y="1398"/>
                  <a:pt x="4305" y="1374"/>
                </a:cubicBezTo>
                <a:close/>
                <a:moveTo>
                  <a:pt x="3894" y="2109"/>
                </a:moveTo>
                <a:cubicBezTo>
                  <a:pt x="3894" y="2124"/>
                  <a:pt x="3892" y="2157"/>
                  <a:pt x="3894" y="2187"/>
                </a:cubicBezTo>
                <a:cubicBezTo>
                  <a:pt x="4088" y="2173"/>
                  <a:pt x="4112" y="2023"/>
                  <a:pt x="4267" y="2042"/>
                </a:cubicBezTo>
                <a:cubicBezTo>
                  <a:pt x="4256" y="2018"/>
                  <a:pt x="4246" y="1993"/>
                  <a:pt x="4236" y="1968"/>
                </a:cubicBezTo>
                <a:cubicBezTo>
                  <a:pt x="4040" y="1979"/>
                  <a:pt x="4064" y="2087"/>
                  <a:pt x="3894" y="2109"/>
                </a:cubicBezTo>
                <a:close/>
                <a:moveTo>
                  <a:pt x="548" y="1653"/>
                </a:moveTo>
                <a:cubicBezTo>
                  <a:pt x="502" y="1670"/>
                  <a:pt x="456" y="1648"/>
                  <a:pt x="410" y="1665"/>
                </a:cubicBezTo>
                <a:cubicBezTo>
                  <a:pt x="449" y="1726"/>
                  <a:pt x="380" y="1829"/>
                  <a:pt x="410" y="2075"/>
                </a:cubicBezTo>
                <a:cubicBezTo>
                  <a:pt x="275" y="2054"/>
                  <a:pt x="282" y="1958"/>
                  <a:pt x="82" y="1936"/>
                </a:cubicBezTo>
                <a:cubicBezTo>
                  <a:pt x="115" y="1852"/>
                  <a:pt x="153" y="1866"/>
                  <a:pt x="177" y="1787"/>
                </a:cubicBezTo>
                <a:cubicBezTo>
                  <a:pt x="74" y="1634"/>
                  <a:pt x="114" y="1579"/>
                  <a:pt x="82" y="1494"/>
                </a:cubicBezTo>
                <a:cubicBezTo>
                  <a:pt x="409" y="1509"/>
                  <a:pt x="367" y="1625"/>
                  <a:pt x="548" y="1653"/>
                </a:cubicBezTo>
                <a:close/>
                <a:moveTo>
                  <a:pt x="0" y="1374"/>
                </a:moveTo>
                <a:cubicBezTo>
                  <a:pt x="372" y="1341"/>
                  <a:pt x="487" y="1489"/>
                  <a:pt x="765" y="1535"/>
                </a:cubicBezTo>
                <a:cubicBezTo>
                  <a:pt x="703" y="1602"/>
                  <a:pt x="657" y="1624"/>
                  <a:pt x="614" y="1629"/>
                </a:cubicBezTo>
                <a:cubicBezTo>
                  <a:pt x="406" y="1597"/>
                  <a:pt x="436" y="1474"/>
                  <a:pt x="69" y="1457"/>
                </a:cubicBezTo>
                <a:cubicBezTo>
                  <a:pt x="59" y="1430"/>
                  <a:pt x="49" y="1398"/>
                  <a:pt x="0" y="1374"/>
                </a:cubicBezTo>
                <a:close/>
                <a:moveTo>
                  <a:pt x="410" y="2109"/>
                </a:moveTo>
                <a:cubicBezTo>
                  <a:pt x="411" y="2124"/>
                  <a:pt x="413" y="2157"/>
                  <a:pt x="410" y="2187"/>
                </a:cubicBezTo>
                <a:cubicBezTo>
                  <a:pt x="217" y="2173"/>
                  <a:pt x="193" y="2023"/>
                  <a:pt x="38" y="2042"/>
                </a:cubicBezTo>
                <a:cubicBezTo>
                  <a:pt x="48" y="2018"/>
                  <a:pt x="59" y="1993"/>
                  <a:pt x="69" y="1968"/>
                </a:cubicBezTo>
                <a:cubicBezTo>
                  <a:pt x="264" y="1979"/>
                  <a:pt x="241" y="2087"/>
                  <a:pt x="410" y="2109"/>
                </a:cubicBezTo>
                <a:close/>
                <a:moveTo>
                  <a:pt x="3850" y="1756"/>
                </a:moveTo>
                <a:cubicBezTo>
                  <a:pt x="3878" y="1912"/>
                  <a:pt x="3855" y="2044"/>
                  <a:pt x="3857" y="2204"/>
                </a:cubicBezTo>
                <a:cubicBezTo>
                  <a:pt x="3863" y="2570"/>
                  <a:pt x="442" y="2570"/>
                  <a:pt x="448" y="2204"/>
                </a:cubicBezTo>
                <a:cubicBezTo>
                  <a:pt x="450" y="2044"/>
                  <a:pt x="427" y="1912"/>
                  <a:pt x="455" y="1756"/>
                </a:cubicBezTo>
                <a:cubicBezTo>
                  <a:pt x="686" y="1989"/>
                  <a:pt x="3618" y="1989"/>
                  <a:pt x="3850" y="1756"/>
                </a:cubicBezTo>
                <a:close/>
                <a:moveTo>
                  <a:pt x="3327" y="1746"/>
                </a:moveTo>
                <a:cubicBezTo>
                  <a:pt x="3310" y="1747"/>
                  <a:pt x="3291" y="1747"/>
                  <a:pt x="3273" y="1748"/>
                </a:cubicBezTo>
                <a:cubicBezTo>
                  <a:pt x="3288" y="1602"/>
                  <a:pt x="3306" y="1456"/>
                  <a:pt x="3335" y="1311"/>
                </a:cubicBezTo>
                <a:cubicBezTo>
                  <a:pt x="3358" y="1196"/>
                  <a:pt x="3389" y="1069"/>
                  <a:pt x="3440" y="961"/>
                </a:cubicBezTo>
                <a:cubicBezTo>
                  <a:pt x="3146" y="574"/>
                  <a:pt x="2621" y="301"/>
                  <a:pt x="2152" y="205"/>
                </a:cubicBezTo>
                <a:cubicBezTo>
                  <a:pt x="1683" y="301"/>
                  <a:pt x="1159" y="574"/>
                  <a:pt x="865" y="961"/>
                </a:cubicBezTo>
                <a:cubicBezTo>
                  <a:pt x="915" y="1069"/>
                  <a:pt x="947" y="1196"/>
                  <a:pt x="970" y="1311"/>
                </a:cubicBezTo>
                <a:cubicBezTo>
                  <a:pt x="999" y="1456"/>
                  <a:pt x="1017" y="1602"/>
                  <a:pt x="1032" y="1748"/>
                </a:cubicBezTo>
                <a:cubicBezTo>
                  <a:pt x="1013" y="1747"/>
                  <a:pt x="995" y="1747"/>
                  <a:pt x="977" y="1746"/>
                </a:cubicBezTo>
                <a:cubicBezTo>
                  <a:pt x="955" y="1535"/>
                  <a:pt x="913" y="1169"/>
                  <a:pt x="801" y="955"/>
                </a:cubicBezTo>
                <a:cubicBezTo>
                  <a:pt x="1103" y="538"/>
                  <a:pt x="1659" y="248"/>
                  <a:pt x="2152" y="150"/>
                </a:cubicBezTo>
                <a:cubicBezTo>
                  <a:pt x="2646" y="248"/>
                  <a:pt x="3202" y="538"/>
                  <a:pt x="3503" y="955"/>
                </a:cubicBezTo>
                <a:cubicBezTo>
                  <a:pt x="3392" y="1169"/>
                  <a:pt x="3350" y="1535"/>
                  <a:pt x="3327" y="1746"/>
                </a:cubicBezTo>
                <a:close/>
                <a:moveTo>
                  <a:pt x="793" y="1566"/>
                </a:moveTo>
                <a:cubicBezTo>
                  <a:pt x="758" y="1620"/>
                  <a:pt x="684" y="1690"/>
                  <a:pt x="445" y="1687"/>
                </a:cubicBezTo>
                <a:cubicBezTo>
                  <a:pt x="474" y="1880"/>
                  <a:pt x="3831" y="1880"/>
                  <a:pt x="3860" y="1687"/>
                </a:cubicBezTo>
                <a:cubicBezTo>
                  <a:pt x="3621" y="1690"/>
                  <a:pt x="3546" y="1620"/>
                  <a:pt x="3511" y="1566"/>
                </a:cubicBezTo>
                <a:lnTo>
                  <a:pt x="3511" y="1568"/>
                </a:lnTo>
                <a:cubicBezTo>
                  <a:pt x="3549" y="1279"/>
                  <a:pt x="3601" y="1038"/>
                  <a:pt x="3680" y="955"/>
                </a:cubicBezTo>
                <a:cubicBezTo>
                  <a:pt x="3369" y="456"/>
                  <a:pt x="2729" y="107"/>
                  <a:pt x="2152" y="0"/>
                </a:cubicBezTo>
                <a:cubicBezTo>
                  <a:pt x="1576" y="107"/>
                  <a:pt x="935" y="456"/>
                  <a:pt x="625" y="955"/>
                </a:cubicBezTo>
                <a:cubicBezTo>
                  <a:pt x="704" y="1038"/>
                  <a:pt x="756" y="1280"/>
                  <a:pt x="794" y="1569"/>
                </a:cubicBezTo>
                <a:lnTo>
                  <a:pt x="793" y="1566"/>
                </a:lnTo>
                <a:close/>
                <a:moveTo>
                  <a:pt x="445" y="2284"/>
                </a:moveTo>
                <a:cubicBezTo>
                  <a:pt x="445" y="2754"/>
                  <a:pt x="3860" y="2754"/>
                  <a:pt x="3860" y="2284"/>
                </a:cubicBezTo>
                <a:cubicBezTo>
                  <a:pt x="3654" y="2664"/>
                  <a:pt x="651" y="2664"/>
                  <a:pt x="445" y="2284"/>
                </a:cubicBezTo>
                <a:close/>
                <a:moveTo>
                  <a:pt x="3393" y="2924"/>
                </a:moveTo>
                <a:lnTo>
                  <a:pt x="2152" y="3587"/>
                </a:lnTo>
                <a:lnTo>
                  <a:pt x="912" y="2924"/>
                </a:lnTo>
                <a:cubicBezTo>
                  <a:pt x="901" y="2861"/>
                  <a:pt x="892" y="2749"/>
                  <a:pt x="882" y="2609"/>
                </a:cubicBezTo>
                <a:cubicBezTo>
                  <a:pt x="910" y="2615"/>
                  <a:pt x="937" y="2621"/>
                  <a:pt x="964" y="2625"/>
                </a:cubicBezTo>
                <a:cubicBezTo>
                  <a:pt x="986" y="2629"/>
                  <a:pt x="1007" y="2633"/>
                  <a:pt x="1029" y="2637"/>
                </a:cubicBezTo>
                <a:cubicBezTo>
                  <a:pt x="1034" y="2700"/>
                  <a:pt x="1039" y="2766"/>
                  <a:pt x="1047" y="2829"/>
                </a:cubicBezTo>
                <a:lnTo>
                  <a:pt x="2152" y="3420"/>
                </a:lnTo>
                <a:lnTo>
                  <a:pt x="3258" y="2829"/>
                </a:lnTo>
                <a:cubicBezTo>
                  <a:pt x="3266" y="2766"/>
                  <a:pt x="3271" y="2700"/>
                  <a:pt x="3276" y="2637"/>
                </a:cubicBezTo>
                <a:cubicBezTo>
                  <a:pt x="3298" y="2633"/>
                  <a:pt x="3319" y="2629"/>
                  <a:pt x="3341" y="2625"/>
                </a:cubicBezTo>
                <a:cubicBezTo>
                  <a:pt x="3368" y="2621"/>
                  <a:pt x="3395" y="2615"/>
                  <a:pt x="3423" y="2609"/>
                </a:cubicBezTo>
                <a:cubicBezTo>
                  <a:pt x="3413" y="2749"/>
                  <a:pt x="3404" y="2861"/>
                  <a:pt x="3393" y="29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ea typeface="宋体" charset="-122"/>
            </a:endParaRPr>
          </a:p>
        </p:txBody>
      </p:sp>
      <p:sp>
        <p:nvSpPr>
          <p:cNvPr id="35" name="Freeform 22"/>
          <p:cNvSpPr>
            <a:spLocks noEditPoints="1"/>
          </p:cNvSpPr>
          <p:nvPr/>
        </p:nvSpPr>
        <p:spPr bwMode="auto">
          <a:xfrm>
            <a:off x="4090332" y="2078837"/>
            <a:ext cx="1016926" cy="535781"/>
          </a:xfrm>
          <a:custGeom>
            <a:avLst/>
            <a:gdLst>
              <a:gd name="T0" fmla="*/ 1060842459 w 1701"/>
              <a:gd name="T1" fmla="*/ 106633654 h 894"/>
              <a:gd name="T2" fmla="*/ 977626767 w 1701"/>
              <a:gd name="T3" fmla="*/ 104079803 h 894"/>
              <a:gd name="T4" fmla="*/ 977626767 w 1701"/>
              <a:gd name="T5" fmla="*/ 17878553 h 894"/>
              <a:gd name="T6" fmla="*/ 1063384144 w 1701"/>
              <a:gd name="T7" fmla="*/ 18517016 h 894"/>
              <a:gd name="T8" fmla="*/ 1018281780 w 1701"/>
              <a:gd name="T9" fmla="*/ 95778989 h 894"/>
              <a:gd name="T10" fmla="*/ 1053219793 w 1701"/>
              <a:gd name="T11" fmla="*/ 60659547 h 894"/>
              <a:gd name="T12" fmla="*/ 1017646558 w 1701"/>
              <a:gd name="T13" fmla="*/ 26179367 h 894"/>
              <a:gd name="T14" fmla="*/ 986520674 w 1701"/>
              <a:gd name="T15" fmla="*/ 63214197 h 894"/>
              <a:gd name="T16" fmla="*/ 1018281780 w 1701"/>
              <a:gd name="T17" fmla="*/ 95778989 h 894"/>
              <a:gd name="T18" fmla="*/ 224873412 w 1701"/>
              <a:gd name="T19" fmla="*/ 534445193 h 894"/>
              <a:gd name="T20" fmla="*/ 119424149 w 1701"/>
              <a:gd name="T21" fmla="*/ 569563836 h 894"/>
              <a:gd name="T22" fmla="*/ 0 w 1701"/>
              <a:gd name="T23" fmla="*/ 449520868 h 894"/>
              <a:gd name="T24" fmla="*/ 79404359 w 1701"/>
              <a:gd name="T25" fmla="*/ 406739874 h 894"/>
              <a:gd name="T26" fmla="*/ 131493370 w 1701"/>
              <a:gd name="T27" fmla="*/ 498687288 h 894"/>
              <a:gd name="T28" fmla="*/ 181042289 w 1701"/>
              <a:gd name="T29" fmla="*/ 429726927 h 894"/>
              <a:gd name="T30" fmla="*/ 97191375 w 1701"/>
              <a:gd name="T31" fmla="*/ 339056439 h 894"/>
              <a:gd name="T32" fmla="*/ 162620051 w 1701"/>
              <a:gd name="T33" fmla="*/ 251578263 h 894"/>
              <a:gd name="T34" fmla="*/ 132128592 w 1701"/>
              <a:gd name="T35" fmla="*/ 123873744 h 894"/>
              <a:gd name="T36" fmla="*/ 79404359 w 1701"/>
              <a:gd name="T37" fmla="*/ 215182695 h 894"/>
              <a:gd name="T38" fmla="*/ 0 w 1701"/>
              <a:gd name="T39" fmla="*/ 172401701 h 894"/>
              <a:gd name="T40" fmla="*/ 119424149 w 1701"/>
              <a:gd name="T41" fmla="*/ 52358733 h 894"/>
              <a:gd name="T42" fmla="*/ 224873412 w 1701"/>
              <a:gd name="T43" fmla="*/ 87478175 h 894"/>
              <a:gd name="T44" fmla="*/ 259811426 w 1701"/>
              <a:gd name="T45" fmla="*/ 214544232 h 894"/>
              <a:gd name="T46" fmla="*/ 207086396 w 1701"/>
              <a:gd name="T47" fmla="*/ 298829295 h 894"/>
              <a:gd name="T48" fmla="*/ 259811426 w 1701"/>
              <a:gd name="T49" fmla="*/ 383752821 h 894"/>
              <a:gd name="T50" fmla="*/ 598391989 w 1701"/>
              <a:gd name="T51" fmla="*/ 201773381 h 894"/>
              <a:gd name="T52" fmla="*/ 466897822 w 1701"/>
              <a:gd name="T53" fmla="*/ 127066057 h 894"/>
              <a:gd name="T54" fmla="*/ 418620144 w 1701"/>
              <a:gd name="T55" fmla="*/ 194111030 h 894"/>
              <a:gd name="T56" fmla="*/ 464992156 w 1701"/>
              <a:gd name="T57" fmla="*/ 240085136 h 894"/>
              <a:gd name="T58" fmla="*/ 598391989 w 1701"/>
              <a:gd name="T59" fmla="*/ 360128104 h 894"/>
              <a:gd name="T60" fmla="*/ 563453975 w 1701"/>
              <a:gd name="T61" fmla="*/ 535083656 h 894"/>
              <a:gd name="T62" fmla="*/ 458004712 w 1701"/>
              <a:gd name="T63" fmla="*/ 570840761 h 894"/>
              <a:gd name="T64" fmla="*/ 338580563 w 1701"/>
              <a:gd name="T65" fmla="*/ 450159331 h 894"/>
              <a:gd name="T66" fmla="*/ 374153798 w 1701"/>
              <a:gd name="T67" fmla="*/ 90670489 h 894"/>
              <a:gd name="T68" fmla="*/ 478967042 w 1701"/>
              <a:gd name="T69" fmla="*/ 55551846 h 894"/>
              <a:gd name="T70" fmla="*/ 598391989 w 1701"/>
              <a:gd name="T71" fmla="*/ 175594014 h 894"/>
              <a:gd name="T72" fmla="*/ 518986833 w 1701"/>
              <a:gd name="T73" fmla="*/ 428450002 h 894"/>
              <a:gd name="T74" fmla="*/ 466897822 w 1701"/>
              <a:gd name="T75" fmla="*/ 311600147 h 894"/>
              <a:gd name="T76" fmla="*/ 420525810 w 1701"/>
              <a:gd name="T77" fmla="*/ 361405029 h 894"/>
              <a:gd name="T78" fmla="*/ 418620144 w 1701"/>
              <a:gd name="T79" fmla="*/ 428450002 h 894"/>
              <a:gd name="T80" fmla="*/ 518986833 w 1701"/>
              <a:gd name="T81" fmla="*/ 428450002 h 894"/>
              <a:gd name="T82" fmla="*/ 904574629 w 1701"/>
              <a:gd name="T83" fmla="*/ 535083656 h 894"/>
              <a:gd name="T84" fmla="*/ 799126163 w 1701"/>
              <a:gd name="T85" fmla="*/ 570840761 h 894"/>
              <a:gd name="T86" fmla="*/ 679702014 w 1701"/>
              <a:gd name="T87" fmla="*/ 450159331 h 894"/>
              <a:gd name="T88" fmla="*/ 714640028 w 1701"/>
              <a:gd name="T89" fmla="*/ 90670489 h 894"/>
              <a:gd name="T90" fmla="*/ 820088493 w 1701"/>
              <a:gd name="T91" fmla="*/ 55551846 h 894"/>
              <a:gd name="T92" fmla="*/ 939512643 w 1701"/>
              <a:gd name="T93" fmla="*/ 175594014 h 894"/>
              <a:gd name="T94" fmla="*/ 860108284 w 1701"/>
              <a:gd name="T95" fmla="*/ 428450002 h 894"/>
              <a:gd name="T96" fmla="*/ 853756063 w 1701"/>
              <a:gd name="T97" fmla="*/ 148776185 h 894"/>
              <a:gd name="T98" fmla="*/ 759741595 w 1701"/>
              <a:gd name="T99" fmla="*/ 194111030 h 894"/>
              <a:gd name="T100" fmla="*/ 811195384 w 1701"/>
              <a:gd name="T101" fmla="*/ 496133438 h 8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01" h="894">
                <a:moveTo>
                  <a:pt x="1700" y="98"/>
                </a:moveTo>
                <a:cubicBezTo>
                  <a:pt x="1699" y="128"/>
                  <a:pt x="1689" y="151"/>
                  <a:pt x="1670" y="167"/>
                </a:cubicBezTo>
                <a:cubicBezTo>
                  <a:pt x="1651" y="183"/>
                  <a:pt x="1629" y="190"/>
                  <a:pt x="1604" y="189"/>
                </a:cubicBezTo>
                <a:cubicBezTo>
                  <a:pt x="1578" y="188"/>
                  <a:pt x="1556" y="179"/>
                  <a:pt x="1539" y="163"/>
                </a:cubicBezTo>
                <a:cubicBezTo>
                  <a:pt x="1523" y="146"/>
                  <a:pt x="1514" y="124"/>
                  <a:pt x="1513" y="96"/>
                </a:cubicBezTo>
                <a:cubicBezTo>
                  <a:pt x="1513" y="69"/>
                  <a:pt x="1522" y="46"/>
                  <a:pt x="1539" y="28"/>
                </a:cubicBezTo>
                <a:cubicBezTo>
                  <a:pt x="1557" y="10"/>
                  <a:pt x="1579" y="1"/>
                  <a:pt x="1606" y="1"/>
                </a:cubicBezTo>
                <a:cubicBezTo>
                  <a:pt x="1633" y="0"/>
                  <a:pt x="1655" y="10"/>
                  <a:pt x="1674" y="29"/>
                </a:cubicBezTo>
                <a:cubicBezTo>
                  <a:pt x="1692" y="49"/>
                  <a:pt x="1701" y="72"/>
                  <a:pt x="1700" y="98"/>
                </a:cubicBezTo>
                <a:close/>
                <a:moveTo>
                  <a:pt x="1603" y="150"/>
                </a:moveTo>
                <a:cubicBezTo>
                  <a:pt x="1617" y="151"/>
                  <a:pt x="1629" y="146"/>
                  <a:pt x="1641" y="137"/>
                </a:cubicBezTo>
                <a:cubicBezTo>
                  <a:pt x="1652" y="127"/>
                  <a:pt x="1658" y="113"/>
                  <a:pt x="1658" y="95"/>
                </a:cubicBezTo>
                <a:cubicBezTo>
                  <a:pt x="1657" y="76"/>
                  <a:pt x="1651" y="63"/>
                  <a:pt x="1640" y="54"/>
                </a:cubicBezTo>
                <a:cubicBezTo>
                  <a:pt x="1629" y="45"/>
                  <a:pt x="1616" y="41"/>
                  <a:pt x="1602" y="41"/>
                </a:cubicBezTo>
                <a:cubicBezTo>
                  <a:pt x="1588" y="42"/>
                  <a:pt x="1576" y="47"/>
                  <a:pt x="1566" y="57"/>
                </a:cubicBezTo>
                <a:cubicBezTo>
                  <a:pt x="1556" y="67"/>
                  <a:pt x="1552" y="81"/>
                  <a:pt x="1553" y="99"/>
                </a:cubicBezTo>
                <a:cubicBezTo>
                  <a:pt x="1554" y="116"/>
                  <a:pt x="1560" y="129"/>
                  <a:pt x="1571" y="137"/>
                </a:cubicBezTo>
                <a:cubicBezTo>
                  <a:pt x="1581" y="146"/>
                  <a:pt x="1592" y="150"/>
                  <a:pt x="1603" y="150"/>
                </a:cubicBezTo>
                <a:close/>
                <a:moveTo>
                  <a:pt x="409" y="704"/>
                </a:moveTo>
                <a:cubicBezTo>
                  <a:pt x="409" y="756"/>
                  <a:pt x="391" y="800"/>
                  <a:pt x="354" y="837"/>
                </a:cubicBezTo>
                <a:cubicBezTo>
                  <a:pt x="317" y="874"/>
                  <a:pt x="273" y="892"/>
                  <a:pt x="221" y="892"/>
                </a:cubicBezTo>
                <a:lnTo>
                  <a:pt x="188" y="892"/>
                </a:lnTo>
                <a:cubicBezTo>
                  <a:pt x="137" y="892"/>
                  <a:pt x="93" y="874"/>
                  <a:pt x="56" y="837"/>
                </a:cubicBezTo>
                <a:cubicBezTo>
                  <a:pt x="18" y="800"/>
                  <a:pt x="0" y="756"/>
                  <a:pt x="0" y="704"/>
                </a:cubicBezTo>
                <a:lnTo>
                  <a:pt x="0" y="637"/>
                </a:lnTo>
                <a:lnTo>
                  <a:pt x="125" y="637"/>
                </a:lnTo>
                <a:cubicBezTo>
                  <a:pt x="125" y="683"/>
                  <a:pt x="129" y="714"/>
                  <a:pt x="135" y="732"/>
                </a:cubicBezTo>
                <a:cubicBezTo>
                  <a:pt x="147" y="764"/>
                  <a:pt x="171" y="781"/>
                  <a:pt x="207" y="781"/>
                </a:cubicBezTo>
                <a:cubicBezTo>
                  <a:pt x="239" y="781"/>
                  <a:pt x="261" y="770"/>
                  <a:pt x="272" y="748"/>
                </a:cubicBezTo>
                <a:cubicBezTo>
                  <a:pt x="281" y="732"/>
                  <a:pt x="285" y="707"/>
                  <a:pt x="285" y="673"/>
                </a:cubicBezTo>
                <a:cubicBezTo>
                  <a:pt x="285" y="607"/>
                  <a:pt x="279" y="567"/>
                  <a:pt x="266" y="553"/>
                </a:cubicBezTo>
                <a:cubicBezTo>
                  <a:pt x="253" y="538"/>
                  <a:pt x="216" y="531"/>
                  <a:pt x="153" y="531"/>
                </a:cubicBezTo>
                <a:lnTo>
                  <a:pt x="153" y="406"/>
                </a:lnTo>
                <a:cubicBezTo>
                  <a:pt x="208" y="406"/>
                  <a:pt x="242" y="402"/>
                  <a:pt x="256" y="394"/>
                </a:cubicBezTo>
                <a:cubicBezTo>
                  <a:pt x="275" y="381"/>
                  <a:pt x="285" y="350"/>
                  <a:pt x="285" y="299"/>
                </a:cubicBezTo>
                <a:cubicBezTo>
                  <a:pt x="285" y="229"/>
                  <a:pt x="259" y="194"/>
                  <a:pt x="208" y="194"/>
                </a:cubicBezTo>
                <a:cubicBezTo>
                  <a:pt x="171" y="194"/>
                  <a:pt x="147" y="210"/>
                  <a:pt x="135" y="243"/>
                </a:cubicBezTo>
                <a:cubicBezTo>
                  <a:pt x="129" y="260"/>
                  <a:pt x="125" y="292"/>
                  <a:pt x="125" y="337"/>
                </a:cubicBezTo>
                <a:lnTo>
                  <a:pt x="0" y="337"/>
                </a:lnTo>
                <a:lnTo>
                  <a:pt x="0" y="270"/>
                </a:lnTo>
                <a:cubicBezTo>
                  <a:pt x="0" y="218"/>
                  <a:pt x="18" y="174"/>
                  <a:pt x="56" y="137"/>
                </a:cubicBezTo>
                <a:cubicBezTo>
                  <a:pt x="93" y="100"/>
                  <a:pt x="137" y="82"/>
                  <a:pt x="188" y="82"/>
                </a:cubicBezTo>
                <a:lnTo>
                  <a:pt x="221" y="82"/>
                </a:lnTo>
                <a:cubicBezTo>
                  <a:pt x="273" y="82"/>
                  <a:pt x="317" y="100"/>
                  <a:pt x="354" y="137"/>
                </a:cubicBezTo>
                <a:cubicBezTo>
                  <a:pt x="391" y="174"/>
                  <a:pt x="409" y="218"/>
                  <a:pt x="409" y="270"/>
                </a:cubicBezTo>
                <a:lnTo>
                  <a:pt x="409" y="336"/>
                </a:lnTo>
                <a:cubicBezTo>
                  <a:pt x="409" y="360"/>
                  <a:pt x="401" y="386"/>
                  <a:pt x="384" y="414"/>
                </a:cubicBezTo>
                <a:cubicBezTo>
                  <a:pt x="368" y="441"/>
                  <a:pt x="349" y="459"/>
                  <a:pt x="326" y="468"/>
                </a:cubicBezTo>
                <a:cubicBezTo>
                  <a:pt x="349" y="482"/>
                  <a:pt x="368" y="502"/>
                  <a:pt x="385" y="527"/>
                </a:cubicBezTo>
                <a:cubicBezTo>
                  <a:pt x="401" y="552"/>
                  <a:pt x="409" y="577"/>
                  <a:pt x="409" y="601"/>
                </a:cubicBezTo>
                <a:lnTo>
                  <a:pt x="409" y="704"/>
                </a:lnTo>
                <a:close/>
                <a:moveTo>
                  <a:pt x="942" y="316"/>
                </a:moveTo>
                <a:lnTo>
                  <a:pt x="817" y="316"/>
                </a:lnTo>
                <a:cubicBezTo>
                  <a:pt x="819" y="238"/>
                  <a:pt x="791" y="199"/>
                  <a:pt x="735" y="199"/>
                </a:cubicBezTo>
                <a:cubicBezTo>
                  <a:pt x="704" y="199"/>
                  <a:pt x="683" y="210"/>
                  <a:pt x="671" y="231"/>
                </a:cubicBezTo>
                <a:cubicBezTo>
                  <a:pt x="663" y="247"/>
                  <a:pt x="659" y="271"/>
                  <a:pt x="659" y="304"/>
                </a:cubicBezTo>
                <a:lnTo>
                  <a:pt x="660" y="399"/>
                </a:lnTo>
                <a:cubicBezTo>
                  <a:pt x="675" y="384"/>
                  <a:pt x="699" y="376"/>
                  <a:pt x="732" y="376"/>
                </a:cubicBezTo>
                <a:cubicBezTo>
                  <a:pt x="792" y="376"/>
                  <a:pt x="842" y="393"/>
                  <a:pt x="882" y="426"/>
                </a:cubicBezTo>
                <a:cubicBezTo>
                  <a:pt x="922" y="460"/>
                  <a:pt x="942" y="506"/>
                  <a:pt x="942" y="564"/>
                </a:cubicBezTo>
                <a:lnTo>
                  <a:pt x="942" y="705"/>
                </a:lnTo>
                <a:cubicBezTo>
                  <a:pt x="942" y="757"/>
                  <a:pt x="924" y="801"/>
                  <a:pt x="887" y="838"/>
                </a:cubicBezTo>
                <a:cubicBezTo>
                  <a:pt x="850" y="875"/>
                  <a:pt x="806" y="894"/>
                  <a:pt x="754" y="894"/>
                </a:cubicBezTo>
                <a:lnTo>
                  <a:pt x="721" y="894"/>
                </a:lnTo>
                <a:cubicBezTo>
                  <a:pt x="670" y="894"/>
                  <a:pt x="626" y="875"/>
                  <a:pt x="589" y="838"/>
                </a:cubicBezTo>
                <a:cubicBezTo>
                  <a:pt x="552" y="801"/>
                  <a:pt x="533" y="757"/>
                  <a:pt x="533" y="705"/>
                </a:cubicBezTo>
                <a:lnTo>
                  <a:pt x="533" y="275"/>
                </a:lnTo>
                <a:cubicBezTo>
                  <a:pt x="534" y="224"/>
                  <a:pt x="553" y="179"/>
                  <a:pt x="589" y="142"/>
                </a:cubicBezTo>
                <a:cubicBezTo>
                  <a:pt x="626" y="105"/>
                  <a:pt x="670" y="87"/>
                  <a:pt x="721" y="87"/>
                </a:cubicBezTo>
                <a:lnTo>
                  <a:pt x="754" y="87"/>
                </a:lnTo>
                <a:cubicBezTo>
                  <a:pt x="806" y="87"/>
                  <a:pt x="850" y="105"/>
                  <a:pt x="887" y="142"/>
                </a:cubicBezTo>
                <a:cubicBezTo>
                  <a:pt x="924" y="179"/>
                  <a:pt x="942" y="224"/>
                  <a:pt x="942" y="275"/>
                </a:cubicBezTo>
                <a:lnTo>
                  <a:pt x="942" y="316"/>
                </a:lnTo>
                <a:close/>
                <a:moveTo>
                  <a:pt x="817" y="671"/>
                </a:moveTo>
                <a:lnTo>
                  <a:pt x="817" y="593"/>
                </a:lnTo>
                <a:cubicBezTo>
                  <a:pt x="817" y="523"/>
                  <a:pt x="790" y="488"/>
                  <a:pt x="735" y="488"/>
                </a:cubicBezTo>
                <a:cubicBezTo>
                  <a:pt x="682" y="488"/>
                  <a:pt x="658" y="514"/>
                  <a:pt x="662" y="566"/>
                </a:cubicBezTo>
                <a:cubicBezTo>
                  <a:pt x="660" y="574"/>
                  <a:pt x="659" y="583"/>
                  <a:pt x="659" y="593"/>
                </a:cubicBezTo>
                <a:lnTo>
                  <a:pt x="659" y="671"/>
                </a:lnTo>
                <a:cubicBezTo>
                  <a:pt x="659" y="742"/>
                  <a:pt x="686" y="777"/>
                  <a:pt x="740" y="777"/>
                </a:cubicBezTo>
                <a:cubicBezTo>
                  <a:pt x="791" y="777"/>
                  <a:pt x="817" y="742"/>
                  <a:pt x="817" y="671"/>
                </a:cubicBezTo>
                <a:close/>
                <a:moveTo>
                  <a:pt x="1479" y="705"/>
                </a:moveTo>
                <a:cubicBezTo>
                  <a:pt x="1479" y="757"/>
                  <a:pt x="1461" y="801"/>
                  <a:pt x="1424" y="838"/>
                </a:cubicBezTo>
                <a:cubicBezTo>
                  <a:pt x="1386" y="875"/>
                  <a:pt x="1342" y="894"/>
                  <a:pt x="1291" y="894"/>
                </a:cubicBezTo>
                <a:lnTo>
                  <a:pt x="1258" y="894"/>
                </a:lnTo>
                <a:cubicBezTo>
                  <a:pt x="1206" y="894"/>
                  <a:pt x="1162" y="875"/>
                  <a:pt x="1125" y="838"/>
                </a:cubicBezTo>
                <a:cubicBezTo>
                  <a:pt x="1088" y="801"/>
                  <a:pt x="1070" y="757"/>
                  <a:pt x="1070" y="705"/>
                </a:cubicBezTo>
                <a:lnTo>
                  <a:pt x="1070" y="275"/>
                </a:lnTo>
                <a:cubicBezTo>
                  <a:pt x="1070" y="224"/>
                  <a:pt x="1088" y="179"/>
                  <a:pt x="1125" y="142"/>
                </a:cubicBezTo>
                <a:cubicBezTo>
                  <a:pt x="1162" y="105"/>
                  <a:pt x="1206" y="87"/>
                  <a:pt x="1258" y="87"/>
                </a:cubicBezTo>
                <a:lnTo>
                  <a:pt x="1291" y="87"/>
                </a:lnTo>
                <a:cubicBezTo>
                  <a:pt x="1342" y="87"/>
                  <a:pt x="1386" y="105"/>
                  <a:pt x="1424" y="142"/>
                </a:cubicBezTo>
                <a:cubicBezTo>
                  <a:pt x="1461" y="179"/>
                  <a:pt x="1479" y="224"/>
                  <a:pt x="1479" y="275"/>
                </a:cubicBezTo>
                <a:lnTo>
                  <a:pt x="1479" y="705"/>
                </a:lnTo>
                <a:close/>
                <a:moveTo>
                  <a:pt x="1354" y="671"/>
                </a:moveTo>
                <a:lnTo>
                  <a:pt x="1354" y="304"/>
                </a:lnTo>
                <a:cubicBezTo>
                  <a:pt x="1354" y="271"/>
                  <a:pt x="1351" y="247"/>
                  <a:pt x="1344" y="233"/>
                </a:cubicBezTo>
                <a:cubicBezTo>
                  <a:pt x="1334" y="210"/>
                  <a:pt x="1314" y="199"/>
                  <a:pt x="1285" y="199"/>
                </a:cubicBezTo>
                <a:cubicBezTo>
                  <a:pt x="1225" y="199"/>
                  <a:pt x="1196" y="234"/>
                  <a:pt x="1196" y="304"/>
                </a:cubicBezTo>
                <a:lnTo>
                  <a:pt x="1196" y="671"/>
                </a:lnTo>
                <a:cubicBezTo>
                  <a:pt x="1196" y="742"/>
                  <a:pt x="1223" y="777"/>
                  <a:pt x="1277" y="777"/>
                </a:cubicBezTo>
                <a:cubicBezTo>
                  <a:pt x="1328" y="777"/>
                  <a:pt x="1354" y="742"/>
                  <a:pt x="1354" y="6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5E5E"/>
              </a:solidFill>
              <a:ea typeface="宋体" charset="-122"/>
            </a:endParaRPr>
          </a:p>
        </p:txBody>
      </p:sp>
      <p:sp>
        <p:nvSpPr>
          <p:cNvPr id="36" name="Freeform 23"/>
          <p:cNvSpPr>
            <a:spLocks noEditPoints="1"/>
          </p:cNvSpPr>
          <p:nvPr/>
        </p:nvSpPr>
        <p:spPr bwMode="auto">
          <a:xfrm>
            <a:off x="3756911" y="2761060"/>
            <a:ext cx="1662329" cy="295275"/>
          </a:xfrm>
          <a:custGeom>
            <a:avLst/>
            <a:gdLst>
              <a:gd name="T0" fmla="*/ 102387884 w 2779"/>
              <a:gd name="T1" fmla="*/ 115130606 h 495"/>
              <a:gd name="T2" fmla="*/ 230848825 w 2779"/>
              <a:gd name="T3" fmla="*/ 133476230 h 495"/>
              <a:gd name="T4" fmla="*/ 171705771 w 2779"/>
              <a:gd name="T5" fmla="*/ 206856343 h 495"/>
              <a:gd name="T6" fmla="*/ 13990693 w 2779"/>
              <a:gd name="T7" fmla="*/ 253034569 h 495"/>
              <a:gd name="T8" fmla="*/ 72498169 w 2779"/>
              <a:gd name="T9" fmla="*/ 182185272 h 495"/>
              <a:gd name="T10" fmla="*/ 146903870 w 2779"/>
              <a:gd name="T11" fmla="*/ 192306145 h 495"/>
              <a:gd name="T12" fmla="*/ 144359963 w 2779"/>
              <a:gd name="T13" fmla="*/ 11386281 h 495"/>
              <a:gd name="T14" fmla="*/ 270277794 w 2779"/>
              <a:gd name="T15" fmla="*/ 69584685 h 495"/>
              <a:gd name="T16" fmla="*/ 241024455 w 2779"/>
              <a:gd name="T17" fmla="*/ 84134088 h 495"/>
              <a:gd name="T18" fmla="*/ 30525293 w 2779"/>
              <a:gd name="T19" fmla="*/ 75277826 h 495"/>
              <a:gd name="T20" fmla="*/ 408277989 w 2779"/>
              <a:gd name="T21" fmla="*/ 139169371 h 495"/>
              <a:gd name="T22" fmla="*/ 538647259 w 2779"/>
              <a:gd name="T23" fmla="*/ 52504468 h 495"/>
              <a:gd name="T24" fmla="*/ 628316404 w 2779"/>
              <a:gd name="T25" fmla="*/ 170165889 h 495"/>
              <a:gd name="T26" fmla="*/ 539283635 w 2779"/>
              <a:gd name="T27" fmla="*/ 159411914 h 495"/>
              <a:gd name="T28" fmla="*/ 599062268 w 2779"/>
              <a:gd name="T29" fmla="*/ 227098886 h 495"/>
              <a:gd name="T30" fmla="*/ 621320261 w 2779"/>
              <a:gd name="T31" fmla="*/ 304906731 h 495"/>
              <a:gd name="T32" fmla="*/ 436895750 w 2779"/>
              <a:gd name="T33" fmla="*/ 271380194 h 495"/>
              <a:gd name="T34" fmla="*/ 417817243 w 2779"/>
              <a:gd name="T35" fmla="*/ 192306145 h 495"/>
              <a:gd name="T36" fmla="*/ 453430351 w 2779"/>
              <a:gd name="T37" fmla="*/ 146127919 h 495"/>
              <a:gd name="T38" fmla="*/ 459790119 w 2779"/>
              <a:gd name="T39" fmla="*/ 132210823 h 495"/>
              <a:gd name="T40" fmla="*/ 747874467 w 2779"/>
              <a:gd name="T41" fmla="*/ 285929596 h 495"/>
              <a:gd name="T42" fmla="*/ 759956831 w 2779"/>
              <a:gd name="T43" fmla="*/ 163840442 h 495"/>
              <a:gd name="T44" fmla="*/ 782215621 w 2779"/>
              <a:gd name="T45" fmla="*/ 94888063 h 495"/>
              <a:gd name="T46" fmla="*/ 986990593 w 2779"/>
              <a:gd name="T47" fmla="*/ 76543234 h 495"/>
              <a:gd name="T48" fmla="*/ 1013700025 w 2779"/>
              <a:gd name="T49" fmla="*/ 148025633 h 495"/>
              <a:gd name="T50" fmla="*/ 923395302 w 2779"/>
              <a:gd name="T51" fmla="*/ 278338742 h 495"/>
              <a:gd name="T52" fmla="*/ 1014971979 w 2779"/>
              <a:gd name="T53" fmla="*/ 264421646 h 495"/>
              <a:gd name="T54" fmla="*/ 896050291 w 2779"/>
              <a:gd name="T55" fmla="*/ 278971048 h 495"/>
              <a:gd name="T56" fmla="*/ 747874467 w 2779"/>
              <a:gd name="T57" fmla="*/ 285929596 h 495"/>
              <a:gd name="T58" fmla="*/ 1124990788 w 2779"/>
              <a:gd name="T59" fmla="*/ 145494818 h 495"/>
              <a:gd name="T60" fmla="*/ 1162512225 w 2779"/>
              <a:gd name="T61" fmla="*/ 196734674 h 495"/>
              <a:gd name="T62" fmla="*/ 1156152456 w 2779"/>
              <a:gd name="T63" fmla="*/ 297948979 h 495"/>
              <a:gd name="T64" fmla="*/ 1151064642 w 2779"/>
              <a:gd name="T65" fmla="*/ 87297209 h 495"/>
              <a:gd name="T66" fmla="*/ 1200668442 w 2779"/>
              <a:gd name="T67" fmla="*/ 221405745 h 495"/>
              <a:gd name="T68" fmla="*/ 1346936735 w 2779"/>
              <a:gd name="T69" fmla="*/ 51239856 h 495"/>
              <a:gd name="T70" fmla="*/ 1350116220 w 2779"/>
              <a:gd name="T71" fmla="*/ 111335179 h 495"/>
              <a:gd name="T72" fmla="*/ 1203212350 w 2779"/>
              <a:gd name="T73" fmla="*/ 308069852 h 495"/>
              <a:gd name="T74" fmla="*/ 1220383326 w 2779"/>
              <a:gd name="T75" fmla="*/ 77175540 h 495"/>
              <a:gd name="T76" fmla="*/ 1259811497 w 2779"/>
              <a:gd name="T77" fmla="*/ 133476230 h 495"/>
              <a:gd name="T78" fmla="*/ 1357747942 w 2779"/>
              <a:gd name="T79" fmla="*/ 149923346 h 495"/>
              <a:gd name="T80" fmla="*/ 1388908814 w 2779"/>
              <a:gd name="T81" fmla="*/ 283398781 h 495"/>
              <a:gd name="T82" fmla="*/ 1356475989 w 2779"/>
              <a:gd name="T83" fmla="*/ 280868761 h 495"/>
              <a:gd name="T84" fmla="*/ 1302419951 w 2779"/>
              <a:gd name="T85" fmla="*/ 299846692 h 495"/>
              <a:gd name="T86" fmla="*/ 1266807641 w 2779"/>
              <a:gd name="T87" fmla="*/ 304906731 h 495"/>
              <a:gd name="T88" fmla="*/ 1236917926 w 2779"/>
              <a:gd name="T89" fmla="*/ 173961316 h 495"/>
              <a:gd name="T90" fmla="*/ 1276982473 w 2779"/>
              <a:gd name="T91" fmla="*/ 206223241 h 495"/>
              <a:gd name="T92" fmla="*/ 1265535687 w 2779"/>
              <a:gd name="T93" fmla="*/ 213814096 h 495"/>
              <a:gd name="T94" fmla="*/ 1276982473 w 2779"/>
              <a:gd name="T95" fmla="*/ 263788544 h 495"/>
              <a:gd name="T96" fmla="*/ 1341213342 w 2779"/>
              <a:gd name="T97" fmla="*/ 268217073 h 495"/>
              <a:gd name="T98" fmla="*/ 1357747942 w 2779"/>
              <a:gd name="T99" fmla="*/ 220140338 h 495"/>
              <a:gd name="T100" fmla="*/ 1600043553 w 2779"/>
              <a:gd name="T101" fmla="*/ 233424332 h 495"/>
              <a:gd name="T102" fmla="*/ 1738044546 w 2779"/>
              <a:gd name="T103" fmla="*/ 14549402 h 495"/>
              <a:gd name="T104" fmla="*/ 1718329662 w 2779"/>
              <a:gd name="T105" fmla="*/ 242280594 h 495"/>
              <a:gd name="T106" fmla="*/ 1625481829 w 2779"/>
              <a:gd name="T107" fmla="*/ 229628905 h 495"/>
              <a:gd name="T108" fmla="*/ 1636928615 w 2779"/>
              <a:gd name="T109" fmla="*/ 66421564 h 495"/>
              <a:gd name="T110" fmla="*/ 1640108100 w 2779"/>
              <a:gd name="T111" fmla="*/ 87297209 h 495"/>
              <a:gd name="T112" fmla="*/ 1681444601 w 2779"/>
              <a:gd name="T113" fmla="*/ 110070566 h 495"/>
              <a:gd name="T114" fmla="*/ 1693527762 w 2779"/>
              <a:gd name="T115" fmla="*/ 198000081 h 495"/>
              <a:gd name="T116" fmla="*/ 1628661315 w 2779"/>
              <a:gd name="T117" fmla="*/ 115763707 h 495"/>
              <a:gd name="T118" fmla="*/ 1519914459 w 2779"/>
              <a:gd name="T119" fmla="*/ 24037970 h 495"/>
              <a:gd name="T120" fmla="*/ 1510375206 w 2779"/>
              <a:gd name="T121" fmla="*/ 94888063 h 495"/>
              <a:gd name="T122" fmla="*/ 1523730320 w 2779"/>
              <a:gd name="T123" fmla="*/ 261258525 h 495"/>
              <a:gd name="T124" fmla="*/ 1561250960 w 2779"/>
              <a:gd name="T125" fmla="*/ 222038051 h 4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79" h="495">
                <a:moveTo>
                  <a:pt x="14" y="203"/>
                </a:moveTo>
                <a:cubicBezTo>
                  <a:pt x="15" y="197"/>
                  <a:pt x="16" y="193"/>
                  <a:pt x="17" y="189"/>
                </a:cubicBezTo>
                <a:cubicBezTo>
                  <a:pt x="18" y="186"/>
                  <a:pt x="18" y="184"/>
                  <a:pt x="19" y="182"/>
                </a:cubicBezTo>
                <a:lnTo>
                  <a:pt x="19" y="175"/>
                </a:lnTo>
                <a:lnTo>
                  <a:pt x="20" y="159"/>
                </a:lnTo>
                <a:cubicBezTo>
                  <a:pt x="46" y="165"/>
                  <a:pt x="69" y="170"/>
                  <a:pt x="90" y="172"/>
                </a:cubicBezTo>
                <a:lnTo>
                  <a:pt x="161" y="182"/>
                </a:lnTo>
                <a:cubicBezTo>
                  <a:pt x="168" y="172"/>
                  <a:pt x="176" y="160"/>
                  <a:pt x="184" y="147"/>
                </a:cubicBezTo>
                <a:cubicBezTo>
                  <a:pt x="192" y="133"/>
                  <a:pt x="197" y="123"/>
                  <a:pt x="200" y="118"/>
                </a:cubicBezTo>
                <a:lnTo>
                  <a:pt x="207" y="104"/>
                </a:lnTo>
                <a:cubicBezTo>
                  <a:pt x="221" y="114"/>
                  <a:pt x="236" y="123"/>
                  <a:pt x="252" y="129"/>
                </a:cubicBezTo>
                <a:lnTo>
                  <a:pt x="240" y="145"/>
                </a:lnTo>
                <a:cubicBezTo>
                  <a:pt x="228" y="159"/>
                  <a:pt x="217" y="173"/>
                  <a:pt x="206" y="189"/>
                </a:cubicBezTo>
                <a:lnTo>
                  <a:pt x="363" y="211"/>
                </a:lnTo>
                <a:cubicBezTo>
                  <a:pt x="385" y="214"/>
                  <a:pt x="409" y="216"/>
                  <a:pt x="433" y="217"/>
                </a:cubicBezTo>
                <a:cubicBezTo>
                  <a:pt x="431" y="224"/>
                  <a:pt x="430" y="228"/>
                  <a:pt x="429" y="231"/>
                </a:cubicBezTo>
                <a:cubicBezTo>
                  <a:pt x="429" y="234"/>
                  <a:pt x="428" y="237"/>
                  <a:pt x="428" y="240"/>
                </a:cubicBezTo>
                <a:cubicBezTo>
                  <a:pt x="428" y="243"/>
                  <a:pt x="427" y="250"/>
                  <a:pt x="427" y="261"/>
                </a:cubicBezTo>
                <a:cubicBezTo>
                  <a:pt x="392" y="254"/>
                  <a:pt x="368" y="249"/>
                  <a:pt x="357" y="248"/>
                </a:cubicBezTo>
                <a:lnTo>
                  <a:pt x="328" y="244"/>
                </a:lnTo>
                <a:cubicBezTo>
                  <a:pt x="310" y="278"/>
                  <a:pt x="290" y="305"/>
                  <a:pt x="270" y="327"/>
                </a:cubicBezTo>
                <a:cubicBezTo>
                  <a:pt x="312" y="353"/>
                  <a:pt x="352" y="380"/>
                  <a:pt x="391" y="409"/>
                </a:cubicBezTo>
                <a:cubicBezTo>
                  <a:pt x="374" y="418"/>
                  <a:pt x="358" y="430"/>
                  <a:pt x="345" y="443"/>
                </a:cubicBezTo>
                <a:lnTo>
                  <a:pt x="338" y="434"/>
                </a:lnTo>
                <a:cubicBezTo>
                  <a:pt x="317" y="410"/>
                  <a:pt x="284" y="383"/>
                  <a:pt x="238" y="354"/>
                </a:cubicBezTo>
                <a:cubicBezTo>
                  <a:pt x="213" y="365"/>
                  <a:pt x="190" y="374"/>
                  <a:pt x="169" y="380"/>
                </a:cubicBezTo>
                <a:cubicBezTo>
                  <a:pt x="147" y="387"/>
                  <a:pt x="105" y="393"/>
                  <a:pt x="43" y="398"/>
                </a:cubicBezTo>
                <a:lnTo>
                  <a:pt x="22" y="400"/>
                </a:lnTo>
                <a:cubicBezTo>
                  <a:pt x="18" y="382"/>
                  <a:pt x="15" y="372"/>
                  <a:pt x="13" y="370"/>
                </a:cubicBezTo>
                <a:lnTo>
                  <a:pt x="0" y="350"/>
                </a:lnTo>
                <a:lnTo>
                  <a:pt x="25" y="351"/>
                </a:lnTo>
                <a:cubicBezTo>
                  <a:pt x="57" y="354"/>
                  <a:pt x="89" y="353"/>
                  <a:pt x="120" y="348"/>
                </a:cubicBezTo>
                <a:cubicBezTo>
                  <a:pt x="152" y="344"/>
                  <a:pt x="177" y="337"/>
                  <a:pt x="196" y="328"/>
                </a:cubicBezTo>
                <a:cubicBezTo>
                  <a:pt x="175" y="316"/>
                  <a:pt x="161" y="309"/>
                  <a:pt x="154" y="306"/>
                </a:cubicBezTo>
                <a:cubicBezTo>
                  <a:pt x="148" y="303"/>
                  <a:pt x="134" y="297"/>
                  <a:pt x="114" y="288"/>
                </a:cubicBezTo>
                <a:lnTo>
                  <a:pt x="81" y="274"/>
                </a:lnTo>
                <a:lnTo>
                  <a:pt x="106" y="251"/>
                </a:lnTo>
                <a:cubicBezTo>
                  <a:pt x="112" y="245"/>
                  <a:pt x="122" y="234"/>
                  <a:pt x="135" y="216"/>
                </a:cubicBezTo>
                <a:lnTo>
                  <a:pt x="87" y="210"/>
                </a:lnTo>
                <a:cubicBezTo>
                  <a:pt x="75" y="208"/>
                  <a:pt x="51" y="206"/>
                  <a:pt x="14" y="203"/>
                </a:cubicBezTo>
                <a:close/>
                <a:moveTo>
                  <a:pt x="150" y="262"/>
                </a:moveTo>
                <a:lnTo>
                  <a:pt x="231" y="304"/>
                </a:lnTo>
                <a:cubicBezTo>
                  <a:pt x="252" y="282"/>
                  <a:pt x="268" y="259"/>
                  <a:pt x="279" y="237"/>
                </a:cubicBezTo>
                <a:lnTo>
                  <a:pt x="180" y="223"/>
                </a:lnTo>
                <a:lnTo>
                  <a:pt x="150" y="262"/>
                </a:lnTo>
                <a:close/>
                <a:moveTo>
                  <a:pt x="61" y="28"/>
                </a:moveTo>
                <a:cubicBezTo>
                  <a:pt x="74" y="31"/>
                  <a:pt x="86" y="33"/>
                  <a:pt x="98" y="35"/>
                </a:cubicBezTo>
                <a:lnTo>
                  <a:pt x="235" y="54"/>
                </a:lnTo>
                <a:cubicBezTo>
                  <a:pt x="231" y="36"/>
                  <a:pt x="229" y="24"/>
                  <a:pt x="227" y="18"/>
                </a:cubicBezTo>
                <a:lnTo>
                  <a:pt x="223" y="3"/>
                </a:lnTo>
                <a:cubicBezTo>
                  <a:pt x="239" y="4"/>
                  <a:pt x="256" y="3"/>
                  <a:pt x="272" y="0"/>
                </a:cubicBezTo>
                <a:lnTo>
                  <a:pt x="279" y="61"/>
                </a:lnTo>
                <a:lnTo>
                  <a:pt x="395" y="77"/>
                </a:lnTo>
                <a:cubicBezTo>
                  <a:pt x="406" y="78"/>
                  <a:pt x="418" y="79"/>
                  <a:pt x="431" y="80"/>
                </a:cubicBezTo>
                <a:cubicBezTo>
                  <a:pt x="429" y="87"/>
                  <a:pt x="428" y="93"/>
                  <a:pt x="427" y="97"/>
                </a:cubicBezTo>
                <a:cubicBezTo>
                  <a:pt x="426" y="101"/>
                  <a:pt x="426" y="105"/>
                  <a:pt x="425" y="110"/>
                </a:cubicBezTo>
                <a:lnTo>
                  <a:pt x="421" y="137"/>
                </a:lnTo>
                <a:cubicBezTo>
                  <a:pt x="420" y="147"/>
                  <a:pt x="419" y="154"/>
                  <a:pt x="419" y="156"/>
                </a:cubicBezTo>
                <a:lnTo>
                  <a:pt x="418" y="173"/>
                </a:lnTo>
                <a:cubicBezTo>
                  <a:pt x="405" y="171"/>
                  <a:pt x="397" y="169"/>
                  <a:pt x="394" y="168"/>
                </a:cubicBezTo>
                <a:cubicBezTo>
                  <a:pt x="392" y="168"/>
                  <a:pt x="384" y="167"/>
                  <a:pt x="372" y="167"/>
                </a:cubicBezTo>
                <a:cubicBezTo>
                  <a:pt x="374" y="160"/>
                  <a:pt x="375" y="154"/>
                  <a:pt x="376" y="150"/>
                </a:cubicBezTo>
                <a:cubicBezTo>
                  <a:pt x="377" y="146"/>
                  <a:pt x="378" y="140"/>
                  <a:pt x="379" y="133"/>
                </a:cubicBezTo>
                <a:lnTo>
                  <a:pt x="382" y="113"/>
                </a:lnTo>
                <a:lnTo>
                  <a:pt x="99" y="73"/>
                </a:lnTo>
                <a:lnTo>
                  <a:pt x="96" y="92"/>
                </a:lnTo>
                <a:cubicBezTo>
                  <a:pt x="95" y="102"/>
                  <a:pt x="94" y="108"/>
                  <a:pt x="94" y="110"/>
                </a:cubicBezTo>
                <a:lnTo>
                  <a:pt x="94" y="126"/>
                </a:lnTo>
                <a:cubicBezTo>
                  <a:pt x="84" y="123"/>
                  <a:pt x="76" y="121"/>
                  <a:pt x="72" y="120"/>
                </a:cubicBezTo>
                <a:cubicBezTo>
                  <a:pt x="68" y="120"/>
                  <a:pt x="60" y="120"/>
                  <a:pt x="48" y="119"/>
                </a:cubicBezTo>
                <a:cubicBezTo>
                  <a:pt x="50" y="112"/>
                  <a:pt x="52" y="106"/>
                  <a:pt x="52" y="102"/>
                </a:cubicBezTo>
                <a:cubicBezTo>
                  <a:pt x="53" y="98"/>
                  <a:pt x="54" y="93"/>
                  <a:pt x="55" y="86"/>
                </a:cubicBezTo>
                <a:lnTo>
                  <a:pt x="59" y="56"/>
                </a:lnTo>
                <a:cubicBezTo>
                  <a:pt x="60" y="51"/>
                  <a:pt x="61" y="47"/>
                  <a:pt x="61" y="44"/>
                </a:cubicBezTo>
                <a:lnTo>
                  <a:pt x="61" y="28"/>
                </a:lnTo>
                <a:close/>
                <a:moveTo>
                  <a:pt x="593" y="233"/>
                </a:moveTo>
                <a:cubicBezTo>
                  <a:pt x="604" y="231"/>
                  <a:pt x="621" y="227"/>
                  <a:pt x="642" y="220"/>
                </a:cubicBezTo>
                <a:cubicBezTo>
                  <a:pt x="663" y="213"/>
                  <a:pt x="687" y="196"/>
                  <a:pt x="713" y="170"/>
                </a:cubicBezTo>
                <a:cubicBezTo>
                  <a:pt x="740" y="143"/>
                  <a:pt x="758" y="122"/>
                  <a:pt x="769" y="106"/>
                </a:cubicBezTo>
                <a:cubicBezTo>
                  <a:pt x="780" y="89"/>
                  <a:pt x="787" y="79"/>
                  <a:pt x="788" y="76"/>
                </a:cubicBezTo>
                <a:lnTo>
                  <a:pt x="794" y="62"/>
                </a:lnTo>
                <a:cubicBezTo>
                  <a:pt x="801" y="66"/>
                  <a:pt x="807" y="69"/>
                  <a:pt x="810" y="70"/>
                </a:cubicBezTo>
                <a:lnTo>
                  <a:pt x="830" y="77"/>
                </a:lnTo>
                <a:lnTo>
                  <a:pt x="847" y="83"/>
                </a:lnTo>
                <a:lnTo>
                  <a:pt x="841" y="93"/>
                </a:lnTo>
                <a:cubicBezTo>
                  <a:pt x="850" y="117"/>
                  <a:pt x="864" y="140"/>
                  <a:pt x="880" y="163"/>
                </a:cubicBezTo>
                <a:cubicBezTo>
                  <a:pt x="897" y="186"/>
                  <a:pt x="918" y="203"/>
                  <a:pt x="943" y="213"/>
                </a:cubicBezTo>
                <a:cubicBezTo>
                  <a:pt x="968" y="224"/>
                  <a:pt x="984" y="230"/>
                  <a:pt x="992" y="232"/>
                </a:cubicBezTo>
                <a:lnTo>
                  <a:pt x="1010" y="236"/>
                </a:lnTo>
                <a:lnTo>
                  <a:pt x="1023" y="239"/>
                </a:lnTo>
                <a:cubicBezTo>
                  <a:pt x="1004" y="252"/>
                  <a:pt x="992" y="262"/>
                  <a:pt x="988" y="269"/>
                </a:cubicBezTo>
                <a:lnTo>
                  <a:pt x="978" y="283"/>
                </a:lnTo>
                <a:cubicBezTo>
                  <a:pt x="947" y="264"/>
                  <a:pt x="921" y="246"/>
                  <a:pt x="899" y="228"/>
                </a:cubicBezTo>
                <a:cubicBezTo>
                  <a:pt x="898" y="231"/>
                  <a:pt x="898" y="233"/>
                  <a:pt x="898" y="235"/>
                </a:cubicBezTo>
                <a:cubicBezTo>
                  <a:pt x="897" y="236"/>
                  <a:pt x="897" y="237"/>
                  <a:pt x="898" y="238"/>
                </a:cubicBezTo>
                <a:lnTo>
                  <a:pt x="897" y="243"/>
                </a:lnTo>
                <a:lnTo>
                  <a:pt x="898" y="257"/>
                </a:lnTo>
                <a:cubicBezTo>
                  <a:pt x="874" y="254"/>
                  <a:pt x="857" y="252"/>
                  <a:pt x="848" y="252"/>
                </a:cubicBezTo>
                <a:lnTo>
                  <a:pt x="822" y="250"/>
                </a:lnTo>
                <a:lnTo>
                  <a:pt x="819" y="315"/>
                </a:lnTo>
                <a:lnTo>
                  <a:pt x="873" y="318"/>
                </a:lnTo>
                <a:cubicBezTo>
                  <a:pt x="892" y="319"/>
                  <a:pt x="916" y="320"/>
                  <a:pt x="945" y="319"/>
                </a:cubicBezTo>
                <a:cubicBezTo>
                  <a:pt x="943" y="325"/>
                  <a:pt x="943" y="329"/>
                  <a:pt x="942" y="332"/>
                </a:cubicBezTo>
                <a:cubicBezTo>
                  <a:pt x="942" y="335"/>
                  <a:pt x="942" y="337"/>
                  <a:pt x="941" y="339"/>
                </a:cubicBezTo>
                <a:cubicBezTo>
                  <a:pt x="941" y="341"/>
                  <a:pt x="942" y="348"/>
                  <a:pt x="942" y="359"/>
                </a:cubicBezTo>
                <a:cubicBezTo>
                  <a:pt x="909" y="355"/>
                  <a:pt x="885" y="352"/>
                  <a:pt x="871" y="351"/>
                </a:cubicBezTo>
                <a:lnTo>
                  <a:pt x="817" y="349"/>
                </a:lnTo>
                <a:lnTo>
                  <a:pt x="813" y="436"/>
                </a:lnTo>
                <a:lnTo>
                  <a:pt x="897" y="440"/>
                </a:lnTo>
                <a:cubicBezTo>
                  <a:pt x="918" y="441"/>
                  <a:pt x="945" y="441"/>
                  <a:pt x="979" y="441"/>
                </a:cubicBezTo>
                <a:cubicBezTo>
                  <a:pt x="977" y="448"/>
                  <a:pt x="976" y="453"/>
                  <a:pt x="976" y="458"/>
                </a:cubicBezTo>
                <a:cubicBezTo>
                  <a:pt x="976" y="462"/>
                  <a:pt x="976" y="471"/>
                  <a:pt x="977" y="482"/>
                </a:cubicBezTo>
                <a:cubicBezTo>
                  <a:pt x="943" y="478"/>
                  <a:pt x="916" y="476"/>
                  <a:pt x="895" y="475"/>
                </a:cubicBezTo>
                <a:lnTo>
                  <a:pt x="686" y="464"/>
                </a:lnTo>
                <a:cubicBezTo>
                  <a:pt x="667" y="463"/>
                  <a:pt x="640" y="463"/>
                  <a:pt x="607" y="463"/>
                </a:cubicBezTo>
                <a:cubicBezTo>
                  <a:pt x="608" y="457"/>
                  <a:pt x="609" y="453"/>
                  <a:pt x="609" y="449"/>
                </a:cubicBezTo>
                <a:cubicBezTo>
                  <a:pt x="610" y="446"/>
                  <a:pt x="610" y="443"/>
                  <a:pt x="610" y="441"/>
                </a:cubicBezTo>
                <a:cubicBezTo>
                  <a:pt x="610" y="439"/>
                  <a:pt x="610" y="432"/>
                  <a:pt x="609" y="422"/>
                </a:cubicBezTo>
                <a:cubicBezTo>
                  <a:pt x="642" y="425"/>
                  <a:pt x="668" y="428"/>
                  <a:pt x="687" y="429"/>
                </a:cubicBezTo>
                <a:lnTo>
                  <a:pt x="774" y="434"/>
                </a:lnTo>
                <a:lnTo>
                  <a:pt x="779" y="347"/>
                </a:lnTo>
                <a:lnTo>
                  <a:pt x="721" y="344"/>
                </a:lnTo>
                <a:cubicBezTo>
                  <a:pt x="710" y="343"/>
                  <a:pt x="688" y="343"/>
                  <a:pt x="655" y="344"/>
                </a:cubicBezTo>
                <a:cubicBezTo>
                  <a:pt x="656" y="338"/>
                  <a:pt x="657" y="334"/>
                  <a:pt x="657" y="331"/>
                </a:cubicBezTo>
                <a:cubicBezTo>
                  <a:pt x="657" y="328"/>
                  <a:pt x="658" y="326"/>
                  <a:pt x="658" y="324"/>
                </a:cubicBezTo>
                <a:cubicBezTo>
                  <a:pt x="658" y="322"/>
                  <a:pt x="657" y="315"/>
                  <a:pt x="657" y="304"/>
                </a:cubicBezTo>
                <a:cubicBezTo>
                  <a:pt x="684" y="307"/>
                  <a:pt x="706" y="310"/>
                  <a:pt x="723" y="310"/>
                </a:cubicBezTo>
                <a:lnTo>
                  <a:pt x="780" y="313"/>
                </a:lnTo>
                <a:lnTo>
                  <a:pt x="784" y="248"/>
                </a:lnTo>
                <a:lnTo>
                  <a:pt x="750" y="246"/>
                </a:lnTo>
                <a:cubicBezTo>
                  <a:pt x="743" y="246"/>
                  <a:pt x="730" y="246"/>
                  <a:pt x="711" y="247"/>
                </a:cubicBezTo>
                <a:cubicBezTo>
                  <a:pt x="712" y="242"/>
                  <a:pt x="712" y="238"/>
                  <a:pt x="713" y="235"/>
                </a:cubicBezTo>
                <a:lnTo>
                  <a:pt x="713" y="231"/>
                </a:lnTo>
                <a:cubicBezTo>
                  <a:pt x="713" y="229"/>
                  <a:pt x="713" y="229"/>
                  <a:pt x="713" y="228"/>
                </a:cubicBezTo>
                <a:lnTo>
                  <a:pt x="712" y="218"/>
                </a:lnTo>
                <a:cubicBezTo>
                  <a:pt x="675" y="245"/>
                  <a:pt x="650" y="262"/>
                  <a:pt x="639" y="268"/>
                </a:cubicBezTo>
                <a:cubicBezTo>
                  <a:pt x="635" y="264"/>
                  <a:pt x="631" y="260"/>
                  <a:pt x="628" y="257"/>
                </a:cubicBezTo>
                <a:cubicBezTo>
                  <a:pt x="625" y="253"/>
                  <a:pt x="619" y="249"/>
                  <a:pt x="610" y="244"/>
                </a:cubicBezTo>
                <a:cubicBezTo>
                  <a:pt x="601" y="238"/>
                  <a:pt x="595" y="235"/>
                  <a:pt x="593" y="233"/>
                </a:cubicBezTo>
                <a:close/>
                <a:moveTo>
                  <a:pt x="723" y="209"/>
                </a:moveTo>
                <a:cubicBezTo>
                  <a:pt x="730" y="211"/>
                  <a:pt x="740" y="212"/>
                  <a:pt x="752" y="212"/>
                </a:cubicBezTo>
                <a:lnTo>
                  <a:pt x="850" y="217"/>
                </a:lnTo>
                <a:cubicBezTo>
                  <a:pt x="863" y="218"/>
                  <a:pt x="875" y="218"/>
                  <a:pt x="884" y="218"/>
                </a:cubicBezTo>
                <a:cubicBezTo>
                  <a:pt x="864" y="198"/>
                  <a:pt x="850" y="181"/>
                  <a:pt x="840" y="165"/>
                </a:cubicBezTo>
                <a:cubicBezTo>
                  <a:pt x="830" y="150"/>
                  <a:pt x="821" y="133"/>
                  <a:pt x="813" y="114"/>
                </a:cubicBezTo>
                <a:cubicBezTo>
                  <a:pt x="788" y="146"/>
                  <a:pt x="758" y="178"/>
                  <a:pt x="723" y="209"/>
                </a:cubicBezTo>
                <a:close/>
                <a:moveTo>
                  <a:pt x="1176" y="452"/>
                </a:moveTo>
                <a:cubicBezTo>
                  <a:pt x="1220" y="440"/>
                  <a:pt x="1252" y="424"/>
                  <a:pt x="1271" y="405"/>
                </a:cubicBezTo>
                <a:cubicBezTo>
                  <a:pt x="1290" y="385"/>
                  <a:pt x="1305" y="367"/>
                  <a:pt x="1315" y="349"/>
                </a:cubicBezTo>
                <a:cubicBezTo>
                  <a:pt x="1325" y="331"/>
                  <a:pt x="1334" y="307"/>
                  <a:pt x="1344" y="277"/>
                </a:cubicBezTo>
                <a:lnTo>
                  <a:pt x="1278" y="277"/>
                </a:lnTo>
                <a:cubicBezTo>
                  <a:pt x="1264" y="277"/>
                  <a:pt x="1236" y="278"/>
                  <a:pt x="1193" y="281"/>
                </a:cubicBezTo>
                <a:cubicBezTo>
                  <a:pt x="1194" y="275"/>
                  <a:pt x="1194" y="270"/>
                  <a:pt x="1194" y="267"/>
                </a:cubicBezTo>
                <a:cubicBezTo>
                  <a:pt x="1195" y="263"/>
                  <a:pt x="1195" y="260"/>
                  <a:pt x="1195" y="259"/>
                </a:cubicBezTo>
                <a:cubicBezTo>
                  <a:pt x="1194" y="257"/>
                  <a:pt x="1194" y="249"/>
                  <a:pt x="1193" y="234"/>
                </a:cubicBezTo>
                <a:cubicBezTo>
                  <a:pt x="1235" y="237"/>
                  <a:pt x="1264" y="238"/>
                  <a:pt x="1279" y="238"/>
                </a:cubicBezTo>
                <a:lnTo>
                  <a:pt x="1350" y="238"/>
                </a:lnTo>
                <a:cubicBezTo>
                  <a:pt x="1351" y="228"/>
                  <a:pt x="1352" y="222"/>
                  <a:pt x="1352" y="221"/>
                </a:cubicBezTo>
                <a:lnTo>
                  <a:pt x="1359" y="147"/>
                </a:lnTo>
                <a:lnTo>
                  <a:pt x="1296" y="147"/>
                </a:lnTo>
                <a:cubicBezTo>
                  <a:pt x="1281" y="147"/>
                  <a:pt x="1259" y="148"/>
                  <a:pt x="1230" y="150"/>
                </a:cubicBezTo>
                <a:cubicBezTo>
                  <a:pt x="1230" y="145"/>
                  <a:pt x="1231" y="140"/>
                  <a:pt x="1231" y="137"/>
                </a:cubicBezTo>
                <a:cubicBezTo>
                  <a:pt x="1231" y="134"/>
                  <a:pt x="1232" y="131"/>
                  <a:pt x="1231" y="129"/>
                </a:cubicBezTo>
                <a:cubicBezTo>
                  <a:pt x="1231" y="127"/>
                  <a:pt x="1231" y="120"/>
                  <a:pt x="1230" y="108"/>
                </a:cubicBezTo>
                <a:cubicBezTo>
                  <a:pt x="1261" y="109"/>
                  <a:pt x="1283" y="110"/>
                  <a:pt x="1296" y="110"/>
                </a:cubicBezTo>
                <a:lnTo>
                  <a:pt x="1479" y="110"/>
                </a:lnTo>
                <a:cubicBezTo>
                  <a:pt x="1494" y="110"/>
                  <a:pt x="1519" y="109"/>
                  <a:pt x="1554" y="108"/>
                </a:cubicBezTo>
                <a:cubicBezTo>
                  <a:pt x="1553" y="114"/>
                  <a:pt x="1553" y="119"/>
                  <a:pt x="1552" y="121"/>
                </a:cubicBezTo>
                <a:cubicBezTo>
                  <a:pt x="1552" y="124"/>
                  <a:pt x="1552" y="127"/>
                  <a:pt x="1552" y="130"/>
                </a:cubicBezTo>
                <a:cubicBezTo>
                  <a:pt x="1553" y="132"/>
                  <a:pt x="1553" y="139"/>
                  <a:pt x="1554" y="150"/>
                </a:cubicBezTo>
                <a:cubicBezTo>
                  <a:pt x="1523" y="148"/>
                  <a:pt x="1498" y="147"/>
                  <a:pt x="1479" y="147"/>
                </a:cubicBezTo>
                <a:lnTo>
                  <a:pt x="1399" y="147"/>
                </a:lnTo>
                <a:lnTo>
                  <a:pt x="1391" y="238"/>
                </a:lnTo>
                <a:lnTo>
                  <a:pt x="1514" y="238"/>
                </a:lnTo>
                <a:cubicBezTo>
                  <a:pt x="1528" y="238"/>
                  <a:pt x="1554" y="237"/>
                  <a:pt x="1594" y="234"/>
                </a:cubicBezTo>
                <a:cubicBezTo>
                  <a:pt x="1593" y="242"/>
                  <a:pt x="1592" y="247"/>
                  <a:pt x="1592" y="250"/>
                </a:cubicBezTo>
                <a:cubicBezTo>
                  <a:pt x="1592" y="254"/>
                  <a:pt x="1592" y="257"/>
                  <a:pt x="1592" y="259"/>
                </a:cubicBezTo>
                <a:cubicBezTo>
                  <a:pt x="1592" y="261"/>
                  <a:pt x="1592" y="268"/>
                  <a:pt x="1594" y="281"/>
                </a:cubicBezTo>
                <a:cubicBezTo>
                  <a:pt x="1551" y="278"/>
                  <a:pt x="1525" y="277"/>
                  <a:pt x="1514" y="277"/>
                </a:cubicBezTo>
                <a:lnTo>
                  <a:pt x="1448" y="277"/>
                </a:lnTo>
                <a:lnTo>
                  <a:pt x="1448" y="416"/>
                </a:lnTo>
                <a:cubicBezTo>
                  <a:pt x="1448" y="427"/>
                  <a:pt x="1449" y="435"/>
                  <a:pt x="1452" y="440"/>
                </a:cubicBezTo>
                <a:cubicBezTo>
                  <a:pt x="1454" y="445"/>
                  <a:pt x="1464" y="447"/>
                  <a:pt x="1480" y="447"/>
                </a:cubicBezTo>
                <a:lnTo>
                  <a:pt x="1511" y="447"/>
                </a:lnTo>
                <a:cubicBezTo>
                  <a:pt x="1520" y="447"/>
                  <a:pt x="1527" y="445"/>
                  <a:pt x="1531" y="442"/>
                </a:cubicBezTo>
                <a:cubicBezTo>
                  <a:pt x="1535" y="438"/>
                  <a:pt x="1539" y="434"/>
                  <a:pt x="1541" y="428"/>
                </a:cubicBezTo>
                <a:cubicBezTo>
                  <a:pt x="1543" y="421"/>
                  <a:pt x="1547" y="409"/>
                  <a:pt x="1551" y="390"/>
                </a:cubicBezTo>
                <a:cubicBezTo>
                  <a:pt x="1560" y="398"/>
                  <a:pt x="1567" y="403"/>
                  <a:pt x="1572" y="406"/>
                </a:cubicBezTo>
                <a:cubicBezTo>
                  <a:pt x="1577" y="410"/>
                  <a:pt x="1585" y="413"/>
                  <a:pt x="1596" y="418"/>
                </a:cubicBezTo>
                <a:cubicBezTo>
                  <a:pt x="1584" y="448"/>
                  <a:pt x="1575" y="466"/>
                  <a:pt x="1571" y="470"/>
                </a:cubicBezTo>
                <a:cubicBezTo>
                  <a:pt x="1567" y="475"/>
                  <a:pt x="1561" y="479"/>
                  <a:pt x="1555" y="482"/>
                </a:cubicBezTo>
                <a:cubicBezTo>
                  <a:pt x="1548" y="485"/>
                  <a:pt x="1536" y="486"/>
                  <a:pt x="1517" y="486"/>
                </a:cubicBezTo>
                <a:cubicBezTo>
                  <a:pt x="1499" y="486"/>
                  <a:pt x="1482" y="486"/>
                  <a:pt x="1466" y="486"/>
                </a:cubicBezTo>
                <a:cubicBezTo>
                  <a:pt x="1445" y="486"/>
                  <a:pt x="1432" y="484"/>
                  <a:pt x="1424" y="480"/>
                </a:cubicBezTo>
                <a:cubicBezTo>
                  <a:pt x="1417" y="475"/>
                  <a:pt x="1413" y="471"/>
                  <a:pt x="1411" y="466"/>
                </a:cubicBezTo>
                <a:cubicBezTo>
                  <a:pt x="1410" y="462"/>
                  <a:pt x="1409" y="453"/>
                  <a:pt x="1409" y="441"/>
                </a:cubicBezTo>
                <a:lnTo>
                  <a:pt x="1409" y="277"/>
                </a:lnTo>
                <a:lnTo>
                  <a:pt x="1384" y="277"/>
                </a:lnTo>
                <a:cubicBezTo>
                  <a:pt x="1373" y="314"/>
                  <a:pt x="1362" y="344"/>
                  <a:pt x="1350" y="369"/>
                </a:cubicBezTo>
                <a:cubicBezTo>
                  <a:pt x="1337" y="393"/>
                  <a:pt x="1320" y="416"/>
                  <a:pt x="1297" y="436"/>
                </a:cubicBezTo>
                <a:cubicBezTo>
                  <a:pt x="1274" y="456"/>
                  <a:pt x="1247" y="474"/>
                  <a:pt x="1216" y="490"/>
                </a:cubicBezTo>
                <a:cubicBezTo>
                  <a:pt x="1212" y="484"/>
                  <a:pt x="1208" y="479"/>
                  <a:pt x="1204" y="474"/>
                </a:cubicBezTo>
                <a:cubicBezTo>
                  <a:pt x="1200" y="470"/>
                  <a:pt x="1190" y="462"/>
                  <a:pt x="1176" y="452"/>
                </a:cubicBezTo>
                <a:close/>
                <a:moveTo>
                  <a:pt x="1769" y="230"/>
                </a:moveTo>
                <a:cubicBezTo>
                  <a:pt x="1777" y="222"/>
                  <a:pt x="1784" y="210"/>
                  <a:pt x="1790" y="194"/>
                </a:cubicBezTo>
                <a:lnTo>
                  <a:pt x="1862" y="235"/>
                </a:lnTo>
                <a:cubicBezTo>
                  <a:pt x="1852" y="245"/>
                  <a:pt x="1845" y="257"/>
                  <a:pt x="1838" y="271"/>
                </a:cubicBezTo>
                <a:lnTo>
                  <a:pt x="1828" y="262"/>
                </a:lnTo>
                <a:cubicBezTo>
                  <a:pt x="1815" y="251"/>
                  <a:pt x="1799" y="242"/>
                  <a:pt x="1779" y="234"/>
                </a:cubicBezTo>
                <a:lnTo>
                  <a:pt x="1769" y="230"/>
                </a:lnTo>
                <a:close/>
                <a:moveTo>
                  <a:pt x="1785" y="460"/>
                </a:moveTo>
                <a:lnTo>
                  <a:pt x="1790" y="451"/>
                </a:lnTo>
                <a:cubicBezTo>
                  <a:pt x="1792" y="446"/>
                  <a:pt x="1795" y="438"/>
                  <a:pt x="1798" y="426"/>
                </a:cubicBezTo>
                <a:cubicBezTo>
                  <a:pt x="1801" y="414"/>
                  <a:pt x="1805" y="400"/>
                  <a:pt x="1808" y="384"/>
                </a:cubicBezTo>
                <a:cubicBezTo>
                  <a:pt x="1811" y="367"/>
                  <a:pt x="1814" y="344"/>
                  <a:pt x="1816" y="315"/>
                </a:cubicBezTo>
                <a:lnTo>
                  <a:pt x="1817" y="301"/>
                </a:lnTo>
                <a:cubicBezTo>
                  <a:pt x="1821" y="305"/>
                  <a:pt x="1825" y="309"/>
                  <a:pt x="1828" y="311"/>
                </a:cubicBezTo>
                <a:cubicBezTo>
                  <a:pt x="1831" y="313"/>
                  <a:pt x="1841" y="317"/>
                  <a:pt x="1856" y="322"/>
                </a:cubicBezTo>
                <a:lnTo>
                  <a:pt x="1853" y="337"/>
                </a:lnTo>
                <a:cubicBezTo>
                  <a:pt x="1851" y="350"/>
                  <a:pt x="1848" y="372"/>
                  <a:pt x="1844" y="401"/>
                </a:cubicBezTo>
                <a:lnTo>
                  <a:pt x="1838" y="444"/>
                </a:lnTo>
                <a:cubicBezTo>
                  <a:pt x="1836" y="454"/>
                  <a:pt x="1836" y="462"/>
                  <a:pt x="1836" y="467"/>
                </a:cubicBezTo>
                <a:lnTo>
                  <a:pt x="1835" y="480"/>
                </a:lnTo>
                <a:cubicBezTo>
                  <a:pt x="1829" y="476"/>
                  <a:pt x="1823" y="473"/>
                  <a:pt x="1818" y="471"/>
                </a:cubicBezTo>
                <a:cubicBezTo>
                  <a:pt x="1813" y="468"/>
                  <a:pt x="1802" y="465"/>
                  <a:pt x="1785" y="460"/>
                </a:cubicBezTo>
                <a:close/>
                <a:moveTo>
                  <a:pt x="1778" y="116"/>
                </a:moveTo>
                <a:cubicBezTo>
                  <a:pt x="1789" y="107"/>
                  <a:pt x="1798" y="96"/>
                  <a:pt x="1804" y="83"/>
                </a:cubicBezTo>
                <a:lnTo>
                  <a:pt x="1869" y="136"/>
                </a:lnTo>
                <a:cubicBezTo>
                  <a:pt x="1861" y="142"/>
                  <a:pt x="1851" y="153"/>
                  <a:pt x="1839" y="168"/>
                </a:cubicBezTo>
                <a:lnTo>
                  <a:pt x="1831" y="159"/>
                </a:lnTo>
                <a:cubicBezTo>
                  <a:pt x="1826" y="153"/>
                  <a:pt x="1819" y="146"/>
                  <a:pt x="1810" y="138"/>
                </a:cubicBezTo>
                <a:cubicBezTo>
                  <a:pt x="1800" y="130"/>
                  <a:pt x="1793" y="125"/>
                  <a:pt x="1788" y="122"/>
                </a:cubicBezTo>
                <a:lnTo>
                  <a:pt x="1778" y="116"/>
                </a:lnTo>
                <a:close/>
                <a:moveTo>
                  <a:pt x="1846" y="471"/>
                </a:moveTo>
                <a:lnTo>
                  <a:pt x="1852" y="463"/>
                </a:lnTo>
                <a:cubicBezTo>
                  <a:pt x="1856" y="458"/>
                  <a:pt x="1861" y="450"/>
                  <a:pt x="1866" y="439"/>
                </a:cubicBezTo>
                <a:cubicBezTo>
                  <a:pt x="1871" y="429"/>
                  <a:pt x="1876" y="417"/>
                  <a:pt x="1880" y="403"/>
                </a:cubicBezTo>
                <a:cubicBezTo>
                  <a:pt x="1884" y="389"/>
                  <a:pt x="1887" y="372"/>
                  <a:pt x="1888" y="350"/>
                </a:cubicBezTo>
                <a:cubicBezTo>
                  <a:pt x="1889" y="329"/>
                  <a:pt x="1889" y="304"/>
                  <a:pt x="1889" y="274"/>
                </a:cubicBezTo>
                <a:cubicBezTo>
                  <a:pt x="1889" y="244"/>
                  <a:pt x="1889" y="222"/>
                  <a:pt x="1888" y="209"/>
                </a:cubicBezTo>
                <a:lnTo>
                  <a:pt x="1885" y="170"/>
                </a:lnTo>
                <a:lnTo>
                  <a:pt x="1882" y="126"/>
                </a:lnTo>
                <a:lnTo>
                  <a:pt x="1878" y="91"/>
                </a:lnTo>
                <a:cubicBezTo>
                  <a:pt x="1906" y="91"/>
                  <a:pt x="1922" y="91"/>
                  <a:pt x="1928" y="91"/>
                </a:cubicBezTo>
                <a:lnTo>
                  <a:pt x="2118" y="81"/>
                </a:lnTo>
                <a:cubicBezTo>
                  <a:pt x="2124" y="80"/>
                  <a:pt x="2138" y="79"/>
                  <a:pt x="2160" y="76"/>
                </a:cubicBezTo>
                <a:cubicBezTo>
                  <a:pt x="2159" y="84"/>
                  <a:pt x="2159" y="90"/>
                  <a:pt x="2159" y="94"/>
                </a:cubicBezTo>
                <a:cubicBezTo>
                  <a:pt x="2159" y="98"/>
                  <a:pt x="2159" y="103"/>
                  <a:pt x="2159" y="109"/>
                </a:cubicBezTo>
                <a:lnTo>
                  <a:pt x="2161" y="143"/>
                </a:lnTo>
                <a:cubicBezTo>
                  <a:pt x="2162" y="152"/>
                  <a:pt x="2162" y="158"/>
                  <a:pt x="2163" y="160"/>
                </a:cubicBezTo>
                <a:lnTo>
                  <a:pt x="2165" y="176"/>
                </a:lnTo>
                <a:cubicBezTo>
                  <a:pt x="2150" y="176"/>
                  <a:pt x="2136" y="176"/>
                  <a:pt x="2123" y="176"/>
                </a:cubicBezTo>
                <a:lnTo>
                  <a:pt x="1923" y="187"/>
                </a:lnTo>
                <a:cubicBezTo>
                  <a:pt x="1924" y="201"/>
                  <a:pt x="1924" y="218"/>
                  <a:pt x="1925" y="238"/>
                </a:cubicBezTo>
                <a:cubicBezTo>
                  <a:pt x="1926" y="257"/>
                  <a:pt x="1926" y="274"/>
                  <a:pt x="1927" y="286"/>
                </a:cubicBezTo>
                <a:cubicBezTo>
                  <a:pt x="1927" y="299"/>
                  <a:pt x="1926" y="317"/>
                  <a:pt x="1925" y="339"/>
                </a:cubicBezTo>
                <a:cubicBezTo>
                  <a:pt x="1925" y="360"/>
                  <a:pt x="1923" y="381"/>
                  <a:pt x="1919" y="399"/>
                </a:cubicBezTo>
                <a:cubicBezTo>
                  <a:pt x="1916" y="418"/>
                  <a:pt x="1911" y="437"/>
                  <a:pt x="1904" y="457"/>
                </a:cubicBezTo>
                <a:lnTo>
                  <a:pt x="1892" y="487"/>
                </a:lnTo>
                <a:lnTo>
                  <a:pt x="1889" y="495"/>
                </a:lnTo>
                <a:cubicBezTo>
                  <a:pt x="1884" y="490"/>
                  <a:pt x="1880" y="486"/>
                  <a:pt x="1876" y="483"/>
                </a:cubicBezTo>
                <a:cubicBezTo>
                  <a:pt x="1872" y="480"/>
                  <a:pt x="1862" y="476"/>
                  <a:pt x="1846" y="471"/>
                </a:cubicBezTo>
                <a:close/>
                <a:moveTo>
                  <a:pt x="1922" y="155"/>
                </a:moveTo>
                <a:lnTo>
                  <a:pt x="2124" y="145"/>
                </a:lnTo>
                <a:lnTo>
                  <a:pt x="2123" y="111"/>
                </a:lnTo>
                <a:lnTo>
                  <a:pt x="1919" y="122"/>
                </a:lnTo>
                <a:lnTo>
                  <a:pt x="1922" y="155"/>
                </a:lnTo>
                <a:close/>
                <a:moveTo>
                  <a:pt x="1935" y="250"/>
                </a:moveTo>
                <a:cubicBezTo>
                  <a:pt x="1935" y="244"/>
                  <a:pt x="1936" y="240"/>
                  <a:pt x="1936" y="237"/>
                </a:cubicBezTo>
                <a:lnTo>
                  <a:pt x="1935" y="230"/>
                </a:lnTo>
                <a:cubicBezTo>
                  <a:pt x="1935" y="226"/>
                  <a:pt x="1935" y="223"/>
                  <a:pt x="1935" y="223"/>
                </a:cubicBezTo>
                <a:lnTo>
                  <a:pt x="1933" y="211"/>
                </a:lnTo>
                <a:cubicBezTo>
                  <a:pt x="1948" y="212"/>
                  <a:pt x="1964" y="212"/>
                  <a:pt x="1981" y="211"/>
                </a:cubicBezTo>
                <a:lnTo>
                  <a:pt x="2131" y="203"/>
                </a:lnTo>
                <a:cubicBezTo>
                  <a:pt x="2150" y="202"/>
                  <a:pt x="2168" y="201"/>
                  <a:pt x="2186" y="198"/>
                </a:cubicBezTo>
                <a:cubicBezTo>
                  <a:pt x="2185" y="203"/>
                  <a:pt x="2185" y="207"/>
                  <a:pt x="2185" y="210"/>
                </a:cubicBezTo>
                <a:cubicBezTo>
                  <a:pt x="2185" y="212"/>
                  <a:pt x="2185" y="215"/>
                  <a:pt x="2185" y="218"/>
                </a:cubicBezTo>
                <a:cubicBezTo>
                  <a:pt x="2185" y="221"/>
                  <a:pt x="2185" y="223"/>
                  <a:pt x="2185" y="224"/>
                </a:cubicBezTo>
                <a:lnTo>
                  <a:pt x="2188" y="237"/>
                </a:lnTo>
                <a:cubicBezTo>
                  <a:pt x="2165" y="236"/>
                  <a:pt x="2148" y="236"/>
                  <a:pt x="2135" y="237"/>
                </a:cubicBezTo>
                <a:lnTo>
                  <a:pt x="2071" y="240"/>
                </a:lnTo>
                <a:lnTo>
                  <a:pt x="2072" y="271"/>
                </a:lnTo>
                <a:lnTo>
                  <a:pt x="2133" y="268"/>
                </a:lnTo>
                <a:cubicBezTo>
                  <a:pt x="2147" y="267"/>
                  <a:pt x="2162" y="265"/>
                  <a:pt x="2177" y="263"/>
                </a:cubicBezTo>
                <a:cubicBezTo>
                  <a:pt x="2176" y="271"/>
                  <a:pt x="2176" y="277"/>
                  <a:pt x="2176" y="281"/>
                </a:cubicBezTo>
                <a:cubicBezTo>
                  <a:pt x="2176" y="285"/>
                  <a:pt x="2176" y="291"/>
                  <a:pt x="2177" y="298"/>
                </a:cubicBezTo>
                <a:lnTo>
                  <a:pt x="2184" y="448"/>
                </a:lnTo>
                <a:cubicBezTo>
                  <a:pt x="2184" y="455"/>
                  <a:pt x="2184" y="460"/>
                  <a:pt x="2183" y="464"/>
                </a:cubicBezTo>
                <a:cubicBezTo>
                  <a:pt x="2181" y="468"/>
                  <a:pt x="2177" y="472"/>
                  <a:pt x="2170" y="476"/>
                </a:cubicBezTo>
                <a:cubicBezTo>
                  <a:pt x="2164" y="480"/>
                  <a:pt x="2150" y="483"/>
                  <a:pt x="2128" y="486"/>
                </a:cubicBezTo>
                <a:cubicBezTo>
                  <a:pt x="2128" y="481"/>
                  <a:pt x="2127" y="476"/>
                  <a:pt x="2126" y="470"/>
                </a:cubicBezTo>
                <a:cubicBezTo>
                  <a:pt x="2124" y="464"/>
                  <a:pt x="2120" y="455"/>
                  <a:pt x="2112" y="442"/>
                </a:cubicBezTo>
                <a:cubicBezTo>
                  <a:pt x="2116" y="443"/>
                  <a:pt x="2119" y="443"/>
                  <a:pt x="2122" y="444"/>
                </a:cubicBezTo>
                <a:cubicBezTo>
                  <a:pt x="2125" y="444"/>
                  <a:pt x="2129" y="444"/>
                  <a:pt x="2133" y="444"/>
                </a:cubicBezTo>
                <a:cubicBezTo>
                  <a:pt x="2143" y="443"/>
                  <a:pt x="2148" y="439"/>
                  <a:pt x="2148" y="431"/>
                </a:cubicBezTo>
                <a:lnTo>
                  <a:pt x="2141" y="299"/>
                </a:lnTo>
                <a:lnTo>
                  <a:pt x="2074" y="302"/>
                </a:lnTo>
                <a:lnTo>
                  <a:pt x="2081" y="428"/>
                </a:lnTo>
                <a:cubicBezTo>
                  <a:pt x="2081" y="440"/>
                  <a:pt x="2082" y="447"/>
                  <a:pt x="2082" y="449"/>
                </a:cubicBezTo>
                <a:lnTo>
                  <a:pt x="2086" y="472"/>
                </a:lnTo>
                <a:cubicBezTo>
                  <a:pt x="2076" y="472"/>
                  <a:pt x="2064" y="472"/>
                  <a:pt x="2048" y="474"/>
                </a:cubicBezTo>
                <a:cubicBezTo>
                  <a:pt x="2048" y="465"/>
                  <a:pt x="2049" y="457"/>
                  <a:pt x="2049" y="452"/>
                </a:cubicBezTo>
                <a:cubicBezTo>
                  <a:pt x="2049" y="446"/>
                  <a:pt x="2049" y="439"/>
                  <a:pt x="2048" y="430"/>
                </a:cubicBezTo>
                <a:lnTo>
                  <a:pt x="2042" y="304"/>
                </a:lnTo>
                <a:lnTo>
                  <a:pt x="1981" y="307"/>
                </a:lnTo>
                <a:lnTo>
                  <a:pt x="1988" y="440"/>
                </a:lnTo>
                <a:cubicBezTo>
                  <a:pt x="1988" y="444"/>
                  <a:pt x="1988" y="451"/>
                  <a:pt x="1990" y="460"/>
                </a:cubicBezTo>
                <a:lnTo>
                  <a:pt x="1992" y="482"/>
                </a:lnTo>
                <a:cubicBezTo>
                  <a:pt x="1982" y="482"/>
                  <a:pt x="1976" y="481"/>
                  <a:pt x="1974" y="481"/>
                </a:cubicBezTo>
                <a:cubicBezTo>
                  <a:pt x="1971" y="481"/>
                  <a:pt x="1965" y="482"/>
                  <a:pt x="1955" y="484"/>
                </a:cubicBezTo>
                <a:cubicBezTo>
                  <a:pt x="1956" y="474"/>
                  <a:pt x="1956" y="467"/>
                  <a:pt x="1956" y="462"/>
                </a:cubicBezTo>
                <a:cubicBezTo>
                  <a:pt x="1956" y="456"/>
                  <a:pt x="1956" y="450"/>
                  <a:pt x="1956" y="442"/>
                </a:cubicBezTo>
                <a:lnTo>
                  <a:pt x="1949" y="310"/>
                </a:lnTo>
                <a:cubicBezTo>
                  <a:pt x="1948" y="301"/>
                  <a:pt x="1948" y="295"/>
                  <a:pt x="1947" y="292"/>
                </a:cubicBezTo>
                <a:lnTo>
                  <a:pt x="1945" y="275"/>
                </a:lnTo>
                <a:cubicBezTo>
                  <a:pt x="1958" y="276"/>
                  <a:pt x="1972" y="276"/>
                  <a:pt x="1984" y="275"/>
                </a:cubicBezTo>
                <a:lnTo>
                  <a:pt x="2040" y="272"/>
                </a:lnTo>
                <a:lnTo>
                  <a:pt x="2038" y="242"/>
                </a:lnTo>
                <a:lnTo>
                  <a:pt x="1982" y="244"/>
                </a:lnTo>
                <a:cubicBezTo>
                  <a:pt x="1973" y="245"/>
                  <a:pt x="1958" y="247"/>
                  <a:pt x="1935" y="250"/>
                </a:cubicBezTo>
                <a:close/>
                <a:moveTo>
                  <a:pt x="1990" y="338"/>
                </a:moveTo>
                <a:cubicBezTo>
                  <a:pt x="2000" y="334"/>
                  <a:pt x="2006" y="330"/>
                  <a:pt x="2008" y="326"/>
                </a:cubicBezTo>
                <a:lnTo>
                  <a:pt x="2013" y="319"/>
                </a:lnTo>
                <a:lnTo>
                  <a:pt x="2040" y="353"/>
                </a:lnTo>
                <a:cubicBezTo>
                  <a:pt x="2028" y="359"/>
                  <a:pt x="2020" y="366"/>
                  <a:pt x="2014" y="373"/>
                </a:cubicBezTo>
                <a:lnTo>
                  <a:pt x="2010" y="364"/>
                </a:lnTo>
                <a:cubicBezTo>
                  <a:pt x="2009" y="363"/>
                  <a:pt x="2007" y="360"/>
                  <a:pt x="2003" y="354"/>
                </a:cubicBezTo>
                <a:cubicBezTo>
                  <a:pt x="1999" y="348"/>
                  <a:pt x="1997" y="345"/>
                  <a:pt x="1996" y="344"/>
                </a:cubicBezTo>
                <a:lnTo>
                  <a:pt x="1990" y="338"/>
                </a:lnTo>
                <a:close/>
                <a:moveTo>
                  <a:pt x="1994" y="401"/>
                </a:moveTo>
                <a:cubicBezTo>
                  <a:pt x="2004" y="395"/>
                  <a:pt x="2012" y="388"/>
                  <a:pt x="2017" y="380"/>
                </a:cubicBezTo>
                <a:lnTo>
                  <a:pt x="2044" y="415"/>
                </a:lnTo>
                <a:cubicBezTo>
                  <a:pt x="2040" y="417"/>
                  <a:pt x="2036" y="419"/>
                  <a:pt x="2034" y="420"/>
                </a:cubicBezTo>
                <a:cubicBezTo>
                  <a:pt x="2031" y="422"/>
                  <a:pt x="2026" y="427"/>
                  <a:pt x="2019" y="436"/>
                </a:cubicBezTo>
                <a:lnTo>
                  <a:pt x="2016" y="429"/>
                </a:lnTo>
                <a:cubicBezTo>
                  <a:pt x="2015" y="426"/>
                  <a:pt x="2012" y="422"/>
                  <a:pt x="2008" y="417"/>
                </a:cubicBezTo>
                <a:cubicBezTo>
                  <a:pt x="2004" y="412"/>
                  <a:pt x="2001" y="408"/>
                  <a:pt x="1998" y="405"/>
                </a:cubicBezTo>
                <a:lnTo>
                  <a:pt x="1994" y="401"/>
                </a:lnTo>
                <a:close/>
                <a:moveTo>
                  <a:pt x="2087" y="396"/>
                </a:moveTo>
                <a:cubicBezTo>
                  <a:pt x="2098" y="390"/>
                  <a:pt x="2106" y="383"/>
                  <a:pt x="2111" y="376"/>
                </a:cubicBezTo>
                <a:lnTo>
                  <a:pt x="2138" y="410"/>
                </a:lnTo>
                <a:cubicBezTo>
                  <a:pt x="2130" y="414"/>
                  <a:pt x="2121" y="421"/>
                  <a:pt x="2112" y="431"/>
                </a:cubicBezTo>
                <a:lnTo>
                  <a:pt x="2109" y="424"/>
                </a:lnTo>
                <a:cubicBezTo>
                  <a:pt x="2108" y="423"/>
                  <a:pt x="2105" y="419"/>
                  <a:pt x="2100" y="412"/>
                </a:cubicBezTo>
                <a:cubicBezTo>
                  <a:pt x="2095" y="405"/>
                  <a:pt x="2092" y="402"/>
                  <a:pt x="2092" y="401"/>
                </a:cubicBezTo>
                <a:lnTo>
                  <a:pt x="2087" y="396"/>
                </a:lnTo>
                <a:close/>
                <a:moveTo>
                  <a:pt x="2085" y="334"/>
                </a:moveTo>
                <a:cubicBezTo>
                  <a:pt x="2094" y="329"/>
                  <a:pt x="2100" y="325"/>
                  <a:pt x="2101" y="324"/>
                </a:cubicBezTo>
                <a:lnTo>
                  <a:pt x="2110" y="315"/>
                </a:lnTo>
                <a:lnTo>
                  <a:pt x="2135" y="348"/>
                </a:lnTo>
                <a:cubicBezTo>
                  <a:pt x="2125" y="353"/>
                  <a:pt x="2116" y="360"/>
                  <a:pt x="2110" y="368"/>
                </a:cubicBezTo>
                <a:lnTo>
                  <a:pt x="2107" y="362"/>
                </a:lnTo>
                <a:cubicBezTo>
                  <a:pt x="2102" y="354"/>
                  <a:pt x="2097" y="347"/>
                  <a:pt x="2091" y="341"/>
                </a:cubicBezTo>
                <a:lnTo>
                  <a:pt x="2085" y="334"/>
                </a:lnTo>
                <a:close/>
                <a:moveTo>
                  <a:pt x="2521" y="431"/>
                </a:moveTo>
                <a:cubicBezTo>
                  <a:pt x="2520" y="419"/>
                  <a:pt x="2520" y="407"/>
                  <a:pt x="2519" y="398"/>
                </a:cubicBezTo>
                <a:cubicBezTo>
                  <a:pt x="2518" y="388"/>
                  <a:pt x="2518" y="378"/>
                  <a:pt x="2516" y="369"/>
                </a:cubicBezTo>
                <a:lnTo>
                  <a:pt x="2475" y="76"/>
                </a:lnTo>
                <a:cubicBezTo>
                  <a:pt x="2474" y="69"/>
                  <a:pt x="2473" y="61"/>
                  <a:pt x="2471" y="54"/>
                </a:cubicBezTo>
                <a:lnTo>
                  <a:pt x="2467" y="37"/>
                </a:lnTo>
                <a:cubicBezTo>
                  <a:pt x="2482" y="37"/>
                  <a:pt x="2496" y="35"/>
                  <a:pt x="2510" y="33"/>
                </a:cubicBezTo>
                <a:lnTo>
                  <a:pt x="2689" y="8"/>
                </a:lnTo>
                <a:cubicBezTo>
                  <a:pt x="2701" y="7"/>
                  <a:pt x="2716" y="4"/>
                  <a:pt x="2732" y="0"/>
                </a:cubicBezTo>
                <a:cubicBezTo>
                  <a:pt x="2732" y="10"/>
                  <a:pt x="2733" y="18"/>
                  <a:pt x="2733" y="23"/>
                </a:cubicBezTo>
                <a:cubicBezTo>
                  <a:pt x="2734" y="28"/>
                  <a:pt x="2734" y="34"/>
                  <a:pt x="2735" y="39"/>
                </a:cubicBezTo>
                <a:lnTo>
                  <a:pt x="2774" y="315"/>
                </a:lnTo>
                <a:cubicBezTo>
                  <a:pt x="2775" y="324"/>
                  <a:pt x="2776" y="334"/>
                  <a:pt x="2777" y="347"/>
                </a:cubicBezTo>
                <a:cubicBezTo>
                  <a:pt x="2779" y="359"/>
                  <a:pt x="2778" y="368"/>
                  <a:pt x="2777" y="372"/>
                </a:cubicBezTo>
                <a:cubicBezTo>
                  <a:pt x="2775" y="377"/>
                  <a:pt x="2771" y="382"/>
                  <a:pt x="2764" y="386"/>
                </a:cubicBezTo>
                <a:cubicBezTo>
                  <a:pt x="2758" y="390"/>
                  <a:pt x="2740" y="397"/>
                  <a:pt x="2710" y="406"/>
                </a:cubicBezTo>
                <a:cubicBezTo>
                  <a:pt x="2707" y="398"/>
                  <a:pt x="2705" y="390"/>
                  <a:pt x="2702" y="383"/>
                </a:cubicBezTo>
                <a:cubicBezTo>
                  <a:pt x="2700" y="376"/>
                  <a:pt x="2695" y="368"/>
                  <a:pt x="2689" y="358"/>
                </a:cubicBezTo>
                <a:cubicBezTo>
                  <a:pt x="2697" y="359"/>
                  <a:pt x="2707" y="358"/>
                  <a:pt x="2719" y="356"/>
                </a:cubicBezTo>
                <a:cubicBezTo>
                  <a:pt x="2728" y="355"/>
                  <a:pt x="2733" y="353"/>
                  <a:pt x="2734" y="349"/>
                </a:cubicBezTo>
                <a:cubicBezTo>
                  <a:pt x="2735" y="344"/>
                  <a:pt x="2735" y="336"/>
                  <a:pt x="2734" y="325"/>
                </a:cubicBezTo>
                <a:lnTo>
                  <a:pt x="2694" y="45"/>
                </a:lnTo>
                <a:lnTo>
                  <a:pt x="2514" y="70"/>
                </a:lnTo>
                <a:lnTo>
                  <a:pt x="2556" y="363"/>
                </a:lnTo>
                <a:cubicBezTo>
                  <a:pt x="2557" y="373"/>
                  <a:pt x="2559" y="385"/>
                  <a:pt x="2562" y="398"/>
                </a:cubicBezTo>
                <a:lnTo>
                  <a:pt x="2567" y="425"/>
                </a:lnTo>
                <a:cubicBezTo>
                  <a:pt x="2555" y="424"/>
                  <a:pt x="2547" y="424"/>
                  <a:pt x="2546" y="425"/>
                </a:cubicBezTo>
                <a:cubicBezTo>
                  <a:pt x="2544" y="425"/>
                  <a:pt x="2541" y="426"/>
                  <a:pt x="2537" y="427"/>
                </a:cubicBezTo>
                <a:lnTo>
                  <a:pt x="2521" y="431"/>
                </a:lnTo>
                <a:close/>
                <a:moveTo>
                  <a:pt x="2539" y="107"/>
                </a:moveTo>
                <a:cubicBezTo>
                  <a:pt x="2557" y="106"/>
                  <a:pt x="2569" y="105"/>
                  <a:pt x="2574" y="105"/>
                </a:cubicBezTo>
                <a:lnTo>
                  <a:pt x="2642" y="95"/>
                </a:lnTo>
                <a:cubicBezTo>
                  <a:pt x="2645" y="95"/>
                  <a:pt x="2658" y="92"/>
                  <a:pt x="2680" y="87"/>
                </a:cubicBezTo>
                <a:cubicBezTo>
                  <a:pt x="2680" y="93"/>
                  <a:pt x="2680" y="97"/>
                  <a:pt x="2681" y="100"/>
                </a:cubicBezTo>
                <a:cubicBezTo>
                  <a:pt x="2681" y="103"/>
                  <a:pt x="2681" y="105"/>
                  <a:pt x="2681" y="107"/>
                </a:cubicBezTo>
                <a:cubicBezTo>
                  <a:pt x="2681" y="109"/>
                  <a:pt x="2683" y="115"/>
                  <a:pt x="2686" y="126"/>
                </a:cubicBezTo>
                <a:cubicBezTo>
                  <a:pt x="2664" y="127"/>
                  <a:pt x="2651" y="128"/>
                  <a:pt x="2647" y="129"/>
                </a:cubicBezTo>
                <a:lnTo>
                  <a:pt x="2579" y="138"/>
                </a:lnTo>
                <a:cubicBezTo>
                  <a:pt x="2574" y="139"/>
                  <a:pt x="2563" y="141"/>
                  <a:pt x="2545" y="145"/>
                </a:cubicBezTo>
                <a:cubicBezTo>
                  <a:pt x="2544" y="141"/>
                  <a:pt x="2544" y="137"/>
                  <a:pt x="2544" y="134"/>
                </a:cubicBezTo>
                <a:cubicBezTo>
                  <a:pt x="2544" y="131"/>
                  <a:pt x="2544" y="129"/>
                  <a:pt x="2544" y="127"/>
                </a:cubicBezTo>
                <a:cubicBezTo>
                  <a:pt x="2543" y="126"/>
                  <a:pt x="2542" y="119"/>
                  <a:pt x="2539" y="107"/>
                </a:cubicBezTo>
                <a:close/>
                <a:moveTo>
                  <a:pt x="2561" y="183"/>
                </a:moveTo>
                <a:cubicBezTo>
                  <a:pt x="2578" y="183"/>
                  <a:pt x="2590" y="182"/>
                  <a:pt x="2597" y="181"/>
                </a:cubicBezTo>
                <a:lnTo>
                  <a:pt x="2644" y="174"/>
                </a:lnTo>
                <a:cubicBezTo>
                  <a:pt x="2653" y="173"/>
                  <a:pt x="2665" y="170"/>
                  <a:pt x="2679" y="167"/>
                </a:cubicBezTo>
                <a:cubicBezTo>
                  <a:pt x="2680" y="175"/>
                  <a:pt x="2680" y="182"/>
                  <a:pt x="2681" y="189"/>
                </a:cubicBezTo>
                <a:cubicBezTo>
                  <a:pt x="2681" y="195"/>
                  <a:pt x="2682" y="199"/>
                  <a:pt x="2682" y="203"/>
                </a:cubicBezTo>
                <a:lnTo>
                  <a:pt x="2692" y="274"/>
                </a:lnTo>
                <a:cubicBezTo>
                  <a:pt x="2693" y="279"/>
                  <a:pt x="2694" y="286"/>
                  <a:pt x="2696" y="293"/>
                </a:cubicBezTo>
                <a:lnTo>
                  <a:pt x="2700" y="311"/>
                </a:lnTo>
                <a:cubicBezTo>
                  <a:pt x="2682" y="312"/>
                  <a:pt x="2670" y="312"/>
                  <a:pt x="2663" y="313"/>
                </a:cubicBezTo>
                <a:lnTo>
                  <a:pt x="2617" y="320"/>
                </a:lnTo>
                <a:cubicBezTo>
                  <a:pt x="2610" y="321"/>
                  <a:pt x="2599" y="323"/>
                  <a:pt x="2581" y="328"/>
                </a:cubicBezTo>
                <a:cubicBezTo>
                  <a:pt x="2581" y="319"/>
                  <a:pt x="2580" y="312"/>
                  <a:pt x="2580" y="306"/>
                </a:cubicBezTo>
                <a:cubicBezTo>
                  <a:pt x="2579" y="299"/>
                  <a:pt x="2579" y="294"/>
                  <a:pt x="2578" y="290"/>
                </a:cubicBezTo>
                <a:lnTo>
                  <a:pt x="2568" y="219"/>
                </a:lnTo>
                <a:cubicBezTo>
                  <a:pt x="2568" y="215"/>
                  <a:pt x="2567" y="210"/>
                  <a:pt x="2565" y="201"/>
                </a:cubicBezTo>
                <a:lnTo>
                  <a:pt x="2561" y="183"/>
                </a:lnTo>
                <a:close/>
                <a:moveTo>
                  <a:pt x="2612" y="286"/>
                </a:moveTo>
                <a:lnTo>
                  <a:pt x="2658" y="279"/>
                </a:lnTo>
                <a:lnTo>
                  <a:pt x="2648" y="207"/>
                </a:lnTo>
                <a:lnTo>
                  <a:pt x="2602" y="214"/>
                </a:lnTo>
                <a:lnTo>
                  <a:pt x="2612" y="286"/>
                </a:lnTo>
                <a:close/>
                <a:moveTo>
                  <a:pt x="2365" y="72"/>
                </a:moveTo>
                <a:cubicBezTo>
                  <a:pt x="2374" y="62"/>
                  <a:pt x="2383" y="50"/>
                  <a:pt x="2390" y="38"/>
                </a:cubicBezTo>
                <a:cubicBezTo>
                  <a:pt x="2413" y="52"/>
                  <a:pt x="2437" y="66"/>
                  <a:pt x="2461" y="79"/>
                </a:cubicBezTo>
                <a:cubicBezTo>
                  <a:pt x="2452" y="92"/>
                  <a:pt x="2444" y="105"/>
                  <a:pt x="2437" y="118"/>
                </a:cubicBezTo>
                <a:lnTo>
                  <a:pt x="2427" y="109"/>
                </a:lnTo>
                <a:cubicBezTo>
                  <a:pt x="2419" y="102"/>
                  <a:pt x="2403" y="92"/>
                  <a:pt x="2381" y="80"/>
                </a:cubicBezTo>
                <a:lnTo>
                  <a:pt x="2365" y="72"/>
                </a:lnTo>
                <a:close/>
                <a:moveTo>
                  <a:pt x="2355" y="188"/>
                </a:moveTo>
                <a:cubicBezTo>
                  <a:pt x="2363" y="176"/>
                  <a:pt x="2370" y="163"/>
                  <a:pt x="2375" y="150"/>
                </a:cubicBezTo>
                <a:lnTo>
                  <a:pt x="2456" y="185"/>
                </a:lnTo>
                <a:cubicBezTo>
                  <a:pt x="2448" y="198"/>
                  <a:pt x="2441" y="211"/>
                  <a:pt x="2434" y="226"/>
                </a:cubicBezTo>
                <a:lnTo>
                  <a:pt x="2425" y="220"/>
                </a:lnTo>
                <a:cubicBezTo>
                  <a:pt x="2415" y="214"/>
                  <a:pt x="2407" y="209"/>
                  <a:pt x="2401" y="206"/>
                </a:cubicBezTo>
                <a:cubicBezTo>
                  <a:pt x="2395" y="204"/>
                  <a:pt x="2383" y="199"/>
                  <a:pt x="2365" y="192"/>
                </a:cubicBezTo>
                <a:lnTo>
                  <a:pt x="2355" y="188"/>
                </a:lnTo>
                <a:close/>
                <a:moveTo>
                  <a:pt x="2396" y="413"/>
                </a:moveTo>
                <a:lnTo>
                  <a:pt x="2402" y="399"/>
                </a:lnTo>
                <a:cubicBezTo>
                  <a:pt x="2407" y="387"/>
                  <a:pt x="2412" y="368"/>
                  <a:pt x="2418" y="339"/>
                </a:cubicBezTo>
                <a:cubicBezTo>
                  <a:pt x="2423" y="311"/>
                  <a:pt x="2427" y="287"/>
                  <a:pt x="2427" y="268"/>
                </a:cubicBezTo>
                <a:lnTo>
                  <a:pt x="2428" y="257"/>
                </a:lnTo>
                <a:cubicBezTo>
                  <a:pt x="2435" y="263"/>
                  <a:pt x="2441" y="267"/>
                  <a:pt x="2446" y="270"/>
                </a:cubicBezTo>
                <a:cubicBezTo>
                  <a:pt x="2450" y="273"/>
                  <a:pt x="2458" y="276"/>
                  <a:pt x="2469" y="278"/>
                </a:cubicBezTo>
                <a:cubicBezTo>
                  <a:pt x="2464" y="299"/>
                  <a:pt x="2460" y="323"/>
                  <a:pt x="2455" y="351"/>
                </a:cubicBezTo>
                <a:cubicBezTo>
                  <a:pt x="2450" y="379"/>
                  <a:pt x="2447" y="399"/>
                  <a:pt x="2445" y="411"/>
                </a:cubicBezTo>
                <a:cubicBezTo>
                  <a:pt x="2444" y="424"/>
                  <a:pt x="2443" y="431"/>
                  <a:pt x="2442" y="434"/>
                </a:cubicBezTo>
                <a:cubicBezTo>
                  <a:pt x="2428" y="425"/>
                  <a:pt x="2412" y="419"/>
                  <a:pt x="2396" y="4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5E5E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07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1627E-6 -2.96296E-6 L 0.14804 0.25 " pathEditMode="relative" rAng="0" ptsTypes="AA">
                                      <p:cBhvr>
                                        <p:cTn id="51" dur="300" spd="-99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400" y="125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985E-6 -2.96296E-6 L -0.134 0.25 " pathEditMode="relative" rAng="0" ptsTypes="AA">
                                      <p:cBhvr>
                                        <p:cTn id="55" dur="300" spd="-99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600" y="125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444E-6 1.11022E-16 L -0.14258 -0.24954 " pathEditMode="relative" rAng="0" ptsTypes="AA">
                                      <p:cBhvr>
                                        <p:cTn id="59" dur="300" spd="-99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000" y="-124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1274E-7 1.11022E-16 L 0.15077 -0.24954 " pathEditMode="relative" rAng="0" ptsTypes="AA">
                                      <p:cBhvr>
                                        <p:cTn id="63" dur="300" spd="-99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5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30" grpId="0" autoUpdateAnimBg="0"/>
      <p:bldP spid="31" grpId="0" autoUpdateAnimBg="0"/>
      <p:bldP spid="32" grpId="0" autoUpdateAnimBg="0"/>
      <p:bldP spid="33" grpId="0" autoUpdateAnimBg="0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683568" y="2104604"/>
            <a:ext cx="1892300" cy="1892300"/>
          </a:xfrm>
          <a:prstGeom prst="diamond">
            <a:avLst/>
          </a:prstGeom>
          <a:solidFill>
            <a:srgbClr val="0070C0"/>
          </a:solidFill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菱形 14"/>
          <p:cNvSpPr/>
          <p:nvPr/>
        </p:nvSpPr>
        <p:spPr>
          <a:xfrm>
            <a:off x="1748780" y="1294979"/>
            <a:ext cx="1738313" cy="1739900"/>
          </a:xfrm>
          <a:prstGeom prst="diamond">
            <a:avLst/>
          </a:prstGeom>
          <a:solidFill>
            <a:srgbClr val="0070C0"/>
          </a:solidFill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菱形 5"/>
          <p:cNvSpPr>
            <a:spLocks noChangeArrowheads="1"/>
          </p:cNvSpPr>
          <p:nvPr/>
        </p:nvSpPr>
        <p:spPr bwMode="auto">
          <a:xfrm>
            <a:off x="1931343" y="3071391"/>
            <a:ext cx="1373187" cy="1373188"/>
          </a:xfrm>
          <a:prstGeom prst="diamond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</a:rPr>
              <a:t>标题</a:t>
            </a:r>
          </a:p>
        </p:txBody>
      </p:sp>
      <p:sp>
        <p:nvSpPr>
          <p:cNvPr id="17" name="菱形 6"/>
          <p:cNvSpPr>
            <a:spLocks noChangeArrowheads="1"/>
          </p:cNvSpPr>
          <p:nvPr/>
        </p:nvSpPr>
        <p:spPr bwMode="auto">
          <a:xfrm>
            <a:off x="2660005" y="2298279"/>
            <a:ext cx="1501775" cy="1501775"/>
          </a:xfrm>
          <a:prstGeom prst="diamond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300" dirty="0">
                <a:solidFill>
                  <a:schemeClr val="bg1"/>
                </a:solidFill>
                <a:latin typeface="微软雅黑" pitchFamily="34" charset="-122"/>
              </a:rPr>
              <a:t>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696768" y="915566"/>
            <a:ext cx="4123381" cy="3711575"/>
            <a:chOff x="4696768" y="1201316"/>
            <a:chExt cx="4123381" cy="3711575"/>
          </a:xfrm>
        </p:grpSpPr>
        <p:sp>
          <p:nvSpPr>
            <p:cNvPr id="19" name="文本框 9"/>
            <p:cNvSpPr txBox="1"/>
            <p:nvPr/>
          </p:nvSpPr>
          <p:spPr>
            <a:xfrm>
              <a:off x="4711054" y="1201316"/>
              <a:ext cx="4109095" cy="371157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fontAlgn="auto" hangingPunct="1">
                <a:lnSpc>
                  <a:spcPct val="14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7C89"/>
                </a:buClr>
                <a:buSzPct val="80000"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lnSpc>
                  <a:spcPct val="14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84D368"/>
                </a:buClr>
                <a:buSzPct val="80000"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</a:t>
              </a:r>
            </a:p>
            <a:p>
              <a:pPr eaLnBrk="1" fontAlgn="auto" hangingPunct="1">
                <a:lnSpc>
                  <a:spcPct val="14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3D116"/>
                </a:buClr>
                <a:buSzPct val="80000"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</a:t>
              </a:r>
            </a:p>
            <a:p>
              <a:pPr eaLnBrk="1" fontAlgn="auto" hangingPunct="1">
                <a:lnSpc>
                  <a:spcPct val="14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9C1FF"/>
                </a:buClr>
                <a:buSzPct val="80000"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696768" y="1610891"/>
              <a:ext cx="0" cy="50006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696768" y="2437979"/>
              <a:ext cx="0" cy="50165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696768" y="3266654"/>
              <a:ext cx="0" cy="50006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696768" y="4093741"/>
              <a:ext cx="0" cy="50165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757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92672" y="1225820"/>
            <a:ext cx="2489200" cy="2749550"/>
            <a:chOff x="1303339" y="1131590"/>
            <a:chExt cx="2489200" cy="2749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303339" y="1131590"/>
              <a:ext cx="2489200" cy="2749550"/>
            </a:xfrm>
            <a:custGeom>
              <a:avLst/>
              <a:gdLst>
                <a:gd name="T0" fmla="*/ 136 w 1004"/>
                <a:gd name="T1" fmla="*/ 323 h 1109"/>
                <a:gd name="T2" fmla="*/ 76 w 1004"/>
                <a:gd name="T3" fmla="*/ 394 h 1109"/>
                <a:gd name="T4" fmla="*/ 6 w 1004"/>
                <a:gd name="T5" fmla="*/ 570 h 1109"/>
                <a:gd name="T6" fmla="*/ 2 w 1004"/>
                <a:gd name="T7" fmla="*/ 600 h 1109"/>
                <a:gd name="T8" fmla="*/ 2 w 1004"/>
                <a:gd name="T9" fmla="*/ 606 h 1109"/>
                <a:gd name="T10" fmla="*/ 2 w 1004"/>
                <a:gd name="T11" fmla="*/ 608 h 1109"/>
                <a:gd name="T12" fmla="*/ 0 w 1004"/>
                <a:gd name="T13" fmla="*/ 630 h 1109"/>
                <a:gd name="T14" fmla="*/ 12 w 1004"/>
                <a:gd name="T15" fmla="*/ 742 h 1109"/>
                <a:gd name="T16" fmla="*/ 100 w 1004"/>
                <a:gd name="T17" fmla="*/ 926 h 1109"/>
                <a:gd name="T18" fmla="*/ 280 w 1004"/>
                <a:gd name="T19" fmla="*/ 1066 h 1109"/>
                <a:gd name="T20" fmla="*/ 461 w 1004"/>
                <a:gd name="T21" fmla="*/ 1108 h 1109"/>
                <a:gd name="T22" fmla="*/ 475 w 1004"/>
                <a:gd name="T23" fmla="*/ 1109 h 1109"/>
                <a:gd name="T24" fmla="*/ 501 w 1004"/>
                <a:gd name="T25" fmla="*/ 1109 h 1109"/>
                <a:gd name="T26" fmla="*/ 525 w 1004"/>
                <a:gd name="T27" fmla="*/ 1107 h 1109"/>
                <a:gd name="T28" fmla="*/ 871 w 1004"/>
                <a:gd name="T29" fmla="*/ 930 h 1109"/>
                <a:gd name="T30" fmla="*/ 990 w 1004"/>
                <a:gd name="T31" fmla="*/ 694 h 1109"/>
                <a:gd name="T32" fmla="*/ 999 w 1004"/>
                <a:gd name="T33" fmla="*/ 645 h 1109"/>
                <a:gd name="T34" fmla="*/ 1002 w 1004"/>
                <a:gd name="T35" fmla="*/ 613 h 1109"/>
                <a:gd name="T36" fmla="*/ 1002 w 1004"/>
                <a:gd name="T37" fmla="*/ 608 h 1109"/>
                <a:gd name="T38" fmla="*/ 1002 w 1004"/>
                <a:gd name="T39" fmla="*/ 602 h 1109"/>
                <a:gd name="T40" fmla="*/ 1003 w 1004"/>
                <a:gd name="T41" fmla="*/ 584 h 1109"/>
                <a:gd name="T42" fmla="*/ 1004 w 1004"/>
                <a:gd name="T43" fmla="*/ 580 h 1109"/>
                <a:gd name="T44" fmla="*/ 1003 w 1004"/>
                <a:gd name="T45" fmla="*/ 566 h 1109"/>
                <a:gd name="T46" fmla="*/ 1003 w 1004"/>
                <a:gd name="T47" fmla="*/ 553 h 1109"/>
                <a:gd name="T48" fmla="*/ 1003 w 1004"/>
                <a:gd name="T49" fmla="*/ 548 h 1109"/>
                <a:gd name="T50" fmla="*/ 999 w 1004"/>
                <a:gd name="T51" fmla="*/ 501 h 1109"/>
                <a:gd name="T52" fmla="*/ 994 w 1004"/>
                <a:gd name="T53" fmla="*/ 470 h 1109"/>
                <a:gd name="T54" fmla="*/ 884 w 1004"/>
                <a:gd name="T55" fmla="*/ 227 h 1109"/>
                <a:gd name="T56" fmla="*/ 588 w 1004"/>
                <a:gd name="T57" fmla="*/ 24 h 1109"/>
                <a:gd name="T58" fmla="*/ 458 w 1004"/>
                <a:gd name="T59" fmla="*/ 1 h 1109"/>
                <a:gd name="T60" fmla="*/ 449 w 1004"/>
                <a:gd name="T61" fmla="*/ 376 h 1109"/>
                <a:gd name="T62" fmla="*/ 463 w 1004"/>
                <a:gd name="T63" fmla="*/ 374 h 1109"/>
                <a:gd name="T64" fmla="*/ 569 w 1004"/>
                <a:gd name="T65" fmla="*/ 389 h 1109"/>
                <a:gd name="T66" fmla="*/ 711 w 1004"/>
                <a:gd name="T67" fmla="*/ 525 h 1109"/>
                <a:gd name="T68" fmla="*/ 719 w 1004"/>
                <a:gd name="T69" fmla="*/ 547 h 1109"/>
                <a:gd name="T70" fmla="*/ 726 w 1004"/>
                <a:gd name="T71" fmla="*/ 569 h 1109"/>
                <a:gd name="T72" fmla="*/ 730 w 1004"/>
                <a:gd name="T73" fmla="*/ 584 h 1109"/>
                <a:gd name="T74" fmla="*/ 731 w 1004"/>
                <a:gd name="T75" fmla="*/ 588 h 1109"/>
                <a:gd name="T76" fmla="*/ 732 w 1004"/>
                <a:gd name="T77" fmla="*/ 590 h 1109"/>
                <a:gd name="T78" fmla="*/ 734 w 1004"/>
                <a:gd name="T79" fmla="*/ 609 h 1109"/>
                <a:gd name="T80" fmla="*/ 734 w 1004"/>
                <a:gd name="T81" fmla="*/ 608 h 1109"/>
                <a:gd name="T82" fmla="*/ 734 w 1004"/>
                <a:gd name="T83" fmla="*/ 610 h 1109"/>
                <a:gd name="T84" fmla="*/ 735 w 1004"/>
                <a:gd name="T85" fmla="*/ 627 h 1109"/>
                <a:gd name="T86" fmla="*/ 735 w 1004"/>
                <a:gd name="T87" fmla="*/ 653 h 1109"/>
                <a:gd name="T88" fmla="*/ 693 w 1004"/>
                <a:gd name="T89" fmla="*/ 794 h 1109"/>
                <a:gd name="T90" fmla="*/ 682 w 1004"/>
                <a:gd name="T91" fmla="*/ 810 h 1109"/>
                <a:gd name="T92" fmla="*/ 643 w 1004"/>
                <a:gd name="T93" fmla="*/ 856 h 1109"/>
                <a:gd name="T94" fmla="*/ 499 w 1004"/>
                <a:gd name="T95" fmla="*/ 937 h 1109"/>
                <a:gd name="T96" fmla="*/ 484 w 1004"/>
                <a:gd name="T97" fmla="*/ 940 h 1109"/>
                <a:gd name="T98" fmla="*/ 470 w 1004"/>
                <a:gd name="T99" fmla="*/ 943 h 1109"/>
                <a:gd name="T100" fmla="*/ 457 w 1004"/>
                <a:gd name="T101" fmla="*/ 945 h 1109"/>
                <a:gd name="T102" fmla="*/ 328 w 1004"/>
                <a:gd name="T103" fmla="*/ 937 h 1109"/>
                <a:gd name="T104" fmla="*/ 178 w 1004"/>
                <a:gd name="T105" fmla="*/ 855 h 1109"/>
                <a:gd name="T106" fmla="*/ 84 w 1004"/>
                <a:gd name="T107" fmla="*/ 720 h 1109"/>
                <a:gd name="T108" fmla="*/ 59 w 1004"/>
                <a:gd name="T109" fmla="*/ 629 h 1109"/>
                <a:gd name="T110" fmla="*/ 56 w 1004"/>
                <a:gd name="T111" fmla="*/ 607 h 1109"/>
                <a:gd name="T112" fmla="*/ 56 w 1004"/>
                <a:gd name="T113" fmla="*/ 606 h 1109"/>
                <a:gd name="T114" fmla="*/ 56 w 1004"/>
                <a:gd name="T115" fmla="*/ 601 h 1109"/>
                <a:gd name="T116" fmla="*/ 55 w 1004"/>
                <a:gd name="T117" fmla="*/ 574 h 1109"/>
                <a:gd name="T118" fmla="*/ 93 w 1004"/>
                <a:gd name="T119" fmla="*/ 404 h 1109"/>
                <a:gd name="T120" fmla="*/ 140 w 1004"/>
                <a:gd name="T121" fmla="*/ 327 h 1109"/>
                <a:gd name="T122" fmla="*/ 141 w 1004"/>
                <a:gd name="T123" fmla="*/ 31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4" h="1109">
                  <a:moveTo>
                    <a:pt x="141" y="319"/>
                  </a:moveTo>
                  <a:cubicBezTo>
                    <a:pt x="141" y="319"/>
                    <a:pt x="140" y="320"/>
                    <a:pt x="136" y="323"/>
                  </a:cubicBezTo>
                  <a:cubicBezTo>
                    <a:pt x="133" y="327"/>
                    <a:pt x="128" y="331"/>
                    <a:pt x="123" y="337"/>
                  </a:cubicBezTo>
                  <a:cubicBezTo>
                    <a:pt x="111" y="349"/>
                    <a:pt x="94" y="368"/>
                    <a:pt x="76" y="394"/>
                  </a:cubicBezTo>
                  <a:cubicBezTo>
                    <a:pt x="58" y="421"/>
                    <a:pt x="38" y="456"/>
                    <a:pt x="24" y="499"/>
                  </a:cubicBezTo>
                  <a:cubicBezTo>
                    <a:pt x="16" y="521"/>
                    <a:pt x="10" y="545"/>
                    <a:pt x="6" y="570"/>
                  </a:cubicBezTo>
                  <a:cubicBezTo>
                    <a:pt x="5" y="577"/>
                    <a:pt x="4" y="583"/>
                    <a:pt x="3" y="590"/>
                  </a:cubicBezTo>
                  <a:cubicBezTo>
                    <a:pt x="3" y="593"/>
                    <a:pt x="3" y="597"/>
                    <a:pt x="2" y="600"/>
                  </a:cubicBezTo>
                  <a:cubicBezTo>
                    <a:pt x="2" y="605"/>
                    <a:pt x="2" y="605"/>
                    <a:pt x="2" y="605"/>
                  </a:cubicBezTo>
                  <a:cubicBezTo>
                    <a:pt x="2" y="606"/>
                    <a:pt x="2" y="606"/>
                    <a:pt x="2" y="606"/>
                  </a:cubicBezTo>
                  <a:cubicBezTo>
                    <a:pt x="2" y="607"/>
                    <a:pt x="2" y="607"/>
                    <a:pt x="2" y="607"/>
                  </a:cubicBezTo>
                  <a:cubicBezTo>
                    <a:pt x="2" y="606"/>
                    <a:pt x="2" y="608"/>
                    <a:pt x="2" y="608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1" y="617"/>
                    <a:pt x="1" y="624"/>
                    <a:pt x="0" y="630"/>
                  </a:cubicBezTo>
                  <a:cubicBezTo>
                    <a:pt x="0" y="637"/>
                    <a:pt x="0" y="645"/>
                    <a:pt x="0" y="652"/>
                  </a:cubicBezTo>
                  <a:cubicBezTo>
                    <a:pt x="1" y="681"/>
                    <a:pt x="5" y="712"/>
                    <a:pt x="12" y="742"/>
                  </a:cubicBezTo>
                  <a:cubicBezTo>
                    <a:pt x="19" y="773"/>
                    <a:pt x="29" y="805"/>
                    <a:pt x="44" y="836"/>
                  </a:cubicBezTo>
                  <a:cubicBezTo>
                    <a:pt x="59" y="867"/>
                    <a:pt x="77" y="897"/>
                    <a:pt x="100" y="926"/>
                  </a:cubicBezTo>
                  <a:cubicBezTo>
                    <a:pt x="122" y="954"/>
                    <a:pt x="149" y="981"/>
                    <a:pt x="179" y="1005"/>
                  </a:cubicBezTo>
                  <a:cubicBezTo>
                    <a:pt x="210" y="1029"/>
                    <a:pt x="244" y="1049"/>
                    <a:pt x="280" y="1066"/>
                  </a:cubicBezTo>
                  <a:cubicBezTo>
                    <a:pt x="317" y="1082"/>
                    <a:pt x="357" y="1095"/>
                    <a:pt x="398" y="1102"/>
                  </a:cubicBezTo>
                  <a:cubicBezTo>
                    <a:pt x="419" y="1105"/>
                    <a:pt x="440" y="1108"/>
                    <a:pt x="461" y="1108"/>
                  </a:cubicBezTo>
                  <a:cubicBezTo>
                    <a:pt x="468" y="1109"/>
                    <a:pt x="468" y="1109"/>
                    <a:pt x="468" y="1109"/>
                  </a:cubicBezTo>
                  <a:cubicBezTo>
                    <a:pt x="470" y="1109"/>
                    <a:pt x="472" y="1109"/>
                    <a:pt x="475" y="1109"/>
                  </a:cubicBezTo>
                  <a:cubicBezTo>
                    <a:pt x="493" y="1109"/>
                    <a:pt x="493" y="1109"/>
                    <a:pt x="493" y="1109"/>
                  </a:cubicBezTo>
                  <a:cubicBezTo>
                    <a:pt x="495" y="1109"/>
                    <a:pt x="498" y="1109"/>
                    <a:pt x="501" y="1109"/>
                  </a:cubicBezTo>
                  <a:cubicBezTo>
                    <a:pt x="509" y="1108"/>
                    <a:pt x="509" y="1108"/>
                    <a:pt x="509" y="1108"/>
                  </a:cubicBezTo>
                  <a:cubicBezTo>
                    <a:pt x="525" y="1107"/>
                    <a:pt x="525" y="1107"/>
                    <a:pt x="525" y="1107"/>
                  </a:cubicBezTo>
                  <a:cubicBezTo>
                    <a:pt x="568" y="1103"/>
                    <a:pt x="611" y="1094"/>
                    <a:pt x="653" y="1079"/>
                  </a:cubicBezTo>
                  <a:cubicBezTo>
                    <a:pt x="736" y="1050"/>
                    <a:pt x="812" y="998"/>
                    <a:pt x="871" y="930"/>
                  </a:cubicBezTo>
                  <a:cubicBezTo>
                    <a:pt x="900" y="896"/>
                    <a:pt x="925" y="859"/>
                    <a:pt x="946" y="819"/>
                  </a:cubicBezTo>
                  <a:cubicBezTo>
                    <a:pt x="966" y="779"/>
                    <a:pt x="980" y="737"/>
                    <a:pt x="990" y="694"/>
                  </a:cubicBezTo>
                  <a:cubicBezTo>
                    <a:pt x="993" y="683"/>
                    <a:pt x="994" y="672"/>
                    <a:pt x="996" y="661"/>
                  </a:cubicBezTo>
                  <a:cubicBezTo>
                    <a:pt x="997" y="656"/>
                    <a:pt x="998" y="651"/>
                    <a:pt x="999" y="645"/>
                  </a:cubicBezTo>
                  <a:cubicBezTo>
                    <a:pt x="999" y="640"/>
                    <a:pt x="1000" y="634"/>
                    <a:pt x="1001" y="629"/>
                  </a:cubicBezTo>
                  <a:cubicBezTo>
                    <a:pt x="1001" y="624"/>
                    <a:pt x="1001" y="618"/>
                    <a:pt x="1002" y="613"/>
                  </a:cubicBezTo>
                  <a:cubicBezTo>
                    <a:pt x="1002" y="609"/>
                    <a:pt x="1002" y="609"/>
                    <a:pt x="1002" y="609"/>
                  </a:cubicBezTo>
                  <a:cubicBezTo>
                    <a:pt x="1002" y="608"/>
                    <a:pt x="1002" y="608"/>
                    <a:pt x="1002" y="608"/>
                  </a:cubicBezTo>
                  <a:cubicBezTo>
                    <a:pt x="1002" y="611"/>
                    <a:pt x="1002" y="603"/>
                    <a:pt x="1002" y="604"/>
                  </a:cubicBezTo>
                  <a:cubicBezTo>
                    <a:pt x="1002" y="602"/>
                    <a:pt x="1002" y="602"/>
                    <a:pt x="1002" y="602"/>
                  </a:cubicBezTo>
                  <a:cubicBezTo>
                    <a:pt x="1003" y="596"/>
                    <a:pt x="1003" y="596"/>
                    <a:pt x="1003" y="596"/>
                  </a:cubicBezTo>
                  <a:cubicBezTo>
                    <a:pt x="1003" y="592"/>
                    <a:pt x="1003" y="588"/>
                    <a:pt x="1003" y="584"/>
                  </a:cubicBezTo>
                  <a:cubicBezTo>
                    <a:pt x="1004" y="582"/>
                    <a:pt x="1004" y="582"/>
                    <a:pt x="1004" y="582"/>
                  </a:cubicBezTo>
                  <a:cubicBezTo>
                    <a:pt x="1004" y="580"/>
                    <a:pt x="1004" y="580"/>
                    <a:pt x="1004" y="580"/>
                  </a:cubicBezTo>
                  <a:cubicBezTo>
                    <a:pt x="1004" y="575"/>
                    <a:pt x="1004" y="575"/>
                    <a:pt x="1004" y="575"/>
                  </a:cubicBezTo>
                  <a:cubicBezTo>
                    <a:pt x="1003" y="566"/>
                    <a:pt x="1003" y="566"/>
                    <a:pt x="1003" y="566"/>
                  </a:cubicBezTo>
                  <a:cubicBezTo>
                    <a:pt x="1003" y="557"/>
                    <a:pt x="1003" y="557"/>
                    <a:pt x="1003" y="557"/>
                  </a:cubicBezTo>
                  <a:cubicBezTo>
                    <a:pt x="1003" y="553"/>
                    <a:pt x="1003" y="553"/>
                    <a:pt x="1003" y="553"/>
                  </a:cubicBezTo>
                  <a:cubicBezTo>
                    <a:pt x="1003" y="550"/>
                    <a:pt x="1003" y="550"/>
                    <a:pt x="1003" y="550"/>
                  </a:cubicBezTo>
                  <a:cubicBezTo>
                    <a:pt x="1003" y="548"/>
                    <a:pt x="1003" y="548"/>
                    <a:pt x="1003" y="548"/>
                  </a:cubicBezTo>
                  <a:cubicBezTo>
                    <a:pt x="1003" y="543"/>
                    <a:pt x="1002" y="538"/>
                    <a:pt x="1002" y="532"/>
                  </a:cubicBezTo>
                  <a:cubicBezTo>
                    <a:pt x="1001" y="522"/>
                    <a:pt x="1000" y="511"/>
                    <a:pt x="999" y="501"/>
                  </a:cubicBezTo>
                  <a:cubicBezTo>
                    <a:pt x="998" y="495"/>
                    <a:pt x="997" y="490"/>
                    <a:pt x="996" y="485"/>
                  </a:cubicBezTo>
                  <a:cubicBezTo>
                    <a:pt x="996" y="480"/>
                    <a:pt x="995" y="475"/>
                    <a:pt x="994" y="470"/>
                  </a:cubicBezTo>
                  <a:cubicBezTo>
                    <a:pt x="992" y="459"/>
                    <a:pt x="989" y="449"/>
                    <a:pt x="987" y="439"/>
                  </a:cubicBezTo>
                  <a:cubicBezTo>
                    <a:pt x="967" y="358"/>
                    <a:pt x="930" y="286"/>
                    <a:pt x="884" y="227"/>
                  </a:cubicBezTo>
                  <a:cubicBezTo>
                    <a:pt x="839" y="169"/>
                    <a:pt x="786" y="123"/>
                    <a:pt x="734" y="91"/>
                  </a:cubicBezTo>
                  <a:cubicBezTo>
                    <a:pt x="682" y="58"/>
                    <a:pt x="631" y="37"/>
                    <a:pt x="588" y="24"/>
                  </a:cubicBezTo>
                  <a:cubicBezTo>
                    <a:pt x="545" y="12"/>
                    <a:pt x="509" y="6"/>
                    <a:pt x="485" y="3"/>
                  </a:cubicBezTo>
                  <a:cubicBezTo>
                    <a:pt x="473" y="2"/>
                    <a:pt x="464" y="1"/>
                    <a:pt x="458" y="1"/>
                  </a:cubicBezTo>
                  <a:cubicBezTo>
                    <a:pt x="452" y="0"/>
                    <a:pt x="449" y="0"/>
                    <a:pt x="449" y="0"/>
                  </a:cubicBezTo>
                  <a:cubicBezTo>
                    <a:pt x="449" y="376"/>
                    <a:pt x="449" y="376"/>
                    <a:pt x="449" y="376"/>
                  </a:cubicBezTo>
                  <a:cubicBezTo>
                    <a:pt x="449" y="376"/>
                    <a:pt x="450" y="375"/>
                    <a:pt x="452" y="375"/>
                  </a:cubicBezTo>
                  <a:cubicBezTo>
                    <a:pt x="455" y="375"/>
                    <a:pt x="458" y="374"/>
                    <a:pt x="463" y="374"/>
                  </a:cubicBezTo>
                  <a:cubicBezTo>
                    <a:pt x="473" y="373"/>
                    <a:pt x="487" y="373"/>
                    <a:pt x="504" y="374"/>
                  </a:cubicBezTo>
                  <a:cubicBezTo>
                    <a:pt x="522" y="376"/>
                    <a:pt x="544" y="380"/>
                    <a:pt x="569" y="389"/>
                  </a:cubicBezTo>
                  <a:cubicBezTo>
                    <a:pt x="593" y="399"/>
                    <a:pt x="620" y="414"/>
                    <a:pt x="645" y="436"/>
                  </a:cubicBezTo>
                  <a:cubicBezTo>
                    <a:pt x="670" y="458"/>
                    <a:pt x="694" y="488"/>
                    <a:pt x="711" y="525"/>
                  </a:cubicBezTo>
                  <a:cubicBezTo>
                    <a:pt x="713" y="530"/>
                    <a:pt x="715" y="535"/>
                    <a:pt x="717" y="539"/>
                  </a:cubicBezTo>
                  <a:cubicBezTo>
                    <a:pt x="718" y="542"/>
                    <a:pt x="719" y="544"/>
                    <a:pt x="719" y="547"/>
                  </a:cubicBezTo>
                  <a:cubicBezTo>
                    <a:pt x="720" y="549"/>
                    <a:pt x="721" y="552"/>
                    <a:pt x="722" y="554"/>
                  </a:cubicBezTo>
                  <a:cubicBezTo>
                    <a:pt x="723" y="559"/>
                    <a:pt x="725" y="564"/>
                    <a:pt x="726" y="569"/>
                  </a:cubicBezTo>
                  <a:cubicBezTo>
                    <a:pt x="727" y="572"/>
                    <a:pt x="728" y="575"/>
                    <a:pt x="728" y="577"/>
                  </a:cubicBezTo>
                  <a:cubicBezTo>
                    <a:pt x="730" y="584"/>
                    <a:pt x="730" y="584"/>
                    <a:pt x="730" y="584"/>
                  </a:cubicBezTo>
                  <a:cubicBezTo>
                    <a:pt x="731" y="587"/>
                    <a:pt x="731" y="587"/>
                    <a:pt x="731" y="587"/>
                  </a:cubicBezTo>
                  <a:cubicBezTo>
                    <a:pt x="731" y="588"/>
                    <a:pt x="731" y="588"/>
                    <a:pt x="731" y="588"/>
                  </a:cubicBezTo>
                  <a:cubicBezTo>
                    <a:pt x="731" y="589"/>
                    <a:pt x="731" y="589"/>
                    <a:pt x="731" y="589"/>
                  </a:cubicBezTo>
                  <a:cubicBezTo>
                    <a:pt x="731" y="589"/>
                    <a:pt x="732" y="590"/>
                    <a:pt x="732" y="590"/>
                  </a:cubicBezTo>
                  <a:cubicBezTo>
                    <a:pt x="732" y="595"/>
                    <a:pt x="732" y="599"/>
                    <a:pt x="733" y="603"/>
                  </a:cubicBezTo>
                  <a:cubicBezTo>
                    <a:pt x="734" y="609"/>
                    <a:pt x="734" y="609"/>
                    <a:pt x="734" y="609"/>
                  </a:cubicBezTo>
                  <a:cubicBezTo>
                    <a:pt x="734" y="610"/>
                    <a:pt x="734" y="610"/>
                    <a:pt x="734" y="610"/>
                  </a:cubicBezTo>
                  <a:cubicBezTo>
                    <a:pt x="734" y="611"/>
                    <a:pt x="734" y="604"/>
                    <a:pt x="734" y="608"/>
                  </a:cubicBezTo>
                  <a:cubicBezTo>
                    <a:pt x="734" y="608"/>
                    <a:pt x="734" y="608"/>
                    <a:pt x="734" y="608"/>
                  </a:cubicBezTo>
                  <a:cubicBezTo>
                    <a:pt x="734" y="610"/>
                    <a:pt x="734" y="610"/>
                    <a:pt x="734" y="610"/>
                  </a:cubicBezTo>
                  <a:cubicBezTo>
                    <a:pt x="734" y="613"/>
                    <a:pt x="734" y="616"/>
                    <a:pt x="735" y="619"/>
                  </a:cubicBezTo>
                  <a:cubicBezTo>
                    <a:pt x="735" y="622"/>
                    <a:pt x="735" y="624"/>
                    <a:pt x="735" y="627"/>
                  </a:cubicBezTo>
                  <a:cubicBezTo>
                    <a:pt x="735" y="630"/>
                    <a:pt x="735" y="633"/>
                    <a:pt x="736" y="636"/>
                  </a:cubicBezTo>
                  <a:cubicBezTo>
                    <a:pt x="736" y="642"/>
                    <a:pt x="736" y="647"/>
                    <a:pt x="735" y="653"/>
                  </a:cubicBezTo>
                  <a:cubicBezTo>
                    <a:pt x="734" y="677"/>
                    <a:pt x="731" y="701"/>
                    <a:pt x="724" y="724"/>
                  </a:cubicBezTo>
                  <a:cubicBezTo>
                    <a:pt x="716" y="748"/>
                    <a:pt x="706" y="772"/>
                    <a:pt x="693" y="794"/>
                  </a:cubicBezTo>
                  <a:cubicBezTo>
                    <a:pt x="688" y="802"/>
                    <a:pt x="688" y="802"/>
                    <a:pt x="688" y="802"/>
                  </a:cubicBezTo>
                  <a:cubicBezTo>
                    <a:pt x="686" y="805"/>
                    <a:pt x="684" y="807"/>
                    <a:pt x="682" y="810"/>
                  </a:cubicBezTo>
                  <a:cubicBezTo>
                    <a:pt x="678" y="816"/>
                    <a:pt x="674" y="821"/>
                    <a:pt x="670" y="826"/>
                  </a:cubicBezTo>
                  <a:cubicBezTo>
                    <a:pt x="662" y="836"/>
                    <a:pt x="653" y="847"/>
                    <a:pt x="643" y="856"/>
                  </a:cubicBezTo>
                  <a:cubicBezTo>
                    <a:pt x="624" y="875"/>
                    <a:pt x="602" y="891"/>
                    <a:pt x="577" y="905"/>
                  </a:cubicBezTo>
                  <a:cubicBezTo>
                    <a:pt x="553" y="919"/>
                    <a:pt x="527" y="929"/>
                    <a:pt x="499" y="937"/>
                  </a:cubicBezTo>
                  <a:cubicBezTo>
                    <a:pt x="489" y="939"/>
                    <a:pt x="489" y="939"/>
                    <a:pt x="489" y="939"/>
                  </a:cubicBezTo>
                  <a:cubicBezTo>
                    <a:pt x="484" y="940"/>
                    <a:pt x="484" y="940"/>
                    <a:pt x="484" y="940"/>
                  </a:cubicBezTo>
                  <a:cubicBezTo>
                    <a:pt x="482" y="941"/>
                    <a:pt x="481" y="941"/>
                    <a:pt x="479" y="941"/>
                  </a:cubicBezTo>
                  <a:cubicBezTo>
                    <a:pt x="470" y="943"/>
                    <a:pt x="470" y="943"/>
                    <a:pt x="470" y="943"/>
                  </a:cubicBezTo>
                  <a:cubicBezTo>
                    <a:pt x="468" y="944"/>
                    <a:pt x="466" y="944"/>
                    <a:pt x="464" y="944"/>
                  </a:cubicBezTo>
                  <a:cubicBezTo>
                    <a:pt x="457" y="945"/>
                    <a:pt x="457" y="945"/>
                    <a:pt x="457" y="945"/>
                  </a:cubicBezTo>
                  <a:cubicBezTo>
                    <a:pt x="443" y="947"/>
                    <a:pt x="428" y="947"/>
                    <a:pt x="414" y="948"/>
                  </a:cubicBezTo>
                  <a:cubicBezTo>
                    <a:pt x="385" y="947"/>
                    <a:pt x="356" y="944"/>
                    <a:pt x="328" y="937"/>
                  </a:cubicBezTo>
                  <a:cubicBezTo>
                    <a:pt x="300" y="929"/>
                    <a:pt x="273" y="918"/>
                    <a:pt x="247" y="905"/>
                  </a:cubicBezTo>
                  <a:cubicBezTo>
                    <a:pt x="222" y="891"/>
                    <a:pt x="199" y="874"/>
                    <a:pt x="178" y="855"/>
                  </a:cubicBezTo>
                  <a:cubicBezTo>
                    <a:pt x="157" y="835"/>
                    <a:pt x="138" y="814"/>
                    <a:pt x="122" y="791"/>
                  </a:cubicBezTo>
                  <a:cubicBezTo>
                    <a:pt x="107" y="769"/>
                    <a:pt x="94" y="745"/>
                    <a:pt x="84" y="720"/>
                  </a:cubicBezTo>
                  <a:cubicBezTo>
                    <a:pt x="74" y="696"/>
                    <a:pt x="66" y="671"/>
                    <a:pt x="62" y="646"/>
                  </a:cubicBezTo>
                  <a:cubicBezTo>
                    <a:pt x="61" y="640"/>
                    <a:pt x="60" y="634"/>
                    <a:pt x="59" y="629"/>
                  </a:cubicBezTo>
                  <a:cubicBezTo>
                    <a:pt x="58" y="622"/>
                    <a:pt x="57" y="616"/>
                    <a:pt x="57" y="609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6" y="606"/>
                    <a:pt x="56" y="608"/>
                    <a:pt x="56" y="607"/>
                  </a:cubicBezTo>
                  <a:cubicBezTo>
                    <a:pt x="56" y="606"/>
                    <a:pt x="56" y="606"/>
                    <a:pt x="56" y="606"/>
                  </a:cubicBezTo>
                  <a:cubicBezTo>
                    <a:pt x="56" y="605"/>
                    <a:pt x="56" y="605"/>
                    <a:pt x="56" y="605"/>
                  </a:cubicBezTo>
                  <a:cubicBezTo>
                    <a:pt x="56" y="601"/>
                    <a:pt x="56" y="601"/>
                    <a:pt x="56" y="601"/>
                  </a:cubicBezTo>
                  <a:cubicBezTo>
                    <a:pt x="56" y="598"/>
                    <a:pt x="56" y="595"/>
                    <a:pt x="56" y="592"/>
                  </a:cubicBezTo>
                  <a:cubicBezTo>
                    <a:pt x="55" y="586"/>
                    <a:pt x="55" y="580"/>
                    <a:pt x="55" y="574"/>
                  </a:cubicBezTo>
                  <a:cubicBezTo>
                    <a:pt x="55" y="551"/>
                    <a:pt x="57" y="529"/>
                    <a:pt x="60" y="508"/>
                  </a:cubicBezTo>
                  <a:cubicBezTo>
                    <a:pt x="67" y="467"/>
                    <a:pt x="80" y="432"/>
                    <a:pt x="93" y="404"/>
                  </a:cubicBezTo>
                  <a:cubicBezTo>
                    <a:pt x="106" y="376"/>
                    <a:pt x="119" y="356"/>
                    <a:pt x="129" y="342"/>
                  </a:cubicBezTo>
                  <a:cubicBezTo>
                    <a:pt x="133" y="335"/>
                    <a:pt x="137" y="330"/>
                    <a:pt x="140" y="327"/>
                  </a:cubicBezTo>
                  <a:cubicBezTo>
                    <a:pt x="143" y="323"/>
                    <a:pt x="144" y="321"/>
                    <a:pt x="144" y="321"/>
                  </a:cubicBezTo>
                  <a:lnTo>
                    <a:pt x="141" y="31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endPara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2569708" y="1343318"/>
              <a:ext cx="341313" cy="354013"/>
            </a:xfrm>
            <a:custGeom>
              <a:avLst/>
              <a:gdLst>
                <a:gd name="T0" fmla="*/ 109 w 215"/>
                <a:gd name="T1" fmla="*/ 0 h 223"/>
                <a:gd name="T2" fmla="*/ 0 w 215"/>
                <a:gd name="T3" fmla="*/ 78 h 223"/>
                <a:gd name="T4" fmla="*/ 0 w 215"/>
                <a:gd name="T5" fmla="*/ 223 h 223"/>
                <a:gd name="T6" fmla="*/ 215 w 215"/>
                <a:gd name="T7" fmla="*/ 223 h 223"/>
                <a:gd name="T8" fmla="*/ 215 w 215"/>
                <a:gd name="T9" fmla="*/ 78 h 223"/>
                <a:gd name="T10" fmla="*/ 109 w 215"/>
                <a:gd name="T11" fmla="*/ 0 h 223"/>
                <a:gd name="T12" fmla="*/ 195 w 215"/>
                <a:gd name="T13" fmla="*/ 214 h 223"/>
                <a:gd name="T14" fmla="*/ 140 w 215"/>
                <a:gd name="T15" fmla="*/ 159 h 223"/>
                <a:gd name="T16" fmla="*/ 75 w 215"/>
                <a:gd name="T17" fmla="*/ 159 h 223"/>
                <a:gd name="T18" fmla="*/ 20 w 215"/>
                <a:gd name="T19" fmla="*/ 214 h 223"/>
                <a:gd name="T20" fmla="*/ 9 w 215"/>
                <a:gd name="T21" fmla="*/ 214 h 223"/>
                <a:gd name="T22" fmla="*/ 75 w 215"/>
                <a:gd name="T23" fmla="*/ 150 h 223"/>
                <a:gd name="T24" fmla="*/ 9 w 215"/>
                <a:gd name="T25" fmla="*/ 85 h 223"/>
                <a:gd name="T26" fmla="*/ 9 w 215"/>
                <a:gd name="T27" fmla="*/ 83 h 223"/>
                <a:gd name="T28" fmla="*/ 109 w 215"/>
                <a:gd name="T29" fmla="*/ 13 h 223"/>
                <a:gd name="T30" fmla="*/ 207 w 215"/>
                <a:gd name="T31" fmla="*/ 83 h 223"/>
                <a:gd name="T32" fmla="*/ 207 w 215"/>
                <a:gd name="T33" fmla="*/ 85 h 223"/>
                <a:gd name="T34" fmla="*/ 142 w 215"/>
                <a:gd name="T35" fmla="*/ 150 h 223"/>
                <a:gd name="T36" fmla="*/ 207 w 215"/>
                <a:gd name="T37" fmla="*/ 214 h 223"/>
                <a:gd name="T38" fmla="*/ 207 w 215"/>
                <a:gd name="T39" fmla="*/ 214 h 223"/>
                <a:gd name="T40" fmla="*/ 195 w 215"/>
                <a:gd name="T41" fmla="*/ 21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5" h="223">
                  <a:moveTo>
                    <a:pt x="109" y="0"/>
                  </a:moveTo>
                  <a:lnTo>
                    <a:pt x="0" y="78"/>
                  </a:lnTo>
                  <a:lnTo>
                    <a:pt x="0" y="223"/>
                  </a:lnTo>
                  <a:lnTo>
                    <a:pt x="215" y="223"/>
                  </a:lnTo>
                  <a:lnTo>
                    <a:pt x="215" y="78"/>
                  </a:lnTo>
                  <a:lnTo>
                    <a:pt x="109" y="0"/>
                  </a:lnTo>
                  <a:close/>
                  <a:moveTo>
                    <a:pt x="195" y="214"/>
                  </a:moveTo>
                  <a:lnTo>
                    <a:pt x="140" y="159"/>
                  </a:lnTo>
                  <a:lnTo>
                    <a:pt x="75" y="159"/>
                  </a:lnTo>
                  <a:lnTo>
                    <a:pt x="20" y="214"/>
                  </a:lnTo>
                  <a:lnTo>
                    <a:pt x="9" y="214"/>
                  </a:lnTo>
                  <a:lnTo>
                    <a:pt x="75" y="150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109" y="13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142" y="150"/>
                  </a:lnTo>
                  <a:lnTo>
                    <a:pt x="207" y="214"/>
                  </a:lnTo>
                  <a:lnTo>
                    <a:pt x="207" y="214"/>
                  </a:lnTo>
                  <a:lnTo>
                    <a:pt x="195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1559" y="1630632"/>
            <a:ext cx="2551113" cy="2376488"/>
            <a:chOff x="1292226" y="1536402"/>
            <a:chExt cx="2551113" cy="2376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292226" y="1536402"/>
              <a:ext cx="2551113" cy="2376488"/>
            </a:xfrm>
            <a:custGeom>
              <a:avLst/>
              <a:gdLst>
                <a:gd name="T0" fmla="*/ 129 w 1029"/>
                <a:gd name="T1" fmla="*/ 171 h 959"/>
                <a:gd name="T2" fmla="*/ 74 w 1029"/>
                <a:gd name="T3" fmla="*/ 237 h 959"/>
                <a:gd name="T4" fmla="*/ 58 w 1029"/>
                <a:gd name="T5" fmla="*/ 263 h 959"/>
                <a:gd name="T6" fmla="*/ 42 w 1029"/>
                <a:gd name="T7" fmla="*/ 294 h 959"/>
                <a:gd name="T8" fmla="*/ 15 w 1029"/>
                <a:gd name="T9" fmla="*/ 367 h 959"/>
                <a:gd name="T10" fmla="*/ 2 w 1029"/>
                <a:gd name="T11" fmla="*/ 437 h 959"/>
                <a:gd name="T12" fmla="*/ 1 w 1029"/>
                <a:gd name="T13" fmla="*/ 445 h 959"/>
                <a:gd name="T14" fmla="*/ 1 w 1029"/>
                <a:gd name="T15" fmla="*/ 456 h 959"/>
                <a:gd name="T16" fmla="*/ 0 w 1029"/>
                <a:gd name="T17" fmla="*/ 469 h 959"/>
                <a:gd name="T18" fmla="*/ 0 w 1029"/>
                <a:gd name="T19" fmla="*/ 495 h 959"/>
                <a:gd name="T20" fmla="*/ 97 w 1029"/>
                <a:gd name="T21" fmla="*/ 767 h 959"/>
                <a:gd name="T22" fmla="*/ 386 w 1029"/>
                <a:gd name="T23" fmla="*/ 948 h 959"/>
                <a:gd name="T24" fmla="*/ 427 w 1029"/>
                <a:gd name="T25" fmla="*/ 955 h 959"/>
                <a:gd name="T26" fmla="*/ 452 w 1029"/>
                <a:gd name="T27" fmla="*/ 957 h 959"/>
                <a:gd name="T28" fmla="*/ 457 w 1029"/>
                <a:gd name="T29" fmla="*/ 957 h 959"/>
                <a:gd name="T30" fmla="*/ 505 w 1029"/>
                <a:gd name="T31" fmla="*/ 959 h 959"/>
                <a:gd name="T32" fmla="*/ 555 w 1029"/>
                <a:gd name="T33" fmla="*/ 955 h 959"/>
                <a:gd name="T34" fmla="*/ 796 w 1029"/>
                <a:gd name="T35" fmla="*/ 861 h 959"/>
                <a:gd name="T36" fmla="*/ 1022 w 1029"/>
                <a:gd name="T37" fmla="*/ 495 h 959"/>
                <a:gd name="T38" fmla="*/ 1027 w 1029"/>
                <a:gd name="T39" fmla="*/ 440 h 959"/>
                <a:gd name="T40" fmla="*/ 1028 w 1029"/>
                <a:gd name="T41" fmla="*/ 436 h 959"/>
                <a:gd name="T42" fmla="*/ 1029 w 1029"/>
                <a:gd name="T43" fmla="*/ 418 h 959"/>
                <a:gd name="T44" fmla="*/ 1029 w 1029"/>
                <a:gd name="T45" fmla="*/ 398 h 959"/>
                <a:gd name="T46" fmla="*/ 1028 w 1029"/>
                <a:gd name="T47" fmla="*/ 372 h 959"/>
                <a:gd name="T48" fmla="*/ 1020 w 1029"/>
                <a:gd name="T49" fmla="*/ 304 h 959"/>
                <a:gd name="T50" fmla="*/ 1005 w 1029"/>
                <a:gd name="T51" fmla="*/ 242 h 959"/>
                <a:gd name="T52" fmla="*/ 941 w 1029"/>
                <a:gd name="T53" fmla="*/ 97 h 959"/>
                <a:gd name="T54" fmla="*/ 867 w 1029"/>
                <a:gd name="T55" fmla="*/ 0 h 959"/>
                <a:gd name="T56" fmla="*/ 648 w 1029"/>
                <a:gd name="T57" fmla="*/ 306 h 959"/>
                <a:gd name="T58" fmla="*/ 687 w 1029"/>
                <a:gd name="T59" fmla="*/ 358 h 959"/>
                <a:gd name="T60" fmla="*/ 700 w 1029"/>
                <a:gd name="T61" fmla="*/ 383 h 959"/>
                <a:gd name="T62" fmla="*/ 712 w 1029"/>
                <a:gd name="T63" fmla="*/ 420 h 959"/>
                <a:gd name="T64" fmla="*/ 714 w 1029"/>
                <a:gd name="T65" fmla="*/ 427 h 959"/>
                <a:gd name="T66" fmla="*/ 716 w 1029"/>
                <a:gd name="T67" fmla="*/ 444 h 959"/>
                <a:gd name="T68" fmla="*/ 717 w 1029"/>
                <a:gd name="T69" fmla="*/ 448 h 959"/>
                <a:gd name="T70" fmla="*/ 719 w 1029"/>
                <a:gd name="T71" fmla="*/ 468 h 959"/>
                <a:gd name="T72" fmla="*/ 642 w 1029"/>
                <a:gd name="T73" fmla="*/ 675 h 959"/>
                <a:gd name="T74" fmla="*/ 516 w 1029"/>
                <a:gd name="T75" fmla="*/ 756 h 959"/>
                <a:gd name="T76" fmla="*/ 486 w 1029"/>
                <a:gd name="T77" fmla="*/ 765 h 959"/>
                <a:gd name="T78" fmla="*/ 453 w 1029"/>
                <a:gd name="T79" fmla="*/ 770 h 959"/>
                <a:gd name="T80" fmla="*/ 452 w 1029"/>
                <a:gd name="T81" fmla="*/ 770 h 959"/>
                <a:gd name="T82" fmla="*/ 436 w 1029"/>
                <a:gd name="T83" fmla="*/ 772 h 959"/>
                <a:gd name="T84" fmla="*/ 409 w 1029"/>
                <a:gd name="T85" fmla="*/ 773 h 959"/>
                <a:gd name="T86" fmla="*/ 187 w 1029"/>
                <a:gd name="T87" fmla="*/ 686 h 959"/>
                <a:gd name="T88" fmla="*/ 71 w 1029"/>
                <a:gd name="T89" fmla="*/ 487 h 959"/>
                <a:gd name="T90" fmla="*/ 67 w 1029"/>
                <a:gd name="T91" fmla="*/ 467 h 959"/>
                <a:gd name="T92" fmla="*/ 66 w 1029"/>
                <a:gd name="T93" fmla="*/ 454 h 959"/>
                <a:gd name="T94" fmla="*/ 65 w 1029"/>
                <a:gd name="T95" fmla="*/ 443 h 959"/>
                <a:gd name="T96" fmla="*/ 64 w 1029"/>
                <a:gd name="T97" fmla="*/ 438 h 959"/>
                <a:gd name="T98" fmla="*/ 64 w 1029"/>
                <a:gd name="T99" fmla="*/ 375 h 959"/>
                <a:gd name="T100" fmla="*/ 75 w 1029"/>
                <a:gd name="T101" fmla="*/ 306 h 959"/>
                <a:gd name="T102" fmla="*/ 84 w 1029"/>
                <a:gd name="T103" fmla="*/ 276 h 959"/>
                <a:gd name="T104" fmla="*/ 95 w 1029"/>
                <a:gd name="T105" fmla="*/ 249 h 959"/>
                <a:gd name="T106" fmla="*/ 135 w 1029"/>
                <a:gd name="T107" fmla="*/ 176 h 959"/>
                <a:gd name="T108" fmla="*/ 145 w 1029"/>
                <a:gd name="T109" fmla="*/ 156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9" h="959">
                  <a:moveTo>
                    <a:pt x="145" y="156"/>
                  </a:moveTo>
                  <a:cubicBezTo>
                    <a:pt x="145" y="156"/>
                    <a:pt x="144" y="157"/>
                    <a:pt x="141" y="160"/>
                  </a:cubicBezTo>
                  <a:cubicBezTo>
                    <a:pt x="138" y="162"/>
                    <a:pt x="134" y="166"/>
                    <a:pt x="129" y="171"/>
                  </a:cubicBezTo>
                  <a:cubicBezTo>
                    <a:pt x="118" y="182"/>
                    <a:pt x="103" y="197"/>
                    <a:pt x="87" y="219"/>
                  </a:cubicBezTo>
                  <a:cubicBezTo>
                    <a:pt x="85" y="222"/>
                    <a:pt x="83" y="225"/>
                    <a:pt x="80" y="228"/>
                  </a:cubicBezTo>
                  <a:cubicBezTo>
                    <a:pt x="78" y="231"/>
                    <a:pt x="76" y="234"/>
                    <a:pt x="74" y="237"/>
                  </a:cubicBezTo>
                  <a:cubicBezTo>
                    <a:pt x="72" y="241"/>
                    <a:pt x="70" y="244"/>
                    <a:pt x="67" y="247"/>
                  </a:cubicBezTo>
                  <a:cubicBezTo>
                    <a:pt x="65" y="251"/>
                    <a:pt x="63" y="254"/>
                    <a:pt x="61" y="258"/>
                  </a:cubicBezTo>
                  <a:cubicBezTo>
                    <a:pt x="60" y="260"/>
                    <a:pt x="59" y="262"/>
                    <a:pt x="58" y="263"/>
                  </a:cubicBezTo>
                  <a:cubicBezTo>
                    <a:pt x="57" y="265"/>
                    <a:pt x="56" y="267"/>
                    <a:pt x="55" y="269"/>
                  </a:cubicBezTo>
                  <a:cubicBezTo>
                    <a:pt x="52" y="273"/>
                    <a:pt x="50" y="277"/>
                    <a:pt x="48" y="281"/>
                  </a:cubicBezTo>
                  <a:cubicBezTo>
                    <a:pt x="46" y="285"/>
                    <a:pt x="44" y="289"/>
                    <a:pt x="42" y="294"/>
                  </a:cubicBezTo>
                  <a:cubicBezTo>
                    <a:pt x="41" y="296"/>
                    <a:pt x="40" y="298"/>
                    <a:pt x="39" y="300"/>
                  </a:cubicBezTo>
                  <a:cubicBezTo>
                    <a:pt x="38" y="302"/>
                    <a:pt x="37" y="305"/>
                    <a:pt x="36" y="307"/>
                  </a:cubicBezTo>
                  <a:cubicBezTo>
                    <a:pt x="28" y="325"/>
                    <a:pt x="21" y="345"/>
                    <a:pt x="15" y="367"/>
                  </a:cubicBezTo>
                  <a:cubicBezTo>
                    <a:pt x="12" y="378"/>
                    <a:pt x="10" y="389"/>
                    <a:pt x="7" y="401"/>
                  </a:cubicBezTo>
                  <a:cubicBezTo>
                    <a:pt x="6" y="406"/>
                    <a:pt x="5" y="412"/>
                    <a:pt x="5" y="418"/>
                  </a:cubicBezTo>
                  <a:cubicBezTo>
                    <a:pt x="3" y="424"/>
                    <a:pt x="3" y="430"/>
                    <a:pt x="2" y="437"/>
                  </a:cubicBezTo>
                  <a:cubicBezTo>
                    <a:pt x="2" y="441"/>
                    <a:pt x="2" y="441"/>
                    <a:pt x="2" y="441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3"/>
                    <a:pt x="1" y="445"/>
                  </a:cubicBezTo>
                  <a:cubicBezTo>
                    <a:pt x="1" y="446"/>
                    <a:pt x="1" y="446"/>
                    <a:pt x="1" y="446"/>
                  </a:cubicBezTo>
                  <a:cubicBezTo>
                    <a:pt x="1" y="447"/>
                    <a:pt x="1" y="447"/>
                    <a:pt x="1" y="447"/>
                  </a:cubicBezTo>
                  <a:cubicBezTo>
                    <a:pt x="1" y="450"/>
                    <a:pt x="1" y="453"/>
                    <a:pt x="1" y="456"/>
                  </a:cubicBezTo>
                  <a:cubicBezTo>
                    <a:pt x="1" y="459"/>
                    <a:pt x="0" y="461"/>
                    <a:pt x="0" y="464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0" y="474"/>
                    <a:pt x="0" y="474"/>
                    <a:pt x="0" y="474"/>
                  </a:cubicBezTo>
                  <a:cubicBezTo>
                    <a:pt x="0" y="478"/>
                    <a:pt x="0" y="481"/>
                    <a:pt x="0" y="485"/>
                  </a:cubicBezTo>
                  <a:cubicBezTo>
                    <a:pt x="0" y="488"/>
                    <a:pt x="0" y="491"/>
                    <a:pt x="0" y="495"/>
                  </a:cubicBezTo>
                  <a:cubicBezTo>
                    <a:pt x="0" y="501"/>
                    <a:pt x="0" y="508"/>
                    <a:pt x="1" y="515"/>
                  </a:cubicBezTo>
                  <a:cubicBezTo>
                    <a:pt x="3" y="542"/>
                    <a:pt x="7" y="571"/>
                    <a:pt x="15" y="599"/>
                  </a:cubicBezTo>
                  <a:cubicBezTo>
                    <a:pt x="29" y="656"/>
                    <a:pt x="57" y="715"/>
                    <a:pt x="97" y="767"/>
                  </a:cubicBezTo>
                  <a:cubicBezTo>
                    <a:pt x="138" y="820"/>
                    <a:pt x="192" y="867"/>
                    <a:pt x="256" y="901"/>
                  </a:cubicBezTo>
                  <a:cubicBezTo>
                    <a:pt x="288" y="918"/>
                    <a:pt x="322" y="931"/>
                    <a:pt x="358" y="941"/>
                  </a:cubicBezTo>
                  <a:cubicBezTo>
                    <a:pt x="367" y="943"/>
                    <a:pt x="376" y="946"/>
                    <a:pt x="386" y="948"/>
                  </a:cubicBezTo>
                  <a:cubicBezTo>
                    <a:pt x="399" y="950"/>
                    <a:pt x="399" y="950"/>
                    <a:pt x="399" y="950"/>
                  </a:cubicBezTo>
                  <a:cubicBezTo>
                    <a:pt x="404" y="951"/>
                    <a:pt x="409" y="952"/>
                    <a:pt x="413" y="953"/>
                  </a:cubicBezTo>
                  <a:cubicBezTo>
                    <a:pt x="418" y="953"/>
                    <a:pt x="423" y="954"/>
                    <a:pt x="427" y="955"/>
                  </a:cubicBezTo>
                  <a:cubicBezTo>
                    <a:pt x="441" y="956"/>
                    <a:pt x="441" y="956"/>
                    <a:pt x="441" y="956"/>
                  </a:cubicBezTo>
                  <a:cubicBezTo>
                    <a:pt x="448" y="957"/>
                    <a:pt x="448" y="957"/>
                    <a:pt x="448" y="957"/>
                  </a:cubicBezTo>
                  <a:cubicBezTo>
                    <a:pt x="452" y="957"/>
                    <a:pt x="452" y="957"/>
                    <a:pt x="452" y="957"/>
                  </a:cubicBezTo>
                  <a:cubicBezTo>
                    <a:pt x="450" y="957"/>
                    <a:pt x="455" y="957"/>
                    <a:pt x="455" y="957"/>
                  </a:cubicBezTo>
                  <a:cubicBezTo>
                    <a:pt x="456" y="957"/>
                    <a:pt x="456" y="957"/>
                    <a:pt x="456" y="957"/>
                  </a:cubicBezTo>
                  <a:cubicBezTo>
                    <a:pt x="457" y="957"/>
                    <a:pt x="457" y="957"/>
                    <a:pt x="457" y="957"/>
                  </a:cubicBezTo>
                  <a:cubicBezTo>
                    <a:pt x="469" y="958"/>
                    <a:pt x="469" y="958"/>
                    <a:pt x="469" y="958"/>
                  </a:cubicBezTo>
                  <a:cubicBezTo>
                    <a:pt x="475" y="959"/>
                    <a:pt x="487" y="959"/>
                    <a:pt x="497" y="959"/>
                  </a:cubicBezTo>
                  <a:cubicBezTo>
                    <a:pt x="505" y="959"/>
                    <a:pt x="505" y="959"/>
                    <a:pt x="505" y="959"/>
                  </a:cubicBezTo>
                  <a:cubicBezTo>
                    <a:pt x="512" y="958"/>
                    <a:pt x="512" y="958"/>
                    <a:pt x="512" y="958"/>
                  </a:cubicBezTo>
                  <a:cubicBezTo>
                    <a:pt x="527" y="958"/>
                    <a:pt x="527" y="958"/>
                    <a:pt x="527" y="958"/>
                  </a:cubicBezTo>
                  <a:cubicBezTo>
                    <a:pt x="536" y="957"/>
                    <a:pt x="546" y="956"/>
                    <a:pt x="555" y="955"/>
                  </a:cubicBezTo>
                  <a:cubicBezTo>
                    <a:pt x="565" y="954"/>
                    <a:pt x="574" y="952"/>
                    <a:pt x="584" y="951"/>
                  </a:cubicBezTo>
                  <a:cubicBezTo>
                    <a:pt x="622" y="944"/>
                    <a:pt x="659" y="933"/>
                    <a:pt x="695" y="917"/>
                  </a:cubicBezTo>
                  <a:cubicBezTo>
                    <a:pt x="731" y="902"/>
                    <a:pt x="764" y="883"/>
                    <a:pt x="796" y="861"/>
                  </a:cubicBezTo>
                  <a:cubicBezTo>
                    <a:pt x="827" y="839"/>
                    <a:pt x="856" y="814"/>
                    <a:pt x="882" y="786"/>
                  </a:cubicBezTo>
                  <a:cubicBezTo>
                    <a:pt x="933" y="730"/>
                    <a:pt x="972" y="664"/>
                    <a:pt x="996" y="596"/>
                  </a:cubicBezTo>
                  <a:cubicBezTo>
                    <a:pt x="1008" y="563"/>
                    <a:pt x="1016" y="528"/>
                    <a:pt x="1022" y="495"/>
                  </a:cubicBezTo>
                  <a:cubicBezTo>
                    <a:pt x="1023" y="486"/>
                    <a:pt x="1024" y="478"/>
                    <a:pt x="1025" y="470"/>
                  </a:cubicBezTo>
                  <a:cubicBezTo>
                    <a:pt x="1026" y="461"/>
                    <a:pt x="1027" y="453"/>
                    <a:pt x="1027" y="445"/>
                  </a:cubicBezTo>
                  <a:cubicBezTo>
                    <a:pt x="1028" y="448"/>
                    <a:pt x="1027" y="439"/>
                    <a:pt x="1027" y="440"/>
                  </a:cubicBezTo>
                  <a:cubicBezTo>
                    <a:pt x="1028" y="439"/>
                    <a:pt x="1028" y="439"/>
                    <a:pt x="1028" y="439"/>
                  </a:cubicBezTo>
                  <a:cubicBezTo>
                    <a:pt x="1028" y="438"/>
                    <a:pt x="1028" y="438"/>
                    <a:pt x="1028" y="438"/>
                  </a:cubicBezTo>
                  <a:cubicBezTo>
                    <a:pt x="1028" y="436"/>
                    <a:pt x="1028" y="436"/>
                    <a:pt x="1028" y="436"/>
                  </a:cubicBezTo>
                  <a:cubicBezTo>
                    <a:pt x="1028" y="432"/>
                    <a:pt x="1028" y="432"/>
                    <a:pt x="1028" y="432"/>
                  </a:cubicBezTo>
                  <a:cubicBezTo>
                    <a:pt x="1028" y="429"/>
                    <a:pt x="1028" y="426"/>
                    <a:pt x="1029" y="423"/>
                  </a:cubicBezTo>
                  <a:cubicBezTo>
                    <a:pt x="1029" y="418"/>
                    <a:pt x="1029" y="418"/>
                    <a:pt x="1029" y="418"/>
                  </a:cubicBezTo>
                  <a:cubicBezTo>
                    <a:pt x="1029" y="418"/>
                    <a:pt x="1029" y="416"/>
                    <a:pt x="1029" y="415"/>
                  </a:cubicBezTo>
                  <a:cubicBezTo>
                    <a:pt x="1029" y="412"/>
                    <a:pt x="1029" y="412"/>
                    <a:pt x="1029" y="412"/>
                  </a:cubicBezTo>
                  <a:cubicBezTo>
                    <a:pt x="1029" y="407"/>
                    <a:pt x="1029" y="403"/>
                    <a:pt x="1029" y="398"/>
                  </a:cubicBezTo>
                  <a:cubicBezTo>
                    <a:pt x="1029" y="393"/>
                    <a:pt x="1029" y="389"/>
                    <a:pt x="1029" y="384"/>
                  </a:cubicBezTo>
                  <a:cubicBezTo>
                    <a:pt x="1028" y="382"/>
                    <a:pt x="1028" y="380"/>
                    <a:pt x="1028" y="378"/>
                  </a:cubicBezTo>
                  <a:cubicBezTo>
                    <a:pt x="1028" y="372"/>
                    <a:pt x="1028" y="372"/>
                    <a:pt x="1028" y="372"/>
                  </a:cubicBezTo>
                  <a:cubicBezTo>
                    <a:pt x="1027" y="365"/>
                    <a:pt x="1027" y="357"/>
                    <a:pt x="1026" y="349"/>
                  </a:cubicBezTo>
                  <a:cubicBezTo>
                    <a:pt x="1025" y="341"/>
                    <a:pt x="1024" y="334"/>
                    <a:pt x="1024" y="326"/>
                  </a:cubicBezTo>
                  <a:cubicBezTo>
                    <a:pt x="1023" y="319"/>
                    <a:pt x="1021" y="311"/>
                    <a:pt x="1020" y="304"/>
                  </a:cubicBezTo>
                  <a:cubicBezTo>
                    <a:pt x="1019" y="297"/>
                    <a:pt x="1017" y="290"/>
                    <a:pt x="1016" y="283"/>
                  </a:cubicBezTo>
                  <a:cubicBezTo>
                    <a:pt x="1014" y="276"/>
                    <a:pt x="1013" y="269"/>
                    <a:pt x="1011" y="262"/>
                  </a:cubicBezTo>
                  <a:cubicBezTo>
                    <a:pt x="1009" y="255"/>
                    <a:pt x="1007" y="248"/>
                    <a:pt x="1005" y="242"/>
                  </a:cubicBezTo>
                  <a:cubicBezTo>
                    <a:pt x="1004" y="238"/>
                    <a:pt x="1004" y="235"/>
                    <a:pt x="1003" y="232"/>
                  </a:cubicBezTo>
                  <a:cubicBezTo>
                    <a:pt x="1002" y="229"/>
                    <a:pt x="1000" y="226"/>
                    <a:pt x="999" y="222"/>
                  </a:cubicBezTo>
                  <a:cubicBezTo>
                    <a:pt x="983" y="172"/>
                    <a:pt x="961" y="130"/>
                    <a:pt x="941" y="97"/>
                  </a:cubicBezTo>
                  <a:cubicBezTo>
                    <a:pt x="921" y="64"/>
                    <a:pt x="901" y="40"/>
                    <a:pt x="888" y="24"/>
                  </a:cubicBezTo>
                  <a:cubicBezTo>
                    <a:pt x="881" y="16"/>
                    <a:pt x="876" y="10"/>
                    <a:pt x="872" y="6"/>
                  </a:cubicBezTo>
                  <a:cubicBezTo>
                    <a:pt x="869" y="2"/>
                    <a:pt x="867" y="0"/>
                    <a:pt x="867" y="0"/>
                  </a:cubicBezTo>
                  <a:cubicBezTo>
                    <a:pt x="610" y="275"/>
                    <a:pt x="610" y="275"/>
                    <a:pt x="610" y="275"/>
                  </a:cubicBezTo>
                  <a:cubicBezTo>
                    <a:pt x="610" y="275"/>
                    <a:pt x="614" y="277"/>
                    <a:pt x="621" y="282"/>
                  </a:cubicBezTo>
                  <a:cubicBezTo>
                    <a:pt x="627" y="287"/>
                    <a:pt x="637" y="294"/>
                    <a:pt x="648" y="306"/>
                  </a:cubicBezTo>
                  <a:cubicBezTo>
                    <a:pt x="659" y="317"/>
                    <a:pt x="671" y="332"/>
                    <a:pt x="683" y="351"/>
                  </a:cubicBezTo>
                  <a:cubicBezTo>
                    <a:pt x="684" y="352"/>
                    <a:pt x="685" y="353"/>
                    <a:pt x="685" y="354"/>
                  </a:cubicBezTo>
                  <a:cubicBezTo>
                    <a:pt x="686" y="356"/>
                    <a:pt x="687" y="357"/>
                    <a:pt x="687" y="358"/>
                  </a:cubicBezTo>
                  <a:cubicBezTo>
                    <a:pt x="689" y="361"/>
                    <a:pt x="690" y="363"/>
                    <a:pt x="692" y="366"/>
                  </a:cubicBezTo>
                  <a:cubicBezTo>
                    <a:pt x="693" y="369"/>
                    <a:pt x="694" y="372"/>
                    <a:pt x="696" y="374"/>
                  </a:cubicBezTo>
                  <a:cubicBezTo>
                    <a:pt x="697" y="377"/>
                    <a:pt x="698" y="380"/>
                    <a:pt x="700" y="383"/>
                  </a:cubicBezTo>
                  <a:cubicBezTo>
                    <a:pt x="701" y="386"/>
                    <a:pt x="702" y="389"/>
                    <a:pt x="703" y="392"/>
                  </a:cubicBezTo>
                  <a:cubicBezTo>
                    <a:pt x="704" y="395"/>
                    <a:pt x="705" y="399"/>
                    <a:pt x="707" y="402"/>
                  </a:cubicBezTo>
                  <a:cubicBezTo>
                    <a:pt x="708" y="408"/>
                    <a:pt x="710" y="414"/>
                    <a:pt x="712" y="420"/>
                  </a:cubicBezTo>
                  <a:cubicBezTo>
                    <a:pt x="713" y="422"/>
                    <a:pt x="713" y="423"/>
                    <a:pt x="713" y="424"/>
                  </a:cubicBezTo>
                  <a:cubicBezTo>
                    <a:pt x="714" y="425"/>
                    <a:pt x="714" y="425"/>
                    <a:pt x="714" y="425"/>
                  </a:cubicBezTo>
                  <a:cubicBezTo>
                    <a:pt x="714" y="426"/>
                    <a:pt x="714" y="426"/>
                    <a:pt x="714" y="427"/>
                  </a:cubicBezTo>
                  <a:cubicBezTo>
                    <a:pt x="715" y="431"/>
                    <a:pt x="715" y="431"/>
                    <a:pt x="715" y="431"/>
                  </a:cubicBezTo>
                  <a:cubicBezTo>
                    <a:pt x="715" y="434"/>
                    <a:pt x="715" y="437"/>
                    <a:pt x="716" y="440"/>
                  </a:cubicBezTo>
                  <a:cubicBezTo>
                    <a:pt x="716" y="444"/>
                    <a:pt x="716" y="444"/>
                    <a:pt x="716" y="444"/>
                  </a:cubicBezTo>
                  <a:cubicBezTo>
                    <a:pt x="716" y="447"/>
                    <a:pt x="716" y="447"/>
                    <a:pt x="716" y="447"/>
                  </a:cubicBezTo>
                  <a:cubicBezTo>
                    <a:pt x="717" y="448"/>
                    <a:pt x="717" y="448"/>
                    <a:pt x="717" y="448"/>
                  </a:cubicBezTo>
                  <a:cubicBezTo>
                    <a:pt x="717" y="448"/>
                    <a:pt x="717" y="448"/>
                    <a:pt x="717" y="448"/>
                  </a:cubicBezTo>
                  <a:cubicBezTo>
                    <a:pt x="717" y="449"/>
                    <a:pt x="717" y="441"/>
                    <a:pt x="717" y="445"/>
                  </a:cubicBezTo>
                  <a:cubicBezTo>
                    <a:pt x="717" y="448"/>
                    <a:pt x="718" y="452"/>
                    <a:pt x="718" y="456"/>
                  </a:cubicBezTo>
                  <a:cubicBezTo>
                    <a:pt x="719" y="460"/>
                    <a:pt x="719" y="464"/>
                    <a:pt x="719" y="468"/>
                  </a:cubicBezTo>
                  <a:cubicBezTo>
                    <a:pt x="720" y="484"/>
                    <a:pt x="719" y="501"/>
                    <a:pt x="717" y="519"/>
                  </a:cubicBezTo>
                  <a:cubicBezTo>
                    <a:pt x="713" y="553"/>
                    <a:pt x="701" y="590"/>
                    <a:pt x="680" y="625"/>
                  </a:cubicBezTo>
                  <a:cubicBezTo>
                    <a:pt x="670" y="642"/>
                    <a:pt x="657" y="659"/>
                    <a:pt x="642" y="675"/>
                  </a:cubicBezTo>
                  <a:cubicBezTo>
                    <a:pt x="628" y="691"/>
                    <a:pt x="611" y="705"/>
                    <a:pt x="592" y="718"/>
                  </a:cubicBezTo>
                  <a:cubicBezTo>
                    <a:pt x="574" y="731"/>
                    <a:pt x="554" y="742"/>
                    <a:pt x="532" y="750"/>
                  </a:cubicBezTo>
                  <a:cubicBezTo>
                    <a:pt x="527" y="752"/>
                    <a:pt x="521" y="754"/>
                    <a:pt x="516" y="756"/>
                  </a:cubicBezTo>
                  <a:cubicBezTo>
                    <a:pt x="510" y="758"/>
                    <a:pt x="504" y="760"/>
                    <a:pt x="499" y="761"/>
                  </a:cubicBezTo>
                  <a:cubicBezTo>
                    <a:pt x="490" y="763"/>
                    <a:pt x="490" y="763"/>
                    <a:pt x="490" y="763"/>
                  </a:cubicBezTo>
                  <a:cubicBezTo>
                    <a:pt x="486" y="765"/>
                    <a:pt x="486" y="765"/>
                    <a:pt x="486" y="765"/>
                  </a:cubicBezTo>
                  <a:cubicBezTo>
                    <a:pt x="482" y="765"/>
                    <a:pt x="482" y="765"/>
                    <a:pt x="482" y="765"/>
                  </a:cubicBezTo>
                  <a:cubicBezTo>
                    <a:pt x="476" y="766"/>
                    <a:pt x="473" y="768"/>
                    <a:pt x="464" y="769"/>
                  </a:cubicBezTo>
                  <a:cubicBezTo>
                    <a:pt x="453" y="770"/>
                    <a:pt x="453" y="770"/>
                    <a:pt x="453" y="770"/>
                  </a:cubicBezTo>
                  <a:cubicBezTo>
                    <a:pt x="451" y="770"/>
                    <a:pt x="451" y="770"/>
                    <a:pt x="451" y="770"/>
                  </a:cubicBezTo>
                  <a:cubicBezTo>
                    <a:pt x="450" y="770"/>
                    <a:pt x="450" y="770"/>
                    <a:pt x="450" y="770"/>
                  </a:cubicBezTo>
                  <a:cubicBezTo>
                    <a:pt x="450" y="770"/>
                    <a:pt x="454" y="770"/>
                    <a:pt x="452" y="770"/>
                  </a:cubicBezTo>
                  <a:cubicBezTo>
                    <a:pt x="450" y="771"/>
                    <a:pt x="450" y="771"/>
                    <a:pt x="450" y="771"/>
                  </a:cubicBezTo>
                  <a:cubicBezTo>
                    <a:pt x="445" y="771"/>
                    <a:pt x="445" y="771"/>
                    <a:pt x="445" y="771"/>
                  </a:cubicBezTo>
                  <a:cubicBezTo>
                    <a:pt x="436" y="772"/>
                    <a:pt x="436" y="772"/>
                    <a:pt x="436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4" y="772"/>
                    <a:pt x="421" y="773"/>
                    <a:pt x="418" y="773"/>
                  </a:cubicBezTo>
                  <a:cubicBezTo>
                    <a:pt x="409" y="773"/>
                    <a:pt x="409" y="773"/>
                    <a:pt x="409" y="773"/>
                  </a:cubicBezTo>
                  <a:cubicBezTo>
                    <a:pt x="403" y="773"/>
                    <a:pt x="396" y="772"/>
                    <a:pt x="390" y="772"/>
                  </a:cubicBezTo>
                  <a:cubicBezTo>
                    <a:pt x="366" y="770"/>
                    <a:pt x="341" y="766"/>
                    <a:pt x="317" y="758"/>
                  </a:cubicBezTo>
                  <a:cubicBezTo>
                    <a:pt x="270" y="744"/>
                    <a:pt x="225" y="719"/>
                    <a:pt x="187" y="686"/>
                  </a:cubicBezTo>
                  <a:cubicBezTo>
                    <a:pt x="150" y="653"/>
                    <a:pt x="120" y="612"/>
                    <a:pt x="99" y="569"/>
                  </a:cubicBezTo>
                  <a:cubicBezTo>
                    <a:pt x="89" y="548"/>
                    <a:pt x="81" y="526"/>
                    <a:pt x="75" y="503"/>
                  </a:cubicBezTo>
                  <a:cubicBezTo>
                    <a:pt x="74" y="498"/>
                    <a:pt x="73" y="492"/>
                    <a:pt x="71" y="487"/>
                  </a:cubicBezTo>
                  <a:cubicBezTo>
                    <a:pt x="71" y="484"/>
                    <a:pt x="70" y="481"/>
                    <a:pt x="70" y="479"/>
                  </a:cubicBezTo>
                  <a:cubicBezTo>
                    <a:pt x="69" y="476"/>
                    <a:pt x="69" y="474"/>
                    <a:pt x="68" y="471"/>
                  </a:cubicBezTo>
                  <a:cubicBezTo>
                    <a:pt x="67" y="467"/>
                    <a:pt x="67" y="467"/>
                    <a:pt x="67" y="467"/>
                  </a:cubicBezTo>
                  <a:cubicBezTo>
                    <a:pt x="67" y="465"/>
                    <a:pt x="67" y="465"/>
                    <a:pt x="67" y="465"/>
                  </a:cubicBezTo>
                  <a:cubicBezTo>
                    <a:pt x="67" y="463"/>
                    <a:pt x="67" y="463"/>
                    <a:pt x="67" y="463"/>
                  </a:cubicBezTo>
                  <a:cubicBezTo>
                    <a:pt x="66" y="460"/>
                    <a:pt x="66" y="457"/>
                    <a:pt x="66" y="454"/>
                  </a:cubicBezTo>
                  <a:cubicBezTo>
                    <a:pt x="65" y="451"/>
                    <a:pt x="65" y="448"/>
                    <a:pt x="65" y="445"/>
                  </a:cubicBezTo>
                  <a:cubicBezTo>
                    <a:pt x="65" y="444"/>
                    <a:pt x="65" y="444"/>
                    <a:pt x="65" y="444"/>
                  </a:cubicBezTo>
                  <a:cubicBezTo>
                    <a:pt x="65" y="443"/>
                    <a:pt x="65" y="443"/>
                    <a:pt x="65" y="443"/>
                  </a:cubicBezTo>
                  <a:cubicBezTo>
                    <a:pt x="65" y="445"/>
                    <a:pt x="65" y="444"/>
                    <a:pt x="64" y="444"/>
                  </a:cubicBezTo>
                  <a:cubicBezTo>
                    <a:pt x="64" y="442"/>
                    <a:pt x="64" y="442"/>
                    <a:pt x="64" y="442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4" y="432"/>
                    <a:pt x="63" y="427"/>
                    <a:pt x="63" y="422"/>
                  </a:cubicBezTo>
                  <a:cubicBezTo>
                    <a:pt x="63" y="416"/>
                    <a:pt x="63" y="411"/>
                    <a:pt x="63" y="406"/>
                  </a:cubicBezTo>
                  <a:cubicBezTo>
                    <a:pt x="63" y="395"/>
                    <a:pt x="63" y="385"/>
                    <a:pt x="64" y="375"/>
                  </a:cubicBezTo>
                  <a:cubicBezTo>
                    <a:pt x="65" y="355"/>
                    <a:pt x="68" y="336"/>
                    <a:pt x="72" y="319"/>
                  </a:cubicBezTo>
                  <a:cubicBezTo>
                    <a:pt x="73" y="317"/>
                    <a:pt x="73" y="314"/>
                    <a:pt x="74" y="312"/>
                  </a:cubicBezTo>
                  <a:cubicBezTo>
                    <a:pt x="74" y="310"/>
                    <a:pt x="75" y="308"/>
                    <a:pt x="75" y="306"/>
                  </a:cubicBezTo>
                  <a:cubicBezTo>
                    <a:pt x="76" y="302"/>
                    <a:pt x="78" y="297"/>
                    <a:pt x="79" y="293"/>
                  </a:cubicBezTo>
                  <a:cubicBezTo>
                    <a:pt x="80" y="289"/>
                    <a:pt x="81" y="285"/>
                    <a:pt x="82" y="281"/>
                  </a:cubicBezTo>
                  <a:cubicBezTo>
                    <a:pt x="83" y="279"/>
                    <a:pt x="84" y="277"/>
                    <a:pt x="84" y="276"/>
                  </a:cubicBezTo>
                  <a:cubicBezTo>
                    <a:pt x="85" y="274"/>
                    <a:pt x="86" y="272"/>
                    <a:pt x="86" y="270"/>
                  </a:cubicBezTo>
                  <a:cubicBezTo>
                    <a:pt x="88" y="266"/>
                    <a:pt x="89" y="263"/>
                    <a:pt x="90" y="259"/>
                  </a:cubicBezTo>
                  <a:cubicBezTo>
                    <a:pt x="92" y="255"/>
                    <a:pt x="93" y="252"/>
                    <a:pt x="95" y="249"/>
                  </a:cubicBezTo>
                  <a:cubicBezTo>
                    <a:pt x="96" y="245"/>
                    <a:pt x="98" y="242"/>
                    <a:pt x="99" y="239"/>
                  </a:cubicBezTo>
                  <a:cubicBezTo>
                    <a:pt x="101" y="236"/>
                    <a:pt x="102" y="233"/>
                    <a:pt x="103" y="230"/>
                  </a:cubicBezTo>
                  <a:cubicBezTo>
                    <a:pt x="115" y="206"/>
                    <a:pt x="127" y="188"/>
                    <a:pt x="135" y="176"/>
                  </a:cubicBezTo>
                  <a:cubicBezTo>
                    <a:pt x="139" y="170"/>
                    <a:pt x="142" y="166"/>
                    <a:pt x="145" y="163"/>
                  </a:cubicBezTo>
                  <a:cubicBezTo>
                    <a:pt x="147" y="160"/>
                    <a:pt x="148" y="158"/>
                    <a:pt x="148" y="158"/>
                  </a:cubicBezTo>
                  <a:lnTo>
                    <a:pt x="145" y="15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endPara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259139" y="1858638"/>
              <a:ext cx="215900" cy="388938"/>
            </a:xfrm>
            <a:custGeom>
              <a:avLst/>
              <a:gdLst>
                <a:gd name="T0" fmla="*/ 79 w 87"/>
                <a:gd name="T1" fmla="*/ 53 h 157"/>
                <a:gd name="T2" fmla="*/ 61 w 87"/>
                <a:gd name="T3" fmla="*/ 8 h 157"/>
                <a:gd name="T4" fmla="*/ 15 w 87"/>
                <a:gd name="T5" fmla="*/ 26 h 157"/>
                <a:gd name="T6" fmla="*/ 22 w 87"/>
                <a:gd name="T7" fmla="*/ 63 h 157"/>
                <a:gd name="T8" fmla="*/ 18 w 87"/>
                <a:gd name="T9" fmla="*/ 65 h 157"/>
                <a:gd name="T10" fmla="*/ 21 w 87"/>
                <a:gd name="T11" fmla="*/ 73 h 157"/>
                <a:gd name="T12" fmla="*/ 17 w 87"/>
                <a:gd name="T13" fmla="*/ 74 h 157"/>
                <a:gd name="T14" fmla="*/ 21 w 87"/>
                <a:gd name="T15" fmla="*/ 85 h 157"/>
                <a:gd name="T16" fmla="*/ 15 w 87"/>
                <a:gd name="T17" fmla="*/ 88 h 157"/>
                <a:gd name="T18" fmla="*/ 19 w 87"/>
                <a:gd name="T19" fmla="*/ 99 h 157"/>
                <a:gd name="T20" fmla="*/ 13 w 87"/>
                <a:gd name="T21" fmla="*/ 102 h 157"/>
                <a:gd name="T22" fmla="*/ 17 w 87"/>
                <a:gd name="T23" fmla="*/ 112 h 157"/>
                <a:gd name="T24" fmla="*/ 10 w 87"/>
                <a:gd name="T25" fmla="*/ 115 h 157"/>
                <a:gd name="T26" fmla="*/ 13 w 87"/>
                <a:gd name="T27" fmla="*/ 122 h 157"/>
                <a:gd name="T28" fmla="*/ 8 w 87"/>
                <a:gd name="T29" fmla="*/ 124 h 157"/>
                <a:gd name="T30" fmla="*/ 11 w 87"/>
                <a:gd name="T31" fmla="*/ 130 h 157"/>
                <a:gd name="T32" fmla="*/ 10 w 87"/>
                <a:gd name="T33" fmla="*/ 130 h 157"/>
                <a:gd name="T34" fmla="*/ 5 w 87"/>
                <a:gd name="T35" fmla="*/ 133 h 157"/>
                <a:gd name="T36" fmla="*/ 7 w 87"/>
                <a:gd name="T37" fmla="*/ 138 h 157"/>
                <a:gd name="T38" fmla="*/ 6 w 87"/>
                <a:gd name="T39" fmla="*/ 141 h 157"/>
                <a:gd name="T40" fmla="*/ 0 w 87"/>
                <a:gd name="T41" fmla="*/ 143 h 157"/>
                <a:gd name="T42" fmla="*/ 4 w 87"/>
                <a:gd name="T43" fmla="*/ 157 h 157"/>
                <a:gd name="T44" fmla="*/ 17 w 87"/>
                <a:gd name="T45" fmla="*/ 150 h 157"/>
                <a:gd name="T46" fmla="*/ 50 w 87"/>
                <a:gd name="T47" fmla="*/ 74 h 157"/>
                <a:gd name="T48" fmla="*/ 79 w 87"/>
                <a:gd name="T49" fmla="*/ 53 h 157"/>
                <a:gd name="T50" fmla="*/ 55 w 87"/>
                <a:gd name="T51" fmla="*/ 16 h 157"/>
                <a:gd name="T52" fmla="*/ 60 w 87"/>
                <a:gd name="T53" fmla="*/ 29 h 157"/>
                <a:gd name="T54" fmla="*/ 48 w 87"/>
                <a:gd name="T55" fmla="*/ 34 h 157"/>
                <a:gd name="T56" fmla="*/ 43 w 87"/>
                <a:gd name="T57" fmla="*/ 21 h 157"/>
                <a:gd name="T58" fmla="*/ 55 w 87"/>
                <a:gd name="T59" fmla="*/ 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" h="157">
                  <a:moveTo>
                    <a:pt x="79" y="53"/>
                  </a:moveTo>
                  <a:cubicBezTo>
                    <a:pt x="87" y="36"/>
                    <a:pt x="78" y="15"/>
                    <a:pt x="61" y="8"/>
                  </a:cubicBezTo>
                  <a:cubicBezTo>
                    <a:pt x="43" y="0"/>
                    <a:pt x="23" y="8"/>
                    <a:pt x="15" y="26"/>
                  </a:cubicBezTo>
                  <a:cubicBezTo>
                    <a:pt x="10" y="39"/>
                    <a:pt x="13" y="54"/>
                    <a:pt x="22" y="63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63" y="73"/>
                    <a:pt x="74" y="66"/>
                    <a:pt x="79" y="53"/>
                  </a:cubicBezTo>
                  <a:close/>
                  <a:moveTo>
                    <a:pt x="55" y="16"/>
                  </a:moveTo>
                  <a:cubicBezTo>
                    <a:pt x="60" y="18"/>
                    <a:pt x="62" y="24"/>
                    <a:pt x="60" y="29"/>
                  </a:cubicBezTo>
                  <a:cubicBezTo>
                    <a:pt x="58" y="33"/>
                    <a:pt x="53" y="36"/>
                    <a:pt x="48" y="34"/>
                  </a:cubicBezTo>
                  <a:cubicBezTo>
                    <a:pt x="43" y="31"/>
                    <a:pt x="40" y="26"/>
                    <a:pt x="43" y="21"/>
                  </a:cubicBezTo>
                  <a:cubicBezTo>
                    <a:pt x="45" y="16"/>
                    <a:pt x="50" y="14"/>
                    <a:pt x="55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64097" y="2016395"/>
            <a:ext cx="2646363" cy="2039938"/>
            <a:chOff x="1274764" y="1922165"/>
            <a:chExt cx="2646363" cy="20399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274764" y="1922165"/>
              <a:ext cx="2646363" cy="2039938"/>
            </a:xfrm>
            <a:custGeom>
              <a:avLst/>
              <a:gdLst>
                <a:gd name="T0" fmla="*/ 138 w 1067"/>
                <a:gd name="T1" fmla="*/ 12 h 823"/>
                <a:gd name="T2" fmla="*/ 102 w 1067"/>
                <a:gd name="T3" fmla="*/ 51 h 823"/>
                <a:gd name="T4" fmla="*/ 14 w 1067"/>
                <a:gd name="T5" fmla="*/ 223 h 823"/>
                <a:gd name="T6" fmla="*/ 1 w 1067"/>
                <a:gd name="T7" fmla="*/ 304 h 823"/>
                <a:gd name="T8" fmla="*/ 0 w 1067"/>
                <a:gd name="T9" fmla="*/ 321 h 823"/>
                <a:gd name="T10" fmla="*/ 0 w 1067"/>
                <a:gd name="T11" fmla="*/ 339 h 823"/>
                <a:gd name="T12" fmla="*/ 33 w 1067"/>
                <a:gd name="T13" fmla="*/ 509 h 823"/>
                <a:gd name="T14" fmla="*/ 270 w 1067"/>
                <a:gd name="T15" fmla="*/ 766 h 823"/>
                <a:gd name="T16" fmla="*/ 458 w 1067"/>
                <a:gd name="T17" fmla="*/ 820 h 823"/>
                <a:gd name="T18" fmla="*/ 463 w 1067"/>
                <a:gd name="T19" fmla="*/ 821 h 823"/>
                <a:gd name="T20" fmla="*/ 466 w 1067"/>
                <a:gd name="T21" fmla="*/ 821 h 823"/>
                <a:gd name="T22" fmla="*/ 480 w 1067"/>
                <a:gd name="T23" fmla="*/ 822 h 823"/>
                <a:gd name="T24" fmla="*/ 485 w 1067"/>
                <a:gd name="T25" fmla="*/ 822 h 823"/>
                <a:gd name="T26" fmla="*/ 512 w 1067"/>
                <a:gd name="T27" fmla="*/ 823 h 823"/>
                <a:gd name="T28" fmla="*/ 524 w 1067"/>
                <a:gd name="T29" fmla="*/ 822 h 823"/>
                <a:gd name="T30" fmla="*/ 572 w 1067"/>
                <a:gd name="T31" fmla="*/ 819 h 823"/>
                <a:gd name="T32" fmla="*/ 619 w 1067"/>
                <a:gd name="T33" fmla="*/ 811 h 823"/>
                <a:gd name="T34" fmla="*/ 809 w 1067"/>
                <a:gd name="T35" fmla="*/ 731 h 823"/>
                <a:gd name="T36" fmla="*/ 940 w 1067"/>
                <a:gd name="T37" fmla="*/ 611 h 823"/>
                <a:gd name="T38" fmla="*/ 958 w 1067"/>
                <a:gd name="T39" fmla="*/ 588 h 823"/>
                <a:gd name="T40" fmla="*/ 988 w 1067"/>
                <a:gd name="T41" fmla="*/ 542 h 823"/>
                <a:gd name="T42" fmla="*/ 1012 w 1067"/>
                <a:gd name="T43" fmla="*/ 496 h 823"/>
                <a:gd name="T44" fmla="*/ 1056 w 1067"/>
                <a:gd name="T45" fmla="*/ 366 h 823"/>
                <a:gd name="T46" fmla="*/ 1064 w 1067"/>
                <a:gd name="T47" fmla="*/ 315 h 823"/>
                <a:gd name="T48" fmla="*/ 691 w 1067"/>
                <a:gd name="T49" fmla="*/ 288 h 823"/>
                <a:gd name="T50" fmla="*/ 695 w 1067"/>
                <a:gd name="T51" fmla="*/ 311 h 823"/>
                <a:gd name="T52" fmla="*/ 696 w 1067"/>
                <a:gd name="T53" fmla="*/ 328 h 823"/>
                <a:gd name="T54" fmla="*/ 690 w 1067"/>
                <a:gd name="T55" fmla="*/ 390 h 823"/>
                <a:gd name="T56" fmla="*/ 686 w 1067"/>
                <a:gd name="T57" fmla="*/ 405 h 823"/>
                <a:gd name="T58" fmla="*/ 677 w 1067"/>
                <a:gd name="T59" fmla="*/ 429 h 823"/>
                <a:gd name="T60" fmla="*/ 673 w 1067"/>
                <a:gd name="T61" fmla="*/ 437 h 823"/>
                <a:gd name="T62" fmla="*/ 629 w 1067"/>
                <a:gd name="T63" fmla="*/ 504 h 823"/>
                <a:gd name="T64" fmla="*/ 509 w 1067"/>
                <a:gd name="T65" fmla="*/ 583 h 823"/>
                <a:gd name="T66" fmla="*/ 493 w 1067"/>
                <a:gd name="T67" fmla="*/ 588 h 823"/>
                <a:gd name="T68" fmla="*/ 484 w 1067"/>
                <a:gd name="T69" fmla="*/ 590 h 823"/>
                <a:gd name="T70" fmla="*/ 477 w 1067"/>
                <a:gd name="T71" fmla="*/ 592 h 823"/>
                <a:gd name="T72" fmla="*/ 470 w 1067"/>
                <a:gd name="T73" fmla="*/ 593 h 823"/>
                <a:gd name="T74" fmla="*/ 458 w 1067"/>
                <a:gd name="T75" fmla="*/ 595 h 823"/>
                <a:gd name="T76" fmla="*/ 459 w 1067"/>
                <a:gd name="T77" fmla="*/ 595 h 823"/>
                <a:gd name="T78" fmla="*/ 455 w 1067"/>
                <a:gd name="T79" fmla="*/ 595 h 823"/>
                <a:gd name="T80" fmla="*/ 229 w 1067"/>
                <a:gd name="T81" fmla="*/ 541 h 823"/>
                <a:gd name="T82" fmla="*/ 89 w 1067"/>
                <a:gd name="T83" fmla="*/ 344 h 823"/>
                <a:gd name="T84" fmla="*/ 84 w 1067"/>
                <a:gd name="T85" fmla="*/ 323 h 823"/>
                <a:gd name="T86" fmla="*/ 81 w 1067"/>
                <a:gd name="T87" fmla="*/ 310 h 823"/>
                <a:gd name="T88" fmla="*/ 79 w 1067"/>
                <a:gd name="T89" fmla="*/ 294 h 823"/>
                <a:gd name="T90" fmla="*/ 78 w 1067"/>
                <a:gd name="T91" fmla="*/ 288 h 823"/>
                <a:gd name="T92" fmla="*/ 78 w 1067"/>
                <a:gd name="T93" fmla="*/ 288 h 823"/>
                <a:gd name="T94" fmla="*/ 75 w 1067"/>
                <a:gd name="T95" fmla="*/ 232 h 823"/>
                <a:gd name="T96" fmla="*/ 118 w 1067"/>
                <a:gd name="T97" fmla="*/ 62 h 823"/>
                <a:gd name="T98" fmla="*/ 144 w 1067"/>
                <a:gd name="T99" fmla="*/ 17 h 823"/>
                <a:gd name="T100" fmla="*/ 152 w 1067"/>
                <a:gd name="T101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7" h="823">
                  <a:moveTo>
                    <a:pt x="152" y="0"/>
                  </a:moveTo>
                  <a:cubicBezTo>
                    <a:pt x="152" y="0"/>
                    <a:pt x="147" y="4"/>
                    <a:pt x="138" y="12"/>
                  </a:cubicBezTo>
                  <a:cubicBezTo>
                    <a:pt x="134" y="16"/>
                    <a:pt x="129" y="22"/>
                    <a:pt x="122" y="28"/>
                  </a:cubicBezTo>
                  <a:cubicBezTo>
                    <a:pt x="116" y="34"/>
                    <a:pt x="109" y="42"/>
                    <a:pt x="102" y="51"/>
                  </a:cubicBezTo>
                  <a:cubicBezTo>
                    <a:pt x="87" y="68"/>
                    <a:pt x="70" y="91"/>
                    <a:pt x="55" y="120"/>
                  </a:cubicBezTo>
                  <a:cubicBezTo>
                    <a:pt x="39" y="148"/>
                    <a:pt x="24" y="183"/>
                    <a:pt x="14" y="223"/>
                  </a:cubicBezTo>
                  <a:cubicBezTo>
                    <a:pt x="9" y="243"/>
                    <a:pt x="5" y="265"/>
                    <a:pt x="2" y="287"/>
                  </a:cubicBezTo>
                  <a:cubicBezTo>
                    <a:pt x="2" y="293"/>
                    <a:pt x="1" y="298"/>
                    <a:pt x="1" y="304"/>
                  </a:cubicBezTo>
                  <a:cubicBezTo>
                    <a:pt x="1" y="306"/>
                    <a:pt x="0" y="309"/>
                    <a:pt x="0" y="312"/>
                  </a:cubicBezTo>
                  <a:cubicBezTo>
                    <a:pt x="0" y="315"/>
                    <a:pt x="0" y="318"/>
                    <a:pt x="0" y="321"/>
                  </a:cubicBezTo>
                  <a:cubicBezTo>
                    <a:pt x="0" y="324"/>
                    <a:pt x="0" y="327"/>
                    <a:pt x="0" y="330"/>
                  </a:cubicBezTo>
                  <a:cubicBezTo>
                    <a:pt x="0" y="333"/>
                    <a:pt x="0" y="336"/>
                    <a:pt x="0" y="339"/>
                  </a:cubicBezTo>
                  <a:cubicBezTo>
                    <a:pt x="0" y="345"/>
                    <a:pt x="0" y="351"/>
                    <a:pt x="0" y="357"/>
                  </a:cubicBezTo>
                  <a:cubicBezTo>
                    <a:pt x="3" y="406"/>
                    <a:pt x="13" y="458"/>
                    <a:pt x="33" y="509"/>
                  </a:cubicBezTo>
                  <a:cubicBezTo>
                    <a:pt x="54" y="561"/>
                    <a:pt x="84" y="611"/>
                    <a:pt x="124" y="655"/>
                  </a:cubicBezTo>
                  <a:cubicBezTo>
                    <a:pt x="164" y="700"/>
                    <a:pt x="214" y="738"/>
                    <a:pt x="270" y="766"/>
                  </a:cubicBezTo>
                  <a:cubicBezTo>
                    <a:pt x="326" y="795"/>
                    <a:pt x="389" y="814"/>
                    <a:pt x="452" y="820"/>
                  </a:cubicBezTo>
                  <a:cubicBezTo>
                    <a:pt x="458" y="820"/>
                    <a:pt x="458" y="820"/>
                    <a:pt x="458" y="820"/>
                  </a:cubicBezTo>
                  <a:cubicBezTo>
                    <a:pt x="459" y="821"/>
                    <a:pt x="459" y="821"/>
                    <a:pt x="459" y="821"/>
                  </a:cubicBezTo>
                  <a:cubicBezTo>
                    <a:pt x="457" y="821"/>
                    <a:pt x="463" y="821"/>
                    <a:pt x="463" y="821"/>
                  </a:cubicBezTo>
                  <a:cubicBezTo>
                    <a:pt x="464" y="821"/>
                    <a:pt x="464" y="821"/>
                    <a:pt x="464" y="821"/>
                  </a:cubicBezTo>
                  <a:cubicBezTo>
                    <a:pt x="466" y="821"/>
                    <a:pt x="466" y="821"/>
                    <a:pt x="466" y="821"/>
                  </a:cubicBezTo>
                  <a:cubicBezTo>
                    <a:pt x="476" y="822"/>
                    <a:pt x="476" y="822"/>
                    <a:pt x="476" y="822"/>
                  </a:cubicBezTo>
                  <a:cubicBezTo>
                    <a:pt x="480" y="822"/>
                    <a:pt x="480" y="822"/>
                    <a:pt x="480" y="822"/>
                  </a:cubicBezTo>
                  <a:cubicBezTo>
                    <a:pt x="483" y="822"/>
                    <a:pt x="483" y="822"/>
                    <a:pt x="483" y="822"/>
                  </a:cubicBezTo>
                  <a:cubicBezTo>
                    <a:pt x="483" y="822"/>
                    <a:pt x="484" y="822"/>
                    <a:pt x="485" y="822"/>
                  </a:cubicBezTo>
                  <a:cubicBezTo>
                    <a:pt x="499" y="823"/>
                    <a:pt x="499" y="823"/>
                    <a:pt x="499" y="823"/>
                  </a:cubicBezTo>
                  <a:cubicBezTo>
                    <a:pt x="512" y="823"/>
                    <a:pt x="512" y="823"/>
                    <a:pt x="512" y="823"/>
                  </a:cubicBezTo>
                  <a:cubicBezTo>
                    <a:pt x="514" y="823"/>
                    <a:pt x="516" y="823"/>
                    <a:pt x="518" y="823"/>
                  </a:cubicBezTo>
                  <a:cubicBezTo>
                    <a:pt x="524" y="822"/>
                    <a:pt x="524" y="822"/>
                    <a:pt x="524" y="822"/>
                  </a:cubicBezTo>
                  <a:cubicBezTo>
                    <a:pt x="532" y="822"/>
                    <a:pt x="540" y="822"/>
                    <a:pt x="548" y="821"/>
                  </a:cubicBezTo>
                  <a:cubicBezTo>
                    <a:pt x="556" y="820"/>
                    <a:pt x="564" y="820"/>
                    <a:pt x="572" y="819"/>
                  </a:cubicBezTo>
                  <a:cubicBezTo>
                    <a:pt x="579" y="818"/>
                    <a:pt x="587" y="817"/>
                    <a:pt x="595" y="816"/>
                  </a:cubicBezTo>
                  <a:cubicBezTo>
                    <a:pt x="603" y="814"/>
                    <a:pt x="611" y="813"/>
                    <a:pt x="619" y="811"/>
                  </a:cubicBezTo>
                  <a:cubicBezTo>
                    <a:pt x="626" y="810"/>
                    <a:pt x="634" y="808"/>
                    <a:pt x="642" y="806"/>
                  </a:cubicBezTo>
                  <a:cubicBezTo>
                    <a:pt x="702" y="790"/>
                    <a:pt x="760" y="764"/>
                    <a:pt x="809" y="731"/>
                  </a:cubicBezTo>
                  <a:cubicBezTo>
                    <a:pt x="858" y="699"/>
                    <a:pt x="900" y="660"/>
                    <a:pt x="934" y="619"/>
                  </a:cubicBezTo>
                  <a:cubicBezTo>
                    <a:pt x="936" y="616"/>
                    <a:pt x="938" y="614"/>
                    <a:pt x="940" y="611"/>
                  </a:cubicBezTo>
                  <a:cubicBezTo>
                    <a:pt x="942" y="609"/>
                    <a:pt x="944" y="606"/>
                    <a:pt x="946" y="604"/>
                  </a:cubicBezTo>
                  <a:cubicBezTo>
                    <a:pt x="950" y="598"/>
                    <a:pt x="954" y="593"/>
                    <a:pt x="958" y="588"/>
                  </a:cubicBezTo>
                  <a:cubicBezTo>
                    <a:pt x="965" y="578"/>
                    <a:pt x="972" y="568"/>
                    <a:pt x="979" y="557"/>
                  </a:cubicBezTo>
                  <a:cubicBezTo>
                    <a:pt x="982" y="552"/>
                    <a:pt x="985" y="547"/>
                    <a:pt x="988" y="542"/>
                  </a:cubicBezTo>
                  <a:cubicBezTo>
                    <a:pt x="991" y="536"/>
                    <a:pt x="994" y="531"/>
                    <a:pt x="997" y="526"/>
                  </a:cubicBezTo>
                  <a:cubicBezTo>
                    <a:pt x="1002" y="516"/>
                    <a:pt x="1007" y="506"/>
                    <a:pt x="1012" y="496"/>
                  </a:cubicBezTo>
                  <a:cubicBezTo>
                    <a:pt x="1031" y="456"/>
                    <a:pt x="1043" y="419"/>
                    <a:pt x="1050" y="388"/>
                  </a:cubicBezTo>
                  <a:cubicBezTo>
                    <a:pt x="1053" y="380"/>
                    <a:pt x="1054" y="373"/>
                    <a:pt x="1056" y="366"/>
                  </a:cubicBezTo>
                  <a:cubicBezTo>
                    <a:pt x="1057" y="359"/>
                    <a:pt x="1059" y="352"/>
                    <a:pt x="1059" y="346"/>
                  </a:cubicBezTo>
                  <a:cubicBezTo>
                    <a:pt x="1061" y="334"/>
                    <a:pt x="1063" y="323"/>
                    <a:pt x="1064" y="315"/>
                  </a:cubicBezTo>
                  <a:cubicBezTo>
                    <a:pt x="1066" y="297"/>
                    <a:pt x="1067" y="288"/>
                    <a:pt x="1067" y="288"/>
                  </a:cubicBezTo>
                  <a:cubicBezTo>
                    <a:pt x="691" y="288"/>
                    <a:pt x="691" y="288"/>
                    <a:pt x="691" y="288"/>
                  </a:cubicBezTo>
                  <a:cubicBezTo>
                    <a:pt x="691" y="288"/>
                    <a:pt x="692" y="292"/>
                    <a:pt x="693" y="299"/>
                  </a:cubicBezTo>
                  <a:cubicBezTo>
                    <a:pt x="694" y="302"/>
                    <a:pt x="694" y="306"/>
                    <a:pt x="695" y="311"/>
                  </a:cubicBezTo>
                  <a:cubicBezTo>
                    <a:pt x="695" y="314"/>
                    <a:pt x="695" y="316"/>
                    <a:pt x="695" y="319"/>
                  </a:cubicBezTo>
                  <a:cubicBezTo>
                    <a:pt x="696" y="322"/>
                    <a:pt x="696" y="325"/>
                    <a:pt x="696" y="328"/>
                  </a:cubicBezTo>
                  <a:cubicBezTo>
                    <a:pt x="696" y="341"/>
                    <a:pt x="696" y="357"/>
                    <a:pt x="693" y="376"/>
                  </a:cubicBezTo>
                  <a:cubicBezTo>
                    <a:pt x="692" y="380"/>
                    <a:pt x="691" y="385"/>
                    <a:pt x="690" y="390"/>
                  </a:cubicBezTo>
                  <a:cubicBezTo>
                    <a:pt x="689" y="392"/>
                    <a:pt x="688" y="395"/>
                    <a:pt x="688" y="398"/>
                  </a:cubicBezTo>
                  <a:cubicBezTo>
                    <a:pt x="687" y="400"/>
                    <a:pt x="686" y="403"/>
                    <a:pt x="686" y="405"/>
                  </a:cubicBezTo>
                  <a:cubicBezTo>
                    <a:pt x="684" y="410"/>
                    <a:pt x="682" y="415"/>
                    <a:pt x="680" y="421"/>
                  </a:cubicBezTo>
                  <a:cubicBezTo>
                    <a:pt x="679" y="424"/>
                    <a:pt x="678" y="426"/>
                    <a:pt x="677" y="429"/>
                  </a:cubicBezTo>
                  <a:cubicBezTo>
                    <a:pt x="677" y="430"/>
                    <a:pt x="676" y="432"/>
                    <a:pt x="675" y="433"/>
                  </a:cubicBezTo>
                  <a:cubicBezTo>
                    <a:pt x="675" y="434"/>
                    <a:pt x="674" y="436"/>
                    <a:pt x="673" y="437"/>
                  </a:cubicBezTo>
                  <a:cubicBezTo>
                    <a:pt x="669" y="448"/>
                    <a:pt x="662" y="459"/>
                    <a:pt x="655" y="471"/>
                  </a:cubicBezTo>
                  <a:cubicBezTo>
                    <a:pt x="648" y="482"/>
                    <a:pt x="639" y="493"/>
                    <a:pt x="629" y="504"/>
                  </a:cubicBezTo>
                  <a:cubicBezTo>
                    <a:pt x="610" y="526"/>
                    <a:pt x="585" y="546"/>
                    <a:pt x="556" y="562"/>
                  </a:cubicBezTo>
                  <a:cubicBezTo>
                    <a:pt x="541" y="571"/>
                    <a:pt x="525" y="578"/>
                    <a:pt x="509" y="583"/>
                  </a:cubicBezTo>
                  <a:cubicBezTo>
                    <a:pt x="504" y="585"/>
                    <a:pt x="500" y="586"/>
                    <a:pt x="496" y="587"/>
                  </a:cubicBezTo>
                  <a:cubicBezTo>
                    <a:pt x="493" y="588"/>
                    <a:pt x="493" y="588"/>
                    <a:pt x="493" y="588"/>
                  </a:cubicBezTo>
                  <a:cubicBezTo>
                    <a:pt x="491" y="588"/>
                    <a:pt x="490" y="589"/>
                    <a:pt x="489" y="589"/>
                  </a:cubicBezTo>
                  <a:cubicBezTo>
                    <a:pt x="484" y="590"/>
                    <a:pt x="484" y="590"/>
                    <a:pt x="484" y="590"/>
                  </a:cubicBezTo>
                  <a:cubicBezTo>
                    <a:pt x="479" y="592"/>
                    <a:pt x="479" y="592"/>
                    <a:pt x="479" y="592"/>
                  </a:cubicBezTo>
                  <a:cubicBezTo>
                    <a:pt x="478" y="592"/>
                    <a:pt x="478" y="592"/>
                    <a:pt x="477" y="592"/>
                  </a:cubicBezTo>
                  <a:cubicBezTo>
                    <a:pt x="474" y="593"/>
                    <a:pt x="474" y="593"/>
                    <a:pt x="474" y="593"/>
                  </a:cubicBezTo>
                  <a:cubicBezTo>
                    <a:pt x="470" y="593"/>
                    <a:pt x="470" y="593"/>
                    <a:pt x="470" y="593"/>
                  </a:cubicBezTo>
                  <a:cubicBezTo>
                    <a:pt x="460" y="594"/>
                    <a:pt x="460" y="594"/>
                    <a:pt x="460" y="594"/>
                  </a:cubicBezTo>
                  <a:cubicBezTo>
                    <a:pt x="458" y="595"/>
                    <a:pt x="458" y="595"/>
                    <a:pt x="458" y="595"/>
                  </a:cubicBezTo>
                  <a:cubicBezTo>
                    <a:pt x="457" y="595"/>
                    <a:pt x="457" y="595"/>
                    <a:pt x="457" y="595"/>
                  </a:cubicBezTo>
                  <a:cubicBezTo>
                    <a:pt x="456" y="595"/>
                    <a:pt x="462" y="595"/>
                    <a:pt x="459" y="595"/>
                  </a:cubicBezTo>
                  <a:cubicBezTo>
                    <a:pt x="459" y="595"/>
                    <a:pt x="459" y="595"/>
                    <a:pt x="459" y="595"/>
                  </a:cubicBezTo>
                  <a:cubicBezTo>
                    <a:pt x="455" y="595"/>
                    <a:pt x="455" y="595"/>
                    <a:pt x="455" y="595"/>
                  </a:cubicBezTo>
                  <a:cubicBezTo>
                    <a:pt x="418" y="601"/>
                    <a:pt x="379" y="599"/>
                    <a:pt x="340" y="590"/>
                  </a:cubicBezTo>
                  <a:cubicBezTo>
                    <a:pt x="301" y="581"/>
                    <a:pt x="263" y="564"/>
                    <a:pt x="229" y="541"/>
                  </a:cubicBezTo>
                  <a:cubicBezTo>
                    <a:pt x="195" y="517"/>
                    <a:pt x="165" y="487"/>
                    <a:pt x="141" y="454"/>
                  </a:cubicBezTo>
                  <a:cubicBezTo>
                    <a:pt x="117" y="420"/>
                    <a:pt x="100" y="382"/>
                    <a:pt x="89" y="344"/>
                  </a:cubicBezTo>
                  <a:cubicBezTo>
                    <a:pt x="88" y="339"/>
                    <a:pt x="87" y="335"/>
                    <a:pt x="85" y="330"/>
                  </a:cubicBezTo>
                  <a:cubicBezTo>
                    <a:pt x="85" y="327"/>
                    <a:pt x="84" y="325"/>
                    <a:pt x="84" y="323"/>
                  </a:cubicBezTo>
                  <a:cubicBezTo>
                    <a:pt x="83" y="321"/>
                    <a:pt x="83" y="318"/>
                    <a:pt x="82" y="316"/>
                  </a:cubicBezTo>
                  <a:cubicBezTo>
                    <a:pt x="82" y="314"/>
                    <a:pt x="81" y="312"/>
                    <a:pt x="81" y="310"/>
                  </a:cubicBezTo>
                  <a:cubicBezTo>
                    <a:pt x="80" y="307"/>
                    <a:pt x="80" y="304"/>
                    <a:pt x="80" y="302"/>
                  </a:cubicBezTo>
                  <a:cubicBezTo>
                    <a:pt x="79" y="299"/>
                    <a:pt x="79" y="297"/>
                    <a:pt x="79" y="294"/>
                  </a:cubicBezTo>
                  <a:cubicBezTo>
                    <a:pt x="78" y="290"/>
                    <a:pt x="78" y="290"/>
                    <a:pt x="78" y="290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7"/>
                    <a:pt x="78" y="288"/>
                    <a:pt x="78" y="288"/>
                  </a:cubicBezTo>
                  <a:cubicBezTo>
                    <a:pt x="78" y="287"/>
                    <a:pt x="78" y="287"/>
                    <a:pt x="78" y="287"/>
                  </a:cubicBezTo>
                  <a:cubicBezTo>
                    <a:pt x="75" y="268"/>
                    <a:pt x="75" y="250"/>
                    <a:pt x="75" y="232"/>
                  </a:cubicBezTo>
                  <a:cubicBezTo>
                    <a:pt x="76" y="196"/>
                    <a:pt x="81" y="163"/>
                    <a:pt x="90" y="134"/>
                  </a:cubicBezTo>
                  <a:cubicBezTo>
                    <a:pt x="98" y="106"/>
                    <a:pt x="108" y="81"/>
                    <a:pt x="118" y="62"/>
                  </a:cubicBezTo>
                  <a:cubicBezTo>
                    <a:pt x="123" y="52"/>
                    <a:pt x="128" y="43"/>
                    <a:pt x="133" y="36"/>
                  </a:cubicBezTo>
                  <a:cubicBezTo>
                    <a:pt x="137" y="29"/>
                    <a:pt x="141" y="22"/>
                    <a:pt x="144" y="17"/>
                  </a:cubicBezTo>
                  <a:cubicBezTo>
                    <a:pt x="151" y="8"/>
                    <a:pt x="155" y="2"/>
                    <a:pt x="155" y="2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endPara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3216276" y="2769890"/>
              <a:ext cx="203200" cy="317500"/>
            </a:xfrm>
            <a:custGeom>
              <a:avLst/>
              <a:gdLst>
                <a:gd name="T0" fmla="*/ 0 w 128"/>
                <a:gd name="T1" fmla="*/ 189 h 200"/>
                <a:gd name="T2" fmla="*/ 121 w 128"/>
                <a:gd name="T3" fmla="*/ 0 h 200"/>
                <a:gd name="T4" fmla="*/ 128 w 128"/>
                <a:gd name="T5" fmla="*/ 5 h 200"/>
                <a:gd name="T6" fmla="*/ 19 w 128"/>
                <a:gd name="T7" fmla="*/ 200 h 200"/>
                <a:gd name="T8" fmla="*/ 0 w 128"/>
                <a:gd name="T9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00">
                  <a:moveTo>
                    <a:pt x="0" y="189"/>
                  </a:moveTo>
                  <a:lnTo>
                    <a:pt x="121" y="0"/>
                  </a:lnTo>
                  <a:lnTo>
                    <a:pt x="128" y="5"/>
                  </a:lnTo>
                  <a:lnTo>
                    <a:pt x="19" y="20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3408364" y="2734965"/>
              <a:ext cx="31750" cy="42863"/>
            </a:xfrm>
            <a:custGeom>
              <a:avLst/>
              <a:gdLst>
                <a:gd name="T0" fmla="*/ 7 w 20"/>
                <a:gd name="T1" fmla="*/ 27 h 27"/>
                <a:gd name="T2" fmla="*/ 0 w 20"/>
                <a:gd name="T3" fmla="*/ 22 h 27"/>
                <a:gd name="T4" fmla="*/ 10 w 20"/>
                <a:gd name="T5" fmla="*/ 0 h 27"/>
                <a:gd name="T6" fmla="*/ 20 w 20"/>
                <a:gd name="T7" fmla="*/ 5 h 27"/>
                <a:gd name="T8" fmla="*/ 7 w 2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7">
                  <a:moveTo>
                    <a:pt x="7" y="27"/>
                  </a:moveTo>
                  <a:lnTo>
                    <a:pt x="0" y="22"/>
                  </a:lnTo>
                  <a:lnTo>
                    <a:pt x="10" y="0"/>
                  </a:lnTo>
                  <a:lnTo>
                    <a:pt x="20" y="5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3486151" y="2933402"/>
              <a:ext cx="52388" cy="52388"/>
            </a:xfrm>
            <a:custGeom>
              <a:avLst/>
              <a:gdLst>
                <a:gd name="T0" fmla="*/ 19 w 33"/>
                <a:gd name="T1" fmla="*/ 33 h 33"/>
                <a:gd name="T2" fmla="*/ 13 w 33"/>
                <a:gd name="T3" fmla="*/ 24 h 33"/>
                <a:gd name="T4" fmla="*/ 0 w 33"/>
                <a:gd name="T5" fmla="*/ 25 h 33"/>
                <a:gd name="T6" fmla="*/ 7 w 33"/>
                <a:gd name="T7" fmla="*/ 16 h 33"/>
                <a:gd name="T8" fmla="*/ 2 w 33"/>
                <a:gd name="T9" fmla="*/ 5 h 33"/>
                <a:gd name="T10" fmla="*/ 13 w 33"/>
                <a:gd name="T11" fmla="*/ 8 h 33"/>
                <a:gd name="T12" fmla="*/ 22 w 33"/>
                <a:gd name="T13" fmla="*/ 0 h 33"/>
                <a:gd name="T14" fmla="*/ 24 w 33"/>
                <a:gd name="T15" fmla="*/ 11 h 33"/>
                <a:gd name="T16" fmla="*/ 33 w 33"/>
                <a:gd name="T17" fmla="*/ 17 h 33"/>
                <a:gd name="T18" fmla="*/ 22 w 33"/>
                <a:gd name="T19" fmla="*/ 22 h 33"/>
                <a:gd name="T20" fmla="*/ 19 w 33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19" y="33"/>
                  </a:moveTo>
                  <a:lnTo>
                    <a:pt x="13" y="24"/>
                  </a:lnTo>
                  <a:lnTo>
                    <a:pt x="0" y="25"/>
                  </a:lnTo>
                  <a:lnTo>
                    <a:pt x="7" y="16"/>
                  </a:lnTo>
                  <a:lnTo>
                    <a:pt x="2" y="5"/>
                  </a:lnTo>
                  <a:lnTo>
                    <a:pt x="13" y="8"/>
                  </a:lnTo>
                  <a:lnTo>
                    <a:pt x="22" y="0"/>
                  </a:lnTo>
                  <a:lnTo>
                    <a:pt x="24" y="11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3419476" y="2825452"/>
              <a:ext cx="55563" cy="57150"/>
            </a:xfrm>
            <a:custGeom>
              <a:avLst/>
              <a:gdLst>
                <a:gd name="T0" fmla="*/ 25 w 35"/>
                <a:gd name="T1" fmla="*/ 36 h 36"/>
                <a:gd name="T2" fmla="*/ 16 w 35"/>
                <a:gd name="T3" fmla="*/ 28 h 36"/>
                <a:gd name="T4" fmla="*/ 5 w 35"/>
                <a:gd name="T5" fmla="*/ 32 h 36"/>
                <a:gd name="T6" fmla="*/ 8 w 35"/>
                <a:gd name="T7" fmla="*/ 20 h 36"/>
                <a:gd name="T8" fmla="*/ 0 w 35"/>
                <a:gd name="T9" fmla="*/ 11 h 36"/>
                <a:gd name="T10" fmla="*/ 13 w 35"/>
                <a:gd name="T11" fmla="*/ 11 h 36"/>
                <a:gd name="T12" fmla="*/ 19 w 35"/>
                <a:gd name="T13" fmla="*/ 0 h 36"/>
                <a:gd name="T14" fmla="*/ 24 w 35"/>
                <a:gd name="T15" fmla="*/ 12 h 36"/>
                <a:gd name="T16" fmla="*/ 35 w 35"/>
                <a:gd name="T17" fmla="*/ 15 h 36"/>
                <a:gd name="T18" fmla="*/ 25 w 35"/>
                <a:gd name="T19" fmla="*/ 23 h 36"/>
                <a:gd name="T20" fmla="*/ 25 w 35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6">
                  <a:moveTo>
                    <a:pt x="25" y="36"/>
                  </a:moveTo>
                  <a:lnTo>
                    <a:pt x="16" y="28"/>
                  </a:lnTo>
                  <a:lnTo>
                    <a:pt x="5" y="32"/>
                  </a:lnTo>
                  <a:lnTo>
                    <a:pt x="8" y="20"/>
                  </a:lnTo>
                  <a:lnTo>
                    <a:pt x="0" y="11"/>
                  </a:lnTo>
                  <a:lnTo>
                    <a:pt x="13" y="11"/>
                  </a:lnTo>
                  <a:lnTo>
                    <a:pt x="19" y="0"/>
                  </a:lnTo>
                  <a:lnTo>
                    <a:pt x="24" y="12"/>
                  </a:lnTo>
                  <a:lnTo>
                    <a:pt x="35" y="15"/>
                  </a:lnTo>
                  <a:lnTo>
                    <a:pt x="25" y="23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3471864" y="2733377"/>
              <a:ext cx="44450" cy="44450"/>
            </a:xfrm>
            <a:custGeom>
              <a:avLst/>
              <a:gdLst>
                <a:gd name="T0" fmla="*/ 20 w 28"/>
                <a:gd name="T1" fmla="*/ 28 h 28"/>
                <a:gd name="T2" fmla="*/ 13 w 28"/>
                <a:gd name="T3" fmla="*/ 22 h 28"/>
                <a:gd name="T4" fmla="*/ 3 w 28"/>
                <a:gd name="T5" fmla="*/ 25 h 28"/>
                <a:gd name="T6" fmla="*/ 6 w 28"/>
                <a:gd name="T7" fmla="*/ 17 h 28"/>
                <a:gd name="T8" fmla="*/ 0 w 28"/>
                <a:gd name="T9" fmla="*/ 9 h 28"/>
                <a:gd name="T10" fmla="*/ 11 w 28"/>
                <a:gd name="T11" fmla="*/ 9 h 28"/>
                <a:gd name="T12" fmla="*/ 16 w 28"/>
                <a:gd name="T13" fmla="*/ 0 h 28"/>
                <a:gd name="T14" fmla="*/ 19 w 28"/>
                <a:gd name="T15" fmla="*/ 9 h 28"/>
                <a:gd name="T16" fmla="*/ 28 w 28"/>
                <a:gd name="T17" fmla="*/ 12 h 28"/>
                <a:gd name="T18" fmla="*/ 20 w 28"/>
                <a:gd name="T19" fmla="*/ 19 h 28"/>
                <a:gd name="T20" fmla="*/ 20 w 28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8">
                  <a:moveTo>
                    <a:pt x="20" y="28"/>
                  </a:moveTo>
                  <a:lnTo>
                    <a:pt x="13" y="22"/>
                  </a:lnTo>
                  <a:lnTo>
                    <a:pt x="3" y="25"/>
                  </a:lnTo>
                  <a:lnTo>
                    <a:pt x="6" y="17"/>
                  </a:lnTo>
                  <a:lnTo>
                    <a:pt x="0" y="9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19" y="9"/>
                  </a:lnTo>
                  <a:lnTo>
                    <a:pt x="28" y="12"/>
                  </a:lnTo>
                  <a:lnTo>
                    <a:pt x="20" y="19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3524251" y="2822277"/>
              <a:ext cx="36513" cy="34925"/>
            </a:xfrm>
            <a:custGeom>
              <a:avLst/>
              <a:gdLst>
                <a:gd name="T0" fmla="*/ 23 w 23"/>
                <a:gd name="T1" fmla="*/ 14 h 22"/>
                <a:gd name="T2" fmla="*/ 16 w 23"/>
                <a:gd name="T3" fmla="*/ 16 h 22"/>
                <a:gd name="T4" fmla="*/ 11 w 23"/>
                <a:gd name="T5" fmla="*/ 22 h 22"/>
                <a:gd name="T6" fmla="*/ 8 w 23"/>
                <a:gd name="T7" fmla="*/ 14 h 22"/>
                <a:gd name="T8" fmla="*/ 0 w 23"/>
                <a:gd name="T9" fmla="*/ 13 h 22"/>
                <a:gd name="T10" fmla="*/ 6 w 23"/>
                <a:gd name="T11" fmla="*/ 8 h 22"/>
                <a:gd name="T12" fmla="*/ 6 w 23"/>
                <a:gd name="T13" fmla="*/ 0 h 22"/>
                <a:gd name="T14" fmla="*/ 12 w 23"/>
                <a:gd name="T15" fmla="*/ 5 h 22"/>
                <a:gd name="T16" fmla="*/ 20 w 23"/>
                <a:gd name="T17" fmla="*/ 2 h 22"/>
                <a:gd name="T18" fmla="*/ 19 w 23"/>
                <a:gd name="T19" fmla="*/ 9 h 22"/>
                <a:gd name="T20" fmla="*/ 23 w 23"/>
                <a:gd name="T2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2">
                  <a:moveTo>
                    <a:pt x="23" y="14"/>
                  </a:moveTo>
                  <a:lnTo>
                    <a:pt x="16" y="16"/>
                  </a:lnTo>
                  <a:lnTo>
                    <a:pt x="11" y="22"/>
                  </a:lnTo>
                  <a:lnTo>
                    <a:pt x="8" y="14"/>
                  </a:lnTo>
                  <a:lnTo>
                    <a:pt x="0" y="13"/>
                  </a:lnTo>
                  <a:lnTo>
                    <a:pt x="6" y="8"/>
                  </a:lnTo>
                  <a:lnTo>
                    <a:pt x="6" y="0"/>
                  </a:lnTo>
                  <a:lnTo>
                    <a:pt x="12" y="5"/>
                  </a:lnTo>
                  <a:lnTo>
                    <a:pt x="20" y="2"/>
                  </a:lnTo>
                  <a:lnTo>
                    <a:pt x="19" y="9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3370264" y="2958802"/>
              <a:ext cx="38100" cy="36513"/>
            </a:xfrm>
            <a:custGeom>
              <a:avLst/>
              <a:gdLst>
                <a:gd name="T0" fmla="*/ 17 w 24"/>
                <a:gd name="T1" fmla="*/ 23 h 23"/>
                <a:gd name="T2" fmla="*/ 11 w 24"/>
                <a:gd name="T3" fmla="*/ 19 h 23"/>
                <a:gd name="T4" fmla="*/ 3 w 24"/>
                <a:gd name="T5" fmla="*/ 22 h 23"/>
                <a:gd name="T6" fmla="*/ 5 w 24"/>
                <a:gd name="T7" fmla="*/ 14 h 23"/>
                <a:gd name="T8" fmla="*/ 0 w 24"/>
                <a:gd name="T9" fmla="*/ 8 h 23"/>
                <a:gd name="T10" fmla="*/ 8 w 24"/>
                <a:gd name="T11" fmla="*/ 8 h 23"/>
                <a:gd name="T12" fmla="*/ 11 w 24"/>
                <a:gd name="T13" fmla="*/ 0 h 23"/>
                <a:gd name="T14" fmla="*/ 16 w 24"/>
                <a:gd name="T15" fmla="*/ 8 h 23"/>
                <a:gd name="T16" fmla="*/ 24 w 24"/>
                <a:gd name="T17" fmla="*/ 9 h 23"/>
                <a:gd name="T18" fmla="*/ 17 w 24"/>
                <a:gd name="T19" fmla="*/ 14 h 23"/>
                <a:gd name="T20" fmla="*/ 17 w 24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7" y="23"/>
                  </a:moveTo>
                  <a:lnTo>
                    <a:pt x="11" y="19"/>
                  </a:lnTo>
                  <a:lnTo>
                    <a:pt x="3" y="22"/>
                  </a:lnTo>
                  <a:lnTo>
                    <a:pt x="5" y="14"/>
                  </a:lnTo>
                  <a:lnTo>
                    <a:pt x="0" y="8"/>
                  </a:lnTo>
                  <a:lnTo>
                    <a:pt x="8" y="8"/>
                  </a:lnTo>
                  <a:lnTo>
                    <a:pt x="11" y="0"/>
                  </a:lnTo>
                  <a:lnTo>
                    <a:pt x="16" y="8"/>
                  </a:lnTo>
                  <a:lnTo>
                    <a:pt x="24" y="9"/>
                  </a:lnTo>
                  <a:lnTo>
                    <a:pt x="17" y="14"/>
                  </a:lnTo>
                  <a:lnTo>
                    <a:pt x="17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3259139" y="2839740"/>
              <a:ext cx="31750" cy="30163"/>
            </a:xfrm>
            <a:custGeom>
              <a:avLst/>
              <a:gdLst>
                <a:gd name="T0" fmla="*/ 20 w 20"/>
                <a:gd name="T1" fmla="*/ 11 h 19"/>
                <a:gd name="T2" fmla="*/ 14 w 20"/>
                <a:gd name="T3" fmla="*/ 12 h 19"/>
                <a:gd name="T4" fmla="*/ 11 w 20"/>
                <a:gd name="T5" fmla="*/ 19 h 19"/>
                <a:gd name="T6" fmla="*/ 8 w 20"/>
                <a:gd name="T7" fmla="*/ 12 h 19"/>
                <a:gd name="T8" fmla="*/ 0 w 20"/>
                <a:gd name="T9" fmla="*/ 12 h 19"/>
                <a:gd name="T10" fmla="*/ 4 w 20"/>
                <a:gd name="T11" fmla="*/ 8 h 19"/>
                <a:gd name="T12" fmla="*/ 3 w 20"/>
                <a:gd name="T13" fmla="*/ 0 h 19"/>
                <a:gd name="T14" fmla="*/ 9 w 20"/>
                <a:gd name="T15" fmla="*/ 3 h 19"/>
                <a:gd name="T16" fmla="*/ 15 w 20"/>
                <a:gd name="T17" fmla="*/ 0 h 19"/>
                <a:gd name="T18" fmla="*/ 15 w 20"/>
                <a:gd name="T19" fmla="*/ 6 h 19"/>
                <a:gd name="T20" fmla="*/ 20 w 20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20" y="11"/>
                  </a:moveTo>
                  <a:lnTo>
                    <a:pt x="14" y="12"/>
                  </a:lnTo>
                  <a:lnTo>
                    <a:pt x="11" y="19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3" y="0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6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3294064" y="2712740"/>
              <a:ext cx="53975" cy="57150"/>
            </a:xfrm>
            <a:custGeom>
              <a:avLst/>
              <a:gdLst>
                <a:gd name="T0" fmla="*/ 20 w 34"/>
                <a:gd name="T1" fmla="*/ 36 h 36"/>
                <a:gd name="T2" fmla="*/ 12 w 34"/>
                <a:gd name="T3" fmla="*/ 27 h 36"/>
                <a:gd name="T4" fmla="*/ 0 w 34"/>
                <a:gd name="T5" fmla="*/ 28 h 36"/>
                <a:gd name="T6" fmla="*/ 6 w 34"/>
                <a:gd name="T7" fmla="*/ 18 h 36"/>
                <a:gd name="T8" fmla="*/ 0 w 34"/>
                <a:gd name="T9" fmla="*/ 7 h 36"/>
                <a:gd name="T10" fmla="*/ 12 w 34"/>
                <a:gd name="T11" fmla="*/ 10 h 36"/>
                <a:gd name="T12" fmla="*/ 22 w 34"/>
                <a:gd name="T13" fmla="*/ 0 h 36"/>
                <a:gd name="T14" fmla="*/ 23 w 34"/>
                <a:gd name="T15" fmla="*/ 13 h 36"/>
                <a:gd name="T16" fmla="*/ 34 w 34"/>
                <a:gd name="T17" fmla="*/ 19 h 36"/>
                <a:gd name="T18" fmla="*/ 22 w 34"/>
                <a:gd name="T19" fmla="*/ 24 h 36"/>
                <a:gd name="T20" fmla="*/ 20 w 3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6">
                  <a:moveTo>
                    <a:pt x="20" y="36"/>
                  </a:moveTo>
                  <a:lnTo>
                    <a:pt x="12" y="27"/>
                  </a:lnTo>
                  <a:lnTo>
                    <a:pt x="0" y="28"/>
                  </a:lnTo>
                  <a:lnTo>
                    <a:pt x="6" y="18"/>
                  </a:lnTo>
                  <a:lnTo>
                    <a:pt x="0" y="7"/>
                  </a:lnTo>
                  <a:lnTo>
                    <a:pt x="12" y="10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34" y="19"/>
                  </a:lnTo>
                  <a:lnTo>
                    <a:pt x="22" y="24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530241" y="1009563"/>
            <a:ext cx="5969093" cy="532903"/>
            <a:chOff x="2940908" y="915333"/>
            <a:chExt cx="5969093" cy="532903"/>
          </a:xfrm>
        </p:grpSpPr>
        <p:grpSp>
          <p:nvGrpSpPr>
            <p:cNvPr id="32" name="组合 31"/>
            <p:cNvGrpSpPr/>
            <p:nvPr/>
          </p:nvGrpSpPr>
          <p:grpSpPr>
            <a:xfrm>
              <a:off x="4861619" y="953899"/>
              <a:ext cx="954088" cy="446088"/>
              <a:chOff x="4843465" y="1014163"/>
              <a:chExt cx="954088" cy="446088"/>
            </a:xfrm>
          </p:grpSpPr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4843465" y="1014163"/>
                <a:ext cx="954088" cy="44608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2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5386390" y="1133225"/>
                <a:ext cx="107950" cy="214313"/>
              </a:xfrm>
              <a:custGeom>
                <a:avLst/>
                <a:gdLst>
                  <a:gd name="T0" fmla="*/ 68 w 68"/>
                  <a:gd name="T1" fmla="*/ 135 h 135"/>
                  <a:gd name="T2" fmla="*/ 68 w 68"/>
                  <a:gd name="T3" fmla="*/ 0 h 135"/>
                  <a:gd name="T4" fmla="*/ 0 w 68"/>
                  <a:gd name="T5" fmla="*/ 69 h 135"/>
                  <a:gd name="T6" fmla="*/ 68 w 68"/>
                  <a:gd name="T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35">
                    <a:moveTo>
                      <a:pt x="68" y="135"/>
                    </a:moveTo>
                    <a:lnTo>
                      <a:pt x="68" y="0"/>
                    </a:lnTo>
                    <a:lnTo>
                      <a:pt x="0" y="69"/>
                    </a:lnTo>
                    <a:lnTo>
                      <a:pt x="68" y="1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5157790" y="1250700"/>
                <a:ext cx="330200" cy="107950"/>
              </a:xfrm>
              <a:custGeom>
                <a:avLst/>
                <a:gdLst>
                  <a:gd name="T0" fmla="*/ 69 w 208"/>
                  <a:gd name="T1" fmla="*/ 0 h 68"/>
                  <a:gd name="T2" fmla="*/ 0 w 208"/>
                  <a:gd name="T3" fmla="*/ 68 h 68"/>
                  <a:gd name="T4" fmla="*/ 208 w 208"/>
                  <a:gd name="T5" fmla="*/ 68 h 68"/>
                  <a:gd name="T6" fmla="*/ 137 w 208"/>
                  <a:gd name="T7" fmla="*/ 1 h 68"/>
                  <a:gd name="T8" fmla="*/ 103 w 208"/>
                  <a:gd name="T9" fmla="*/ 36 h 68"/>
                  <a:gd name="T10" fmla="*/ 69 w 208"/>
                  <a:gd name="T1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68">
                    <a:moveTo>
                      <a:pt x="69" y="0"/>
                    </a:moveTo>
                    <a:lnTo>
                      <a:pt x="0" y="68"/>
                    </a:lnTo>
                    <a:lnTo>
                      <a:pt x="208" y="68"/>
                    </a:lnTo>
                    <a:lnTo>
                      <a:pt x="137" y="1"/>
                    </a:lnTo>
                    <a:lnTo>
                      <a:pt x="103" y="3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5154615" y="1115763"/>
                <a:ext cx="334963" cy="171450"/>
              </a:xfrm>
              <a:custGeom>
                <a:avLst/>
                <a:gdLst>
                  <a:gd name="T0" fmla="*/ 105 w 211"/>
                  <a:gd name="T1" fmla="*/ 108 h 108"/>
                  <a:gd name="T2" fmla="*/ 211 w 211"/>
                  <a:gd name="T3" fmla="*/ 0 h 108"/>
                  <a:gd name="T4" fmla="*/ 0 w 211"/>
                  <a:gd name="T5" fmla="*/ 0 h 108"/>
                  <a:gd name="T6" fmla="*/ 105 w 211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108">
                    <a:moveTo>
                      <a:pt x="105" y="108"/>
                    </a:moveTo>
                    <a:lnTo>
                      <a:pt x="211" y="0"/>
                    </a:lnTo>
                    <a:lnTo>
                      <a:pt x="0" y="0"/>
                    </a:lnTo>
                    <a:lnTo>
                      <a:pt x="105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5148265" y="1128463"/>
                <a:ext cx="106363" cy="223838"/>
              </a:xfrm>
              <a:custGeom>
                <a:avLst/>
                <a:gdLst>
                  <a:gd name="T0" fmla="*/ 67 w 67"/>
                  <a:gd name="T1" fmla="*/ 70 h 141"/>
                  <a:gd name="T2" fmla="*/ 0 w 67"/>
                  <a:gd name="T3" fmla="*/ 0 h 141"/>
                  <a:gd name="T4" fmla="*/ 0 w 67"/>
                  <a:gd name="T5" fmla="*/ 141 h 141"/>
                  <a:gd name="T6" fmla="*/ 67 w 67"/>
                  <a:gd name="T7" fmla="*/ 7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41">
                    <a:moveTo>
                      <a:pt x="67" y="7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67" y="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3" name="TextBox 66"/>
            <p:cNvSpPr txBox="1"/>
            <p:nvPr/>
          </p:nvSpPr>
          <p:spPr bwMode="auto">
            <a:xfrm>
              <a:off x="5903970" y="915333"/>
              <a:ext cx="3006031" cy="532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pPr algn="just" defTabSz="685800">
                <a:lnSpc>
                  <a:spcPct val="125000"/>
                </a:lnSpc>
                <a:defRPr/>
              </a:pPr>
              <a:r>
                <a:rPr lang="zh-CN" altLang="en-US" sz="1200" kern="0" dirty="0">
                  <a:solidFill>
                    <a:schemeClr val="tx1"/>
                  </a:solidFill>
                  <a:cs typeface="+mn-cs"/>
                </a:rPr>
                <a:t>您的内容打在这里，或通过复制您的文本后</a:t>
              </a: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2940908" y="1075038"/>
              <a:ext cx="1915297" cy="151911"/>
            </a:xfrm>
            <a:custGeom>
              <a:avLst/>
              <a:gdLst>
                <a:gd name="connsiteX0" fmla="*/ 0 w 1915297"/>
                <a:gd name="connsiteY0" fmla="*/ 185351 h 407773"/>
                <a:gd name="connsiteX1" fmla="*/ 0 w 1915297"/>
                <a:gd name="connsiteY1" fmla="*/ 0 h 407773"/>
                <a:gd name="connsiteX2" fmla="*/ 1161535 w 1915297"/>
                <a:gd name="connsiteY2" fmla="*/ 0 h 407773"/>
                <a:gd name="connsiteX3" fmla="*/ 1161535 w 1915297"/>
                <a:gd name="connsiteY3" fmla="*/ 407773 h 407773"/>
                <a:gd name="connsiteX4" fmla="*/ 1915297 w 1915297"/>
                <a:gd name="connsiteY4" fmla="*/ 407773 h 40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297" h="407773">
                  <a:moveTo>
                    <a:pt x="0" y="185351"/>
                  </a:moveTo>
                  <a:lnTo>
                    <a:pt x="0" y="0"/>
                  </a:lnTo>
                  <a:lnTo>
                    <a:pt x="1161535" y="0"/>
                  </a:lnTo>
                  <a:lnTo>
                    <a:pt x="1161535" y="407773"/>
                  </a:lnTo>
                  <a:lnTo>
                    <a:pt x="1915297" y="407773"/>
                  </a:lnTo>
                </a:path>
              </a:pathLst>
            </a:custGeom>
            <a:noFill/>
            <a:ln>
              <a:solidFill>
                <a:srgbClr val="005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382857" y="1936873"/>
            <a:ext cx="5116477" cy="532903"/>
            <a:chOff x="3793524" y="1937893"/>
            <a:chExt cx="5116477" cy="532903"/>
          </a:xfrm>
        </p:grpSpPr>
        <p:grpSp>
          <p:nvGrpSpPr>
            <p:cNvPr id="41" name="组合 40"/>
            <p:cNvGrpSpPr/>
            <p:nvPr/>
          </p:nvGrpSpPr>
          <p:grpSpPr>
            <a:xfrm>
              <a:off x="4860032" y="1990914"/>
              <a:ext cx="954088" cy="446088"/>
              <a:chOff x="4841878" y="2021206"/>
              <a:chExt cx="954088" cy="446088"/>
            </a:xfrm>
          </p:grpSpPr>
          <p:sp>
            <p:nvSpPr>
              <p:cNvPr id="44" name="Rectangle 6"/>
              <p:cNvSpPr>
                <a:spLocks noChangeArrowheads="1"/>
              </p:cNvSpPr>
              <p:nvPr/>
            </p:nvSpPr>
            <p:spPr bwMode="auto">
              <a:xfrm>
                <a:off x="4841878" y="2021206"/>
                <a:ext cx="954088" cy="44608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2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5" name="Freeform 25"/>
              <p:cNvSpPr>
                <a:spLocks noEditPoints="1"/>
              </p:cNvSpPr>
              <p:nvPr/>
            </p:nvSpPr>
            <p:spPr bwMode="auto">
              <a:xfrm>
                <a:off x="5191127" y="2089541"/>
                <a:ext cx="228602" cy="311006"/>
              </a:xfrm>
              <a:custGeom>
                <a:avLst/>
                <a:gdLst>
                  <a:gd name="T0" fmla="*/ 97 w 110"/>
                  <a:gd name="T1" fmla="*/ 56 h 150"/>
                  <a:gd name="T2" fmla="*/ 30 w 110"/>
                  <a:gd name="T3" fmla="*/ 57 h 150"/>
                  <a:gd name="T4" fmla="*/ 30 w 110"/>
                  <a:gd name="T5" fmla="*/ 42 h 150"/>
                  <a:gd name="T6" fmla="*/ 55 w 110"/>
                  <a:gd name="T7" fmla="*/ 17 h 150"/>
                  <a:gd name="T8" fmla="*/ 79 w 110"/>
                  <a:gd name="T9" fmla="*/ 37 h 150"/>
                  <a:gd name="T10" fmla="*/ 88 w 110"/>
                  <a:gd name="T11" fmla="*/ 37 h 150"/>
                  <a:gd name="T12" fmla="*/ 88 w 110"/>
                  <a:gd name="T13" fmla="*/ 43 h 150"/>
                  <a:gd name="T14" fmla="*/ 78 w 110"/>
                  <a:gd name="T15" fmla="*/ 43 h 150"/>
                  <a:gd name="T16" fmla="*/ 78 w 110"/>
                  <a:gd name="T17" fmla="*/ 50 h 150"/>
                  <a:gd name="T18" fmla="*/ 97 w 110"/>
                  <a:gd name="T19" fmla="*/ 50 h 150"/>
                  <a:gd name="T20" fmla="*/ 97 w 110"/>
                  <a:gd name="T21" fmla="*/ 42 h 150"/>
                  <a:gd name="T22" fmla="*/ 55 w 110"/>
                  <a:gd name="T23" fmla="*/ 0 h 150"/>
                  <a:gd name="T24" fmla="*/ 13 w 110"/>
                  <a:gd name="T25" fmla="*/ 42 h 150"/>
                  <a:gd name="T26" fmla="*/ 13 w 110"/>
                  <a:gd name="T27" fmla="*/ 57 h 150"/>
                  <a:gd name="T28" fmla="*/ 0 w 110"/>
                  <a:gd name="T29" fmla="*/ 75 h 150"/>
                  <a:gd name="T30" fmla="*/ 0 w 110"/>
                  <a:gd name="T31" fmla="*/ 131 h 150"/>
                  <a:gd name="T32" fmla="*/ 19 w 110"/>
                  <a:gd name="T33" fmla="*/ 150 h 150"/>
                  <a:gd name="T34" fmla="*/ 92 w 110"/>
                  <a:gd name="T35" fmla="*/ 150 h 150"/>
                  <a:gd name="T36" fmla="*/ 110 w 110"/>
                  <a:gd name="T37" fmla="*/ 131 h 150"/>
                  <a:gd name="T38" fmla="*/ 110 w 110"/>
                  <a:gd name="T39" fmla="*/ 75 h 150"/>
                  <a:gd name="T40" fmla="*/ 97 w 110"/>
                  <a:gd name="T41" fmla="*/ 56 h 150"/>
                  <a:gd name="T42" fmla="*/ 61 w 110"/>
                  <a:gd name="T43" fmla="*/ 102 h 150"/>
                  <a:gd name="T44" fmla="*/ 61 w 110"/>
                  <a:gd name="T45" fmla="*/ 119 h 150"/>
                  <a:gd name="T46" fmla="*/ 50 w 110"/>
                  <a:gd name="T47" fmla="*/ 119 h 150"/>
                  <a:gd name="T48" fmla="*/ 50 w 110"/>
                  <a:gd name="T49" fmla="*/ 102 h 150"/>
                  <a:gd name="T50" fmla="*/ 41 w 110"/>
                  <a:gd name="T51" fmla="*/ 89 h 150"/>
                  <a:gd name="T52" fmla="*/ 55 w 110"/>
                  <a:gd name="T53" fmla="*/ 75 h 150"/>
                  <a:gd name="T54" fmla="*/ 69 w 110"/>
                  <a:gd name="T55" fmla="*/ 89 h 150"/>
                  <a:gd name="T56" fmla="*/ 61 w 110"/>
                  <a:gd name="T57" fmla="*/ 10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0" h="150">
                    <a:moveTo>
                      <a:pt x="97" y="56"/>
                    </a:move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29"/>
                      <a:pt x="41" y="17"/>
                      <a:pt x="55" y="17"/>
                    </a:cubicBezTo>
                    <a:cubicBezTo>
                      <a:pt x="67" y="17"/>
                      <a:pt x="77" y="26"/>
                      <a:pt x="79" y="37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7" y="19"/>
                      <a:pt x="78" y="0"/>
                      <a:pt x="55" y="0"/>
                    </a:cubicBezTo>
                    <a:cubicBezTo>
                      <a:pt x="32" y="0"/>
                      <a:pt x="13" y="19"/>
                      <a:pt x="13" y="42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60"/>
                      <a:pt x="0" y="67"/>
                      <a:pt x="0" y="7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1"/>
                      <a:pt x="9" y="150"/>
                      <a:pt x="19" y="150"/>
                    </a:cubicBezTo>
                    <a:cubicBezTo>
                      <a:pt x="92" y="150"/>
                      <a:pt x="92" y="150"/>
                      <a:pt x="92" y="150"/>
                    </a:cubicBezTo>
                    <a:cubicBezTo>
                      <a:pt x="102" y="150"/>
                      <a:pt x="110" y="141"/>
                      <a:pt x="110" y="131"/>
                    </a:cubicBezTo>
                    <a:cubicBezTo>
                      <a:pt x="110" y="75"/>
                      <a:pt x="110" y="75"/>
                      <a:pt x="110" y="75"/>
                    </a:cubicBezTo>
                    <a:cubicBezTo>
                      <a:pt x="110" y="67"/>
                      <a:pt x="105" y="59"/>
                      <a:pt x="97" y="56"/>
                    </a:cubicBezTo>
                    <a:close/>
                    <a:moveTo>
                      <a:pt x="61" y="102"/>
                    </a:moveTo>
                    <a:cubicBezTo>
                      <a:pt x="61" y="119"/>
                      <a:pt x="61" y="119"/>
                      <a:pt x="61" y="119"/>
                    </a:cubicBezTo>
                    <a:cubicBezTo>
                      <a:pt x="50" y="119"/>
                      <a:pt x="50" y="119"/>
                      <a:pt x="50" y="119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45" y="100"/>
                      <a:pt x="41" y="95"/>
                      <a:pt x="41" y="89"/>
                    </a:cubicBezTo>
                    <a:cubicBezTo>
                      <a:pt x="41" y="82"/>
                      <a:pt x="47" y="75"/>
                      <a:pt x="55" y="75"/>
                    </a:cubicBezTo>
                    <a:cubicBezTo>
                      <a:pt x="63" y="75"/>
                      <a:pt x="69" y="82"/>
                      <a:pt x="69" y="89"/>
                    </a:cubicBezTo>
                    <a:cubicBezTo>
                      <a:pt x="69" y="95"/>
                      <a:pt x="66" y="100"/>
                      <a:pt x="61" y="1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2" name="TextBox 75"/>
            <p:cNvSpPr txBox="1"/>
            <p:nvPr/>
          </p:nvSpPr>
          <p:spPr bwMode="auto">
            <a:xfrm>
              <a:off x="5905558" y="1937893"/>
              <a:ext cx="3004443" cy="532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EBAC07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pPr algn="just" defTabSz="685800">
                <a:lnSpc>
                  <a:spcPct val="125000"/>
                </a:lnSpc>
                <a:defRPr/>
              </a:pPr>
              <a:r>
                <a:rPr lang="zh-CN" altLang="en-US" sz="1200" kern="0" dirty="0">
                  <a:solidFill>
                    <a:schemeClr val="tx1"/>
                  </a:solidFill>
                  <a:cs typeface="+mn-cs"/>
                </a:rPr>
                <a:t>您的内容打在这里，或通过复制您的文本后</a:t>
              </a: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3793524" y="2199503"/>
              <a:ext cx="1050325" cy="0"/>
            </a:xfrm>
            <a:custGeom>
              <a:avLst/>
              <a:gdLst>
                <a:gd name="connsiteX0" fmla="*/ 0 w 1050325"/>
                <a:gd name="connsiteY0" fmla="*/ 0 h 0"/>
                <a:gd name="connsiteX1" fmla="*/ 1050325 w 10503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325">
                  <a:moveTo>
                    <a:pt x="0" y="0"/>
                  </a:moveTo>
                  <a:lnTo>
                    <a:pt x="1050325" y="0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34576" y="2761260"/>
            <a:ext cx="5266346" cy="718722"/>
            <a:chOff x="3645243" y="2667030"/>
            <a:chExt cx="5266346" cy="718722"/>
          </a:xfrm>
        </p:grpSpPr>
        <p:grpSp>
          <p:nvGrpSpPr>
            <p:cNvPr id="47" name="组合 46"/>
            <p:cNvGrpSpPr/>
            <p:nvPr/>
          </p:nvGrpSpPr>
          <p:grpSpPr>
            <a:xfrm>
              <a:off x="4861619" y="2706222"/>
              <a:ext cx="954088" cy="446088"/>
              <a:chOff x="4843465" y="2759859"/>
              <a:chExt cx="954088" cy="446088"/>
            </a:xfrm>
          </p:grpSpPr>
          <p:sp>
            <p:nvSpPr>
              <p:cNvPr id="50" name="Rectangle 7"/>
              <p:cNvSpPr>
                <a:spLocks noChangeArrowheads="1"/>
              </p:cNvSpPr>
              <p:nvPr/>
            </p:nvSpPr>
            <p:spPr bwMode="auto">
              <a:xfrm>
                <a:off x="4843465" y="2759859"/>
                <a:ext cx="954088" cy="44608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2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5114928" y="2810659"/>
                <a:ext cx="334963" cy="346075"/>
              </a:xfrm>
              <a:custGeom>
                <a:avLst/>
                <a:gdLst>
                  <a:gd name="T0" fmla="*/ 135 w 135"/>
                  <a:gd name="T1" fmla="*/ 80 h 140"/>
                  <a:gd name="T2" fmla="*/ 135 w 135"/>
                  <a:gd name="T3" fmla="*/ 77 h 140"/>
                  <a:gd name="T4" fmla="*/ 69 w 135"/>
                  <a:gd name="T5" fmla="*/ 8 h 140"/>
                  <a:gd name="T6" fmla="*/ 68 w 135"/>
                  <a:gd name="T7" fmla="*/ 0 h 140"/>
                  <a:gd name="T8" fmla="*/ 67 w 135"/>
                  <a:gd name="T9" fmla="*/ 0 h 140"/>
                  <a:gd name="T10" fmla="*/ 66 w 135"/>
                  <a:gd name="T11" fmla="*/ 8 h 140"/>
                  <a:gd name="T12" fmla="*/ 0 w 135"/>
                  <a:gd name="T13" fmla="*/ 77 h 140"/>
                  <a:gd name="T14" fmla="*/ 0 w 135"/>
                  <a:gd name="T15" fmla="*/ 80 h 140"/>
                  <a:gd name="T16" fmla="*/ 66 w 135"/>
                  <a:gd name="T17" fmla="*/ 80 h 140"/>
                  <a:gd name="T18" fmla="*/ 66 w 135"/>
                  <a:gd name="T19" fmla="*/ 129 h 140"/>
                  <a:gd name="T20" fmla="*/ 81 w 135"/>
                  <a:gd name="T21" fmla="*/ 140 h 140"/>
                  <a:gd name="T22" fmla="*/ 82 w 135"/>
                  <a:gd name="T23" fmla="*/ 140 h 140"/>
                  <a:gd name="T24" fmla="*/ 97 w 135"/>
                  <a:gd name="T25" fmla="*/ 129 h 140"/>
                  <a:gd name="T26" fmla="*/ 98 w 135"/>
                  <a:gd name="T27" fmla="*/ 112 h 140"/>
                  <a:gd name="T28" fmla="*/ 95 w 135"/>
                  <a:gd name="T29" fmla="*/ 110 h 140"/>
                  <a:gd name="T30" fmla="*/ 92 w 135"/>
                  <a:gd name="T31" fmla="*/ 112 h 140"/>
                  <a:gd name="T32" fmla="*/ 92 w 135"/>
                  <a:gd name="T33" fmla="*/ 128 h 140"/>
                  <a:gd name="T34" fmla="*/ 82 w 135"/>
                  <a:gd name="T35" fmla="*/ 134 h 140"/>
                  <a:gd name="T36" fmla="*/ 72 w 135"/>
                  <a:gd name="T37" fmla="*/ 128 h 140"/>
                  <a:gd name="T38" fmla="*/ 72 w 135"/>
                  <a:gd name="T39" fmla="*/ 80 h 140"/>
                  <a:gd name="T40" fmla="*/ 135 w 135"/>
                  <a:gd name="T41" fmla="*/ 8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40">
                    <a:moveTo>
                      <a:pt x="135" y="80"/>
                    </a:moveTo>
                    <a:cubicBezTo>
                      <a:pt x="135" y="78"/>
                      <a:pt x="135" y="78"/>
                      <a:pt x="135" y="77"/>
                    </a:cubicBezTo>
                    <a:cubicBezTo>
                      <a:pt x="135" y="40"/>
                      <a:pt x="106" y="9"/>
                      <a:pt x="69" y="8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29" y="9"/>
                      <a:pt x="0" y="40"/>
                      <a:pt x="0" y="77"/>
                    </a:cubicBezTo>
                    <a:cubicBezTo>
                      <a:pt x="0" y="78"/>
                      <a:pt x="0" y="79"/>
                      <a:pt x="0" y="80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6" y="129"/>
                      <a:pt x="66" y="129"/>
                      <a:pt x="66" y="129"/>
                    </a:cubicBezTo>
                    <a:cubicBezTo>
                      <a:pt x="67" y="135"/>
                      <a:pt x="73" y="139"/>
                      <a:pt x="81" y="140"/>
                    </a:cubicBezTo>
                    <a:cubicBezTo>
                      <a:pt x="82" y="140"/>
                      <a:pt x="82" y="140"/>
                      <a:pt x="82" y="140"/>
                    </a:cubicBezTo>
                    <a:cubicBezTo>
                      <a:pt x="90" y="139"/>
                      <a:pt x="97" y="135"/>
                      <a:pt x="97" y="129"/>
                    </a:cubicBezTo>
                    <a:cubicBezTo>
                      <a:pt x="98" y="112"/>
                      <a:pt x="98" y="112"/>
                      <a:pt x="98" y="112"/>
                    </a:cubicBezTo>
                    <a:cubicBezTo>
                      <a:pt x="98" y="111"/>
                      <a:pt x="96" y="110"/>
                      <a:pt x="95" y="110"/>
                    </a:cubicBezTo>
                    <a:cubicBezTo>
                      <a:pt x="93" y="110"/>
                      <a:pt x="92" y="111"/>
                      <a:pt x="92" y="112"/>
                    </a:cubicBezTo>
                    <a:cubicBezTo>
                      <a:pt x="92" y="112"/>
                      <a:pt x="92" y="128"/>
                      <a:pt x="92" y="128"/>
                    </a:cubicBezTo>
                    <a:cubicBezTo>
                      <a:pt x="92" y="131"/>
                      <a:pt x="87" y="134"/>
                      <a:pt x="82" y="134"/>
                    </a:cubicBezTo>
                    <a:cubicBezTo>
                      <a:pt x="76" y="134"/>
                      <a:pt x="72" y="131"/>
                      <a:pt x="72" y="128"/>
                    </a:cubicBezTo>
                    <a:cubicBezTo>
                      <a:pt x="72" y="80"/>
                      <a:pt x="72" y="80"/>
                      <a:pt x="72" y="80"/>
                    </a:cubicBezTo>
                    <a:lnTo>
                      <a:pt x="13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8" name="TextBox 81"/>
            <p:cNvSpPr txBox="1"/>
            <p:nvPr/>
          </p:nvSpPr>
          <p:spPr bwMode="auto">
            <a:xfrm>
              <a:off x="5905558" y="2667030"/>
              <a:ext cx="3006031" cy="532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EBAC07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pPr algn="just" defTabSz="685800">
                <a:lnSpc>
                  <a:spcPct val="125000"/>
                </a:lnSpc>
                <a:defRPr/>
              </a:pPr>
              <a:r>
                <a:rPr lang="zh-CN" altLang="en-US" sz="1200" kern="0" dirty="0">
                  <a:solidFill>
                    <a:schemeClr val="tx1"/>
                  </a:solidFill>
                  <a:cs typeface="+mn-cs"/>
                </a:rPr>
                <a:t>您的内容打在这里，或通过复制您的文本后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3645243" y="2901936"/>
              <a:ext cx="1210962" cy="483816"/>
            </a:xfrm>
            <a:custGeom>
              <a:avLst/>
              <a:gdLst>
                <a:gd name="connsiteX0" fmla="*/ 0 w 1210962"/>
                <a:gd name="connsiteY0" fmla="*/ 481913 h 481913"/>
                <a:gd name="connsiteX1" fmla="*/ 729049 w 1210962"/>
                <a:gd name="connsiteY1" fmla="*/ 481913 h 481913"/>
                <a:gd name="connsiteX2" fmla="*/ 729049 w 1210962"/>
                <a:gd name="connsiteY2" fmla="*/ 0 h 481913"/>
                <a:gd name="connsiteX3" fmla="*/ 1210962 w 1210962"/>
                <a:gd name="connsiteY3" fmla="*/ 0 h 481913"/>
                <a:gd name="connsiteX0" fmla="*/ 0 w 1210962"/>
                <a:gd name="connsiteY0" fmla="*/ 481913 h 481913"/>
                <a:gd name="connsiteX1" fmla="*/ 729049 w 1210962"/>
                <a:gd name="connsiteY1" fmla="*/ 481913 h 481913"/>
                <a:gd name="connsiteX2" fmla="*/ 469969 w 1210962"/>
                <a:gd name="connsiteY2" fmla="*/ 7620 h 481913"/>
                <a:gd name="connsiteX3" fmla="*/ 1210962 w 1210962"/>
                <a:gd name="connsiteY3" fmla="*/ 0 h 481913"/>
                <a:gd name="connsiteX0" fmla="*/ 0 w 1210962"/>
                <a:gd name="connsiteY0" fmla="*/ 481913 h 489533"/>
                <a:gd name="connsiteX1" fmla="*/ 477589 w 1210962"/>
                <a:gd name="connsiteY1" fmla="*/ 489533 h 489533"/>
                <a:gd name="connsiteX2" fmla="*/ 469969 w 1210962"/>
                <a:gd name="connsiteY2" fmla="*/ 7620 h 489533"/>
                <a:gd name="connsiteX3" fmla="*/ 1210962 w 1210962"/>
                <a:gd name="connsiteY3" fmla="*/ 0 h 489533"/>
                <a:gd name="connsiteX0" fmla="*/ 0 w 1210962"/>
                <a:gd name="connsiteY0" fmla="*/ 481913 h 481913"/>
                <a:gd name="connsiteX1" fmla="*/ 468064 w 1210962"/>
                <a:gd name="connsiteY1" fmla="*/ 475245 h 481913"/>
                <a:gd name="connsiteX2" fmla="*/ 469969 w 1210962"/>
                <a:gd name="connsiteY2" fmla="*/ 7620 h 481913"/>
                <a:gd name="connsiteX3" fmla="*/ 1210962 w 1210962"/>
                <a:gd name="connsiteY3" fmla="*/ 0 h 481913"/>
                <a:gd name="connsiteX0" fmla="*/ 0 w 1210962"/>
                <a:gd name="connsiteY0" fmla="*/ 486199 h 486199"/>
                <a:gd name="connsiteX1" fmla="*/ 468064 w 1210962"/>
                <a:gd name="connsiteY1" fmla="*/ 479531 h 486199"/>
                <a:gd name="connsiteX2" fmla="*/ 469969 w 1210962"/>
                <a:gd name="connsiteY2" fmla="*/ 0 h 486199"/>
                <a:gd name="connsiteX3" fmla="*/ 1210962 w 1210962"/>
                <a:gd name="connsiteY3" fmla="*/ 4286 h 486199"/>
                <a:gd name="connsiteX0" fmla="*/ 0 w 1210962"/>
                <a:gd name="connsiteY0" fmla="*/ 481913 h 481913"/>
                <a:gd name="connsiteX1" fmla="*/ 468064 w 1210962"/>
                <a:gd name="connsiteY1" fmla="*/ 475245 h 481913"/>
                <a:gd name="connsiteX2" fmla="*/ 467587 w 1210962"/>
                <a:gd name="connsiteY2" fmla="*/ 2858 h 481913"/>
                <a:gd name="connsiteX3" fmla="*/ 1210962 w 1210962"/>
                <a:gd name="connsiteY3" fmla="*/ 0 h 481913"/>
                <a:gd name="connsiteX0" fmla="*/ 0 w 1210962"/>
                <a:gd name="connsiteY0" fmla="*/ 483817 h 483817"/>
                <a:gd name="connsiteX1" fmla="*/ 468064 w 1210962"/>
                <a:gd name="connsiteY1" fmla="*/ 477149 h 483817"/>
                <a:gd name="connsiteX2" fmla="*/ 474730 w 1210962"/>
                <a:gd name="connsiteY2" fmla="*/ 0 h 483817"/>
                <a:gd name="connsiteX3" fmla="*/ 1210962 w 1210962"/>
                <a:gd name="connsiteY3" fmla="*/ 1904 h 483817"/>
                <a:gd name="connsiteX0" fmla="*/ 0 w 1210962"/>
                <a:gd name="connsiteY0" fmla="*/ 481913 h 481913"/>
                <a:gd name="connsiteX1" fmla="*/ 468064 w 1210962"/>
                <a:gd name="connsiteY1" fmla="*/ 475245 h 481913"/>
                <a:gd name="connsiteX2" fmla="*/ 472349 w 1210962"/>
                <a:gd name="connsiteY2" fmla="*/ 5240 h 481913"/>
                <a:gd name="connsiteX3" fmla="*/ 1210962 w 1210962"/>
                <a:gd name="connsiteY3" fmla="*/ 0 h 481913"/>
                <a:gd name="connsiteX0" fmla="*/ 0 w 1210962"/>
                <a:gd name="connsiteY0" fmla="*/ 486198 h 486198"/>
                <a:gd name="connsiteX1" fmla="*/ 468064 w 1210962"/>
                <a:gd name="connsiteY1" fmla="*/ 479530 h 486198"/>
                <a:gd name="connsiteX2" fmla="*/ 467587 w 1210962"/>
                <a:gd name="connsiteY2" fmla="*/ 0 h 486198"/>
                <a:gd name="connsiteX3" fmla="*/ 1210962 w 1210962"/>
                <a:gd name="connsiteY3" fmla="*/ 4285 h 486198"/>
                <a:gd name="connsiteX0" fmla="*/ 0 w 1210962"/>
                <a:gd name="connsiteY0" fmla="*/ 481913 h 481913"/>
                <a:gd name="connsiteX1" fmla="*/ 468064 w 1210962"/>
                <a:gd name="connsiteY1" fmla="*/ 475245 h 481913"/>
                <a:gd name="connsiteX2" fmla="*/ 467587 w 1210962"/>
                <a:gd name="connsiteY2" fmla="*/ 2859 h 481913"/>
                <a:gd name="connsiteX3" fmla="*/ 1210962 w 1210962"/>
                <a:gd name="connsiteY3" fmla="*/ 0 h 481913"/>
                <a:gd name="connsiteX0" fmla="*/ 0 w 1210962"/>
                <a:gd name="connsiteY0" fmla="*/ 481913 h 481913"/>
                <a:gd name="connsiteX1" fmla="*/ 465683 w 1210962"/>
                <a:gd name="connsiteY1" fmla="*/ 480007 h 481913"/>
                <a:gd name="connsiteX2" fmla="*/ 467587 w 1210962"/>
                <a:gd name="connsiteY2" fmla="*/ 2859 h 481913"/>
                <a:gd name="connsiteX3" fmla="*/ 1210962 w 1210962"/>
                <a:gd name="connsiteY3" fmla="*/ 0 h 481913"/>
                <a:gd name="connsiteX0" fmla="*/ 0 w 1210962"/>
                <a:gd name="connsiteY0" fmla="*/ 488579 h 488579"/>
                <a:gd name="connsiteX1" fmla="*/ 465683 w 1210962"/>
                <a:gd name="connsiteY1" fmla="*/ 486673 h 488579"/>
                <a:gd name="connsiteX2" fmla="*/ 469968 w 1210962"/>
                <a:gd name="connsiteY2" fmla="*/ 0 h 488579"/>
                <a:gd name="connsiteX3" fmla="*/ 1210962 w 1210962"/>
                <a:gd name="connsiteY3" fmla="*/ 6666 h 488579"/>
                <a:gd name="connsiteX0" fmla="*/ 0 w 1210962"/>
                <a:gd name="connsiteY0" fmla="*/ 483816 h 483816"/>
                <a:gd name="connsiteX1" fmla="*/ 465683 w 1210962"/>
                <a:gd name="connsiteY1" fmla="*/ 481910 h 483816"/>
                <a:gd name="connsiteX2" fmla="*/ 469968 w 1210962"/>
                <a:gd name="connsiteY2" fmla="*/ 0 h 483816"/>
                <a:gd name="connsiteX3" fmla="*/ 1210962 w 1210962"/>
                <a:gd name="connsiteY3" fmla="*/ 1903 h 483816"/>
                <a:gd name="connsiteX0" fmla="*/ 0 w 1210962"/>
                <a:gd name="connsiteY0" fmla="*/ 490960 h 490960"/>
                <a:gd name="connsiteX1" fmla="*/ 465683 w 1210962"/>
                <a:gd name="connsiteY1" fmla="*/ 489054 h 490960"/>
                <a:gd name="connsiteX2" fmla="*/ 469968 w 1210962"/>
                <a:gd name="connsiteY2" fmla="*/ 0 h 490960"/>
                <a:gd name="connsiteX3" fmla="*/ 1210962 w 1210962"/>
                <a:gd name="connsiteY3" fmla="*/ 9047 h 490960"/>
                <a:gd name="connsiteX0" fmla="*/ 0 w 1210962"/>
                <a:gd name="connsiteY0" fmla="*/ 483816 h 483816"/>
                <a:gd name="connsiteX1" fmla="*/ 465683 w 1210962"/>
                <a:gd name="connsiteY1" fmla="*/ 481910 h 483816"/>
                <a:gd name="connsiteX2" fmla="*/ 467587 w 1210962"/>
                <a:gd name="connsiteY2" fmla="*/ 0 h 483816"/>
                <a:gd name="connsiteX3" fmla="*/ 1210962 w 1210962"/>
                <a:gd name="connsiteY3" fmla="*/ 1903 h 483816"/>
                <a:gd name="connsiteX0" fmla="*/ 0 w 1210962"/>
                <a:gd name="connsiteY0" fmla="*/ 481913 h 481913"/>
                <a:gd name="connsiteX1" fmla="*/ 465683 w 1210962"/>
                <a:gd name="connsiteY1" fmla="*/ 480007 h 481913"/>
                <a:gd name="connsiteX2" fmla="*/ 465206 w 1210962"/>
                <a:gd name="connsiteY2" fmla="*/ 2859 h 481913"/>
                <a:gd name="connsiteX3" fmla="*/ 1210962 w 1210962"/>
                <a:gd name="connsiteY3" fmla="*/ 0 h 481913"/>
                <a:gd name="connsiteX0" fmla="*/ 0 w 1210962"/>
                <a:gd name="connsiteY0" fmla="*/ 483816 h 483816"/>
                <a:gd name="connsiteX1" fmla="*/ 465683 w 1210962"/>
                <a:gd name="connsiteY1" fmla="*/ 481910 h 483816"/>
                <a:gd name="connsiteX2" fmla="*/ 465206 w 1210962"/>
                <a:gd name="connsiteY2" fmla="*/ 0 h 483816"/>
                <a:gd name="connsiteX3" fmla="*/ 1210962 w 1210962"/>
                <a:gd name="connsiteY3" fmla="*/ 1903 h 48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962" h="483816">
                  <a:moveTo>
                    <a:pt x="0" y="483816"/>
                  </a:moveTo>
                  <a:lnTo>
                    <a:pt x="465683" y="481910"/>
                  </a:lnTo>
                  <a:cubicBezTo>
                    <a:pt x="467111" y="325242"/>
                    <a:pt x="463778" y="156668"/>
                    <a:pt x="465206" y="0"/>
                  </a:cubicBezTo>
                  <a:lnTo>
                    <a:pt x="1210962" y="1903"/>
                  </a:lnTo>
                </a:path>
              </a:pathLst>
            </a:custGeom>
            <a:noFill/>
            <a:ln>
              <a:solidFill>
                <a:srgbClr val="005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048328" y="3665117"/>
            <a:ext cx="6452595" cy="704551"/>
            <a:chOff x="2458995" y="3570887"/>
            <a:chExt cx="6452595" cy="704551"/>
          </a:xfrm>
        </p:grpSpPr>
        <p:grpSp>
          <p:nvGrpSpPr>
            <p:cNvPr id="53" name="组合 52"/>
            <p:cNvGrpSpPr/>
            <p:nvPr/>
          </p:nvGrpSpPr>
          <p:grpSpPr>
            <a:xfrm>
              <a:off x="4860032" y="3609453"/>
              <a:ext cx="954088" cy="446088"/>
              <a:chOff x="4841878" y="3669717"/>
              <a:chExt cx="954088" cy="446088"/>
            </a:xfrm>
          </p:grpSpPr>
          <p:sp>
            <p:nvSpPr>
              <p:cNvPr id="56" name="Rectangle 8"/>
              <p:cNvSpPr>
                <a:spLocks noChangeArrowheads="1"/>
              </p:cNvSpPr>
              <p:nvPr/>
            </p:nvSpPr>
            <p:spPr bwMode="auto">
              <a:xfrm>
                <a:off x="4841878" y="3669717"/>
                <a:ext cx="954088" cy="44608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2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5265741" y="3986618"/>
                <a:ext cx="106363" cy="25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/>
                </a:endParaRPr>
              </a:p>
            </p:txBody>
          </p:sp>
          <p:sp>
            <p:nvSpPr>
              <p:cNvPr id="58" name="Rectangle 28"/>
              <p:cNvSpPr>
                <a:spLocks noChangeArrowheads="1"/>
              </p:cNvSpPr>
              <p:nvPr/>
            </p:nvSpPr>
            <p:spPr bwMode="auto">
              <a:xfrm>
                <a:off x="5265741" y="4024718"/>
                <a:ext cx="106363" cy="22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/>
                </a:endParaRPr>
              </a:p>
            </p:txBody>
          </p:sp>
          <p:sp>
            <p:nvSpPr>
              <p:cNvPr id="59" name="Freeform 29"/>
              <p:cNvSpPr>
                <a:spLocks noEditPoints="1"/>
              </p:cNvSpPr>
              <p:nvPr/>
            </p:nvSpPr>
            <p:spPr bwMode="auto">
              <a:xfrm>
                <a:off x="5218116" y="3724680"/>
                <a:ext cx="201613" cy="244475"/>
              </a:xfrm>
              <a:custGeom>
                <a:avLst/>
                <a:gdLst>
                  <a:gd name="T0" fmla="*/ 70 w 81"/>
                  <a:gd name="T1" fmla="*/ 12 h 99"/>
                  <a:gd name="T2" fmla="*/ 44 w 81"/>
                  <a:gd name="T3" fmla="*/ 0 h 99"/>
                  <a:gd name="T4" fmla="*/ 38 w 81"/>
                  <a:gd name="T5" fmla="*/ 0 h 99"/>
                  <a:gd name="T6" fmla="*/ 12 w 81"/>
                  <a:gd name="T7" fmla="*/ 12 h 99"/>
                  <a:gd name="T8" fmla="*/ 0 w 81"/>
                  <a:gd name="T9" fmla="*/ 43 h 99"/>
                  <a:gd name="T10" fmla="*/ 8 w 81"/>
                  <a:gd name="T11" fmla="*/ 69 h 99"/>
                  <a:gd name="T12" fmla="*/ 15 w 81"/>
                  <a:gd name="T13" fmla="*/ 85 h 99"/>
                  <a:gd name="T14" fmla="*/ 19 w 81"/>
                  <a:gd name="T15" fmla="*/ 99 h 99"/>
                  <a:gd name="T16" fmla="*/ 63 w 81"/>
                  <a:gd name="T17" fmla="*/ 99 h 99"/>
                  <a:gd name="T18" fmla="*/ 65 w 81"/>
                  <a:gd name="T19" fmla="*/ 92 h 99"/>
                  <a:gd name="T20" fmla="*/ 66 w 81"/>
                  <a:gd name="T21" fmla="*/ 85 h 99"/>
                  <a:gd name="T22" fmla="*/ 73 w 81"/>
                  <a:gd name="T23" fmla="*/ 69 h 99"/>
                  <a:gd name="T24" fmla="*/ 81 w 81"/>
                  <a:gd name="T25" fmla="*/ 43 h 99"/>
                  <a:gd name="T26" fmla="*/ 70 w 81"/>
                  <a:gd name="T27" fmla="*/ 12 h 99"/>
                  <a:gd name="T28" fmla="*/ 68 w 81"/>
                  <a:gd name="T29" fmla="*/ 66 h 99"/>
                  <a:gd name="T30" fmla="*/ 60 w 81"/>
                  <a:gd name="T31" fmla="*/ 84 h 99"/>
                  <a:gd name="T32" fmla="*/ 59 w 81"/>
                  <a:gd name="T33" fmla="*/ 92 h 99"/>
                  <a:gd name="T34" fmla="*/ 46 w 81"/>
                  <a:gd name="T35" fmla="*/ 92 h 99"/>
                  <a:gd name="T36" fmla="*/ 46 w 81"/>
                  <a:gd name="T37" fmla="*/ 56 h 99"/>
                  <a:gd name="T38" fmla="*/ 43 w 81"/>
                  <a:gd name="T39" fmla="*/ 53 h 99"/>
                  <a:gd name="T40" fmla="*/ 38 w 81"/>
                  <a:gd name="T41" fmla="*/ 53 h 99"/>
                  <a:gd name="T42" fmla="*/ 35 w 81"/>
                  <a:gd name="T43" fmla="*/ 56 h 99"/>
                  <a:gd name="T44" fmla="*/ 35 w 81"/>
                  <a:gd name="T45" fmla="*/ 92 h 99"/>
                  <a:gd name="T46" fmla="*/ 23 w 81"/>
                  <a:gd name="T47" fmla="*/ 92 h 99"/>
                  <a:gd name="T48" fmla="*/ 21 w 81"/>
                  <a:gd name="T49" fmla="*/ 84 h 99"/>
                  <a:gd name="T50" fmla="*/ 13 w 81"/>
                  <a:gd name="T51" fmla="*/ 66 h 99"/>
                  <a:gd name="T52" fmla="*/ 6 w 81"/>
                  <a:gd name="T53" fmla="*/ 42 h 99"/>
                  <a:gd name="T54" fmla="*/ 16 w 81"/>
                  <a:gd name="T55" fmla="*/ 17 h 99"/>
                  <a:gd name="T56" fmla="*/ 38 w 81"/>
                  <a:gd name="T57" fmla="*/ 6 h 99"/>
                  <a:gd name="T58" fmla="*/ 41 w 81"/>
                  <a:gd name="T59" fmla="*/ 6 h 99"/>
                  <a:gd name="T60" fmla="*/ 44 w 81"/>
                  <a:gd name="T61" fmla="*/ 6 h 99"/>
                  <a:gd name="T62" fmla="*/ 65 w 81"/>
                  <a:gd name="T63" fmla="*/ 17 h 99"/>
                  <a:gd name="T64" fmla="*/ 75 w 81"/>
                  <a:gd name="T65" fmla="*/ 42 h 99"/>
                  <a:gd name="T66" fmla="*/ 68 w 81"/>
                  <a:gd name="T67" fmla="*/ 6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99">
                    <a:moveTo>
                      <a:pt x="70" y="12"/>
                    </a:moveTo>
                    <a:cubicBezTo>
                      <a:pt x="61" y="4"/>
                      <a:pt x="44" y="0"/>
                      <a:pt x="4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20" y="4"/>
                      <a:pt x="12" y="12"/>
                    </a:cubicBezTo>
                    <a:cubicBezTo>
                      <a:pt x="4" y="20"/>
                      <a:pt x="0" y="30"/>
                      <a:pt x="0" y="43"/>
                    </a:cubicBezTo>
                    <a:cubicBezTo>
                      <a:pt x="1" y="57"/>
                      <a:pt x="5" y="63"/>
                      <a:pt x="8" y="69"/>
                    </a:cubicBezTo>
                    <a:cubicBezTo>
                      <a:pt x="11" y="74"/>
                      <a:pt x="14" y="78"/>
                      <a:pt x="15" y="85"/>
                    </a:cubicBezTo>
                    <a:cubicBezTo>
                      <a:pt x="17" y="91"/>
                      <a:pt x="19" y="99"/>
                      <a:pt x="19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5" y="92"/>
                      <a:pt x="65" y="91"/>
                      <a:pt x="66" y="85"/>
                    </a:cubicBezTo>
                    <a:cubicBezTo>
                      <a:pt x="68" y="78"/>
                      <a:pt x="71" y="74"/>
                      <a:pt x="73" y="69"/>
                    </a:cubicBezTo>
                    <a:cubicBezTo>
                      <a:pt x="77" y="63"/>
                      <a:pt x="81" y="57"/>
                      <a:pt x="81" y="43"/>
                    </a:cubicBezTo>
                    <a:cubicBezTo>
                      <a:pt x="81" y="30"/>
                      <a:pt x="77" y="20"/>
                      <a:pt x="70" y="12"/>
                    </a:cubicBezTo>
                    <a:close/>
                    <a:moveTo>
                      <a:pt x="68" y="66"/>
                    </a:moveTo>
                    <a:cubicBezTo>
                      <a:pt x="65" y="71"/>
                      <a:pt x="62" y="76"/>
                      <a:pt x="60" y="84"/>
                    </a:cubicBezTo>
                    <a:cubicBezTo>
                      <a:pt x="60" y="87"/>
                      <a:pt x="59" y="90"/>
                      <a:pt x="59" y="92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4"/>
                      <a:pt x="45" y="53"/>
                      <a:pt x="43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6" y="53"/>
                      <a:pt x="35" y="54"/>
                      <a:pt x="35" y="56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23" y="92"/>
                      <a:pt x="23" y="92"/>
                      <a:pt x="23" y="92"/>
                    </a:cubicBezTo>
                    <a:cubicBezTo>
                      <a:pt x="23" y="90"/>
                      <a:pt x="22" y="87"/>
                      <a:pt x="21" y="84"/>
                    </a:cubicBezTo>
                    <a:cubicBezTo>
                      <a:pt x="19" y="76"/>
                      <a:pt x="16" y="71"/>
                      <a:pt x="13" y="66"/>
                    </a:cubicBezTo>
                    <a:cubicBezTo>
                      <a:pt x="10" y="60"/>
                      <a:pt x="6" y="55"/>
                      <a:pt x="6" y="42"/>
                    </a:cubicBezTo>
                    <a:cubicBezTo>
                      <a:pt x="6" y="32"/>
                      <a:pt x="10" y="23"/>
                      <a:pt x="16" y="17"/>
                    </a:cubicBezTo>
                    <a:cubicBezTo>
                      <a:pt x="23" y="9"/>
                      <a:pt x="33" y="7"/>
                      <a:pt x="38" y="6"/>
                    </a:cubicBezTo>
                    <a:cubicBezTo>
                      <a:pt x="38" y="6"/>
                      <a:pt x="40" y="6"/>
                      <a:pt x="41" y="6"/>
                    </a:cubicBezTo>
                    <a:cubicBezTo>
                      <a:pt x="42" y="6"/>
                      <a:pt x="44" y="6"/>
                      <a:pt x="44" y="6"/>
                    </a:cubicBezTo>
                    <a:cubicBezTo>
                      <a:pt x="49" y="7"/>
                      <a:pt x="58" y="9"/>
                      <a:pt x="65" y="17"/>
                    </a:cubicBezTo>
                    <a:cubicBezTo>
                      <a:pt x="72" y="23"/>
                      <a:pt x="75" y="32"/>
                      <a:pt x="75" y="42"/>
                    </a:cubicBezTo>
                    <a:cubicBezTo>
                      <a:pt x="75" y="55"/>
                      <a:pt x="72" y="60"/>
                      <a:pt x="68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>
                <a:off x="5292728" y="4064405"/>
                <a:ext cx="55563" cy="22225"/>
              </a:xfrm>
              <a:custGeom>
                <a:avLst/>
                <a:gdLst>
                  <a:gd name="T0" fmla="*/ 22 w 22"/>
                  <a:gd name="T1" fmla="*/ 0 h 9"/>
                  <a:gd name="T2" fmla="*/ 0 w 22"/>
                  <a:gd name="T3" fmla="*/ 0 h 9"/>
                  <a:gd name="T4" fmla="*/ 0 w 22"/>
                  <a:gd name="T5" fmla="*/ 5 h 9"/>
                  <a:gd name="T6" fmla="*/ 11 w 22"/>
                  <a:gd name="T7" fmla="*/ 9 h 9"/>
                  <a:gd name="T8" fmla="*/ 22 w 22"/>
                  <a:gd name="T9" fmla="*/ 5 h 9"/>
                  <a:gd name="T10" fmla="*/ 22 w 2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9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3" y="9"/>
                      <a:pt x="11" y="9"/>
                    </a:cubicBezTo>
                    <a:cubicBezTo>
                      <a:pt x="18" y="9"/>
                      <a:pt x="22" y="5"/>
                      <a:pt x="22" y="5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4" name="TextBox 87"/>
            <p:cNvSpPr txBox="1"/>
            <p:nvPr/>
          </p:nvSpPr>
          <p:spPr bwMode="auto">
            <a:xfrm>
              <a:off x="5905559" y="3570887"/>
              <a:ext cx="3006031" cy="532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284848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pPr algn="just" defTabSz="685800">
                <a:lnSpc>
                  <a:spcPct val="125000"/>
                </a:lnSpc>
                <a:defRPr/>
              </a:pPr>
              <a:r>
                <a:rPr lang="zh-CN" altLang="en-US" sz="1200" kern="0" dirty="0">
                  <a:solidFill>
                    <a:schemeClr val="tx1"/>
                  </a:solidFill>
                  <a:cs typeface="+mn-cs"/>
                </a:rPr>
                <a:t>您的内容打在这里，或通过复制您的文本后</a:t>
              </a: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2458995" y="3832497"/>
              <a:ext cx="2397210" cy="442941"/>
            </a:xfrm>
            <a:custGeom>
              <a:avLst/>
              <a:gdLst>
                <a:gd name="connsiteX0" fmla="*/ 0 w 2397210"/>
                <a:gd name="connsiteY0" fmla="*/ 395416 h 605481"/>
                <a:gd name="connsiteX1" fmla="*/ 0 w 2397210"/>
                <a:gd name="connsiteY1" fmla="*/ 605481 h 605481"/>
                <a:gd name="connsiteX2" fmla="*/ 1742302 w 2397210"/>
                <a:gd name="connsiteY2" fmla="*/ 605481 h 605481"/>
                <a:gd name="connsiteX3" fmla="*/ 1742302 w 2397210"/>
                <a:gd name="connsiteY3" fmla="*/ 0 h 605481"/>
                <a:gd name="connsiteX4" fmla="*/ 2397210 w 2397210"/>
                <a:gd name="connsiteY4" fmla="*/ 0 h 605481"/>
                <a:gd name="connsiteX0" fmla="*/ 0 w 2397210"/>
                <a:gd name="connsiteY0" fmla="*/ 395416 h 605481"/>
                <a:gd name="connsiteX1" fmla="*/ 0 w 2397210"/>
                <a:gd name="connsiteY1" fmla="*/ 605481 h 605481"/>
                <a:gd name="connsiteX2" fmla="*/ 1653402 w 2397210"/>
                <a:gd name="connsiteY2" fmla="*/ 605481 h 605481"/>
                <a:gd name="connsiteX3" fmla="*/ 1742302 w 2397210"/>
                <a:gd name="connsiteY3" fmla="*/ 0 h 605481"/>
                <a:gd name="connsiteX4" fmla="*/ 2397210 w 2397210"/>
                <a:gd name="connsiteY4" fmla="*/ 0 h 605481"/>
                <a:gd name="connsiteX0" fmla="*/ 0 w 2397210"/>
                <a:gd name="connsiteY0" fmla="*/ 395416 h 605481"/>
                <a:gd name="connsiteX1" fmla="*/ 0 w 2397210"/>
                <a:gd name="connsiteY1" fmla="*/ 605481 h 605481"/>
                <a:gd name="connsiteX2" fmla="*/ 1653402 w 2397210"/>
                <a:gd name="connsiteY2" fmla="*/ 605481 h 605481"/>
                <a:gd name="connsiteX3" fmla="*/ 1647052 w 2397210"/>
                <a:gd name="connsiteY3" fmla="*/ 0 h 605481"/>
                <a:gd name="connsiteX4" fmla="*/ 2397210 w 239721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7210" h="605481">
                  <a:moveTo>
                    <a:pt x="0" y="395416"/>
                  </a:moveTo>
                  <a:lnTo>
                    <a:pt x="0" y="605481"/>
                  </a:lnTo>
                  <a:lnTo>
                    <a:pt x="1653402" y="605481"/>
                  </a:lnTo>
                  <a:cubicBezTo>
                    <a:pt x="1651285" y="403654"/>
                    <a:pt x="1649169" y="201827"/>
                    <a:pt x="1647052" y="0"/>
                  </a:cubicBezTo>
                  <a:lnTo>
                    <a:pt x="2397210" y="0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27584" y="2016395"/>
            <a:ext cx="1971675" cy="2139950"/>
            <a:chOff x="1238251" y="1922165"/>
            <a:chExt cx="1971675" cy="2139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1238251" y="1922165"/>
              <a:ext cx="1971675" cy="2139950"/>
            </a:xfrm>
            <a:custGeom>
              <a:avLst/>
              <a:gdLst>
                <a:gd name="T0" fmla="*/ 144 w 795"/>
                <a:gd name="T1" fmla="*/ 20 h 863"/>
                <a:gd name="T2" fmla="*/ 87 w 795"/>
                <a:gd name="T3" fmla="*/ 83 h 863"/>
                <a:gd name="T4" fmla="*/ 7 w 795"/>
                <a:gd name="T5" fmla="*/ 276 h 863"/>
                <a:gd name="T6" fmla="*/ 5 w 795"/>
                <a:gd name="T7" fmla="*/ 288 h 863"/>
                <a:gd name="T8" fmla="*/ 4 w 795"/>
                <a:gd name="T9" fmla="*/ 291 h 863"/>
                <a:gd name="T10" fmla="*/ 2 w 795"/>
                <a:gd name="T11" fmla="*/ 314 h 863"/>
                <a:gd name="T12" fmla="*/ 0 w 795"/>
                <a:gd name="T13" fmla="*/ 337 h 863"/>
                <a:gd name="T14" fmla="*/ 0 w 795"/>
                <a:gd name="T15" fmla="*/ 364 h 863"/>
                <a:gd name="T16" fmla="*/ 6 w 795"/>
                <a:gd name="T17" fmla="*/ 426 h 863"/>
                <a:gd name="T18" fmla="*/ 12 w 795"/>
                <a:gd name="T19" fmla="*/ 458 h 863"/>
                <a:gd name="T20" fmla="*/ 20 w 795"/>
                <a:gd name="T21" fmla="*/ 490 h 863"/>
                <a:gd name="T22" fmla="*/ 167 w 795"/>
                <a:gd name="T23" fmla="*/ 722 h 863"/>
                <a:gd name="T24" fmla="*/ 443 w 795"/>
                <a:gd name="T25" fmla="*/ 855 h 863"/>
                <a:gd name="T26" fmla="*/ 471 w 795"/>
                <a:gd name="T27" fmla="*/ 859 h 863"/>
                <a:gd name="T28" fmla="*/ 474 w 795"/>
                <a:gd name="T29" fmla="*/ 860 h 863"/>
                <a:gd name="T30" fmla="*/ 508 w 795"/>
                <a:gd name="T31" fmla="*/ 863 h 863"/>
                <a:gd name="T32" fmla="*/ 511 w 795"/>
                <a:gd name="T33" fmla="*/ 863 h 863"/>
                <a:gd name="T34" fmla="*/ 549 w 795"/>
                <a:gd name="T35" fmla="*/ 863 h 863"/>
                <a:gd name="T36" fmla="*/ 592 w 795"/>
                <a:gd name="T37" fmla="*/ 861 h 863"/>
                <a:gd name="T38" fmla="*/ 618 w 795"/>
                <a:gd name="T39" fmla="*/ 858 h 863"/>
                <a:gd name="T40" fmla="*/ 677 w 795"/>
                <a:gd name="T41" fmla="*/ 847 h 863"/>
                <a:gd name="T42" fmla="*/ 725 w 795"/>
                <a:gd name="T43" fmla="*/ 833 h 863"/>
                <a:gd name="T44" fmla="*/ 795 w 795"/>
                <a:gd name="T45" fmla="*/ 804 h 863"/>
                <a:gd name="T46" fmla="*/ 584 w 795"/>
                <a:gd name="T47" fmla="*/ 497 h 863"/>
                <a:gd name="T48" fmla="*/ 562 w 795"/>
                <a:gd name="T49" fmla="*/ 516 h 863"/>
                <a:gd name="T50" fmla="*/ 546 w 795"/>
                <a:gd name="T51" fmla="*/ 527 h 863"/>
                <a:gd name="T52" fmla="*/ 529 w 795"/>
                <a:gd name="T53" fmla="*/ 536 h 863"/>
                <a:gd name="T54" fmla="*/ 509 w 795"/>
                <a:gd name="T55" fmla="*/ 545 h 863"/>
                <a:gd name="T56" fmla="*/ 499 w 795"/>
                <a:gd name="T57" fmla="*/ 550 h 863"/>
                <a:gd name="T58" fmla="*/ 497 w 795"/>
                <a:gd name="T59" fmla="*/ 551 h 863"/>
                <a:gd name="T60" fmla="*/ 474 w 795"/>
                <a:gd name="T61" fmla="*/ 556 h 863"/>
                <a:gd name="T62" fmla="*/ 473 w 795"/>
                <a:gd name="T63" fmla="*/ 556 h 863"/>
                <a:gd name="T64" fmla="*/ 459 w 795"/>
                <a:gd name="T65" fmla="*/ 559 h 863"/>
                <a:gd name="T66" fmla="*/ 297 w 795"/>
                <a:gd name="T67" fmla="*/ 539 h 863"/>
                <a:gd name="T68" fmla="*/ 162 w 795"/>
                <a:gd name="T69" fmla="*/ 427 h 863"/>
                <a:gd name="T70" fmla="*/ 149 w 795"/>
                <a:gd name="T71" fmla="*/ 408 h 863"/>
                <a:gd name="T72" fmla="*/ 138 w 795"/>
                <a:gd name="T73" fmla="*/ 387 h 863"/>
                <a:gd name="T74" fmla="*/ 120 w 795"/>
                <a:gd name="T75" fmla="*/ 345 h 863"/>
                <a:gd name="T76" fmla="*/ 114 w 795"/>
                <a:gd name="T77" fmla="*/ 325 h 863"/>
                <a:gd name="T78" fmla="*/ 110 w 795"/>
                <a:gd name="T79" fmla="*/ 310 h 863"/>
                <a:gd name="T80" fmla="*/ 106 w 795"/>
                <a:gd name="T81" fmla="*/ 288 h 863"/>
                <a:gd name="T82" fmla="*/ 105 w 795"/>
                <a:gd name="T83" fmla="*/ 288 h 863"/>
                <a:gd name="T84" fmla="*/ 104 w 795"/>
                <a:gd name="T85" fmla="*/ 278 h 863"/>
                <a:gd name="T86" fmla="*/ 121 w 795"/>
                <a:gd name="T87" fmla="*/ 100 h 863"/>
                <a:gd name="T88" fmla="*/ 154 w 795"/>
                <a:gd name="T89" fmla="*/ 28 h 863"/>
                <a:gd name="T90" fmla="*/ 167 w 795"/>
                <a:gd name="T91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5" h="863">
                  <a:moveTo>
                    <a:pt x="167" y="0"/>
                  </a:moveTo>
                  <a:cubicBezTo>
                    <a:pt x="167" y="0"/>
                    <a:pt x="164" y="3"/>
                    <a:pt x="157" y="9"/>
                  </a:cubicBezTo>
                  <a:cubicBezTo>
                    <a:pt x="153" y="11"/>
                    <a:pt x="149" y="15"/>
                    <a:pt x="144" y="20"/>
                  </a:cubicBezTo>
                  <a:cubicBezTo>
                    <a:pt x="142" y="22"/>
                    <a:pt x="139" y="24"/>
                    <a:pt x="136" y="27"/>
                  </a:cubicBezTo>
                  <a:cubicBezTo>
                    <a:pt x="134" y="30"/>
                    <a:pt x="131" y="32"/>
                    <a:pt x="128" y="35"/>
                  </a:cubicBezTo>
                  <a:cubicBezTo>
                    <a:pt x="116" y="48"/>
                    <a:pt x="101" y="63"/>
                    <a:pt x="87" y="83"/>
                  </a:cubicBezTo>
                  <a:cubicBezTo>
                    <a:pt x="73" y="102"/>
                    <a:pt x="58" y="126"/>
                    <a:pt x="45" y="154"/>
                  </a:cubicBezTo>
                  <a:cubicBezTo>
                    <a:pt x="31" y="181"/>
                    <a:pt x="20" y="213"/>
                    <a:pt x="12" y="249"/>
                  </a:cubicBezTo>
                  <a:cubicBezTo>
                    <a:pt x="10" y="257"/>
                    <a:pt x="8" y="266"/>
                    <a:pt x="7" y="276"/>
                  </a:cubicBezTo>
                  <a:cubicBezTo>
                    <a:pt x="6" y="278"/>
                    <a:pt x="6" y="280"/>
                    <a:pt x="5" y="283"/>
                  </a:cubicBezTo>
                  <a:cubicBezTo>
                    <a:pt x="5" y="286"/>
                    <a:pt x="5" y="286"/>
                    <a:pt x="5" y="286"/>
                  </a:cubicBezTo>
                  <a:cubicBezTo>
                    <a:pt x="5" y="288"/>
                    <a:pt x="5" y="288"/>
                    <a:pt x="5" y="288"/>
                  </a:cubicBezTo>
                  <a:cubicBezTo>
                    <a:pt x="5" y="289"/>
                    <a:pt x="4" y="287"/>
                    <a:pt x="4" y="290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1"/>
                    <a:pt x="4" y="291"/>
                    <a:pt x="4" y="291"/>
                  </a:cubicBezTo>
                  <a:cubicBezTo>
                    <a:pt x="4" y="295"/>
                    <a:pt x="3" y="299"/>
                    <a:pt x="3" y="304"/>
                  </a:cubicBezTo>
                  <a:cubicBezTo>
                    <a:pt x="2" y="310"/>
                    <a:pt x="2" y="310"/>
                    <a:pt x="2" y="310"/>
                  </a:cubicBezTo>
                  <a:cubicBezTo>
                    <a:pt x="2" y="311"/>
                    <a:pt x="2" y="312"/>
                    <a:pt x="2" y="314"/>
                  </a:cubicBezTo>
                  <a:cubicBezTo>
                    <a:pt x="1" y="317"/>
                    <a:pt x="1" y="317"/>
                    <a:pt x="1" y="317"/>
                  </a:cubicBezTo>
                  <a:cubicBezTo>
                    <a:pt x="1" y="323"/>
                    <a:pt x="1" y="328"/>
                    <a:pt x="1" y="333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53"/>
                    <a:pt x="0" y="358"/>
                    <a:pt x="0" y="364"/>
                  </a:cubicBezTo>
                  <a:cubicBezTo>
                    <a:pt x="1" y="374"/>
                    <a:pt x="1" y="384"/>
                    <a:pt x="2" y="395"/>
                  </a:cubicBezTo>
                  <a:cubicBezTo>
                    <a:pt x="3" y="400"/>
                    <a:pt x="3" y="405"/>
                    <a:pt x="4" y="410"/>
                  </a:cubicBezTo>
                  <a:cubicBezTo>
                    <a:pt x="4" y="415"/>
                    <a:pt x="5" y="421"/>
                    <a:pt x="6" y="426"/>
                  </a:cubicBezTo>
                  <a:cubicBezTo>
                    <a:pt x="7" y="434"/>
                    <a:pt x="7" y="434"/>
                    <a:pt x="7" y="434"/>
                  </a:cubicBezTo>
                  <a:cubicBezTo>
                    <a:pt x="9" y="442"/>
                    <a:pt x="9" y="442"/>
                    <a:pt x="9" y="442"/>
                  </a:cubicBezTo>
                  <a:cubicBezTo>
                    <a:pt x="10" y="447"/>
                    <a:pt x="11" y="453"/>
                    <a:pt x="12" y="458"/>
                  </a:cubicBezTo>
                  <a:cubicBezTo>
                    <a:pt x="13" y="463"/>
                    <a:pt x="14" y="469"/>
                    <a:pt x="16" y="474"/>
                  </a:cubicBezTo>
                  <a:cubicBezTo>
                    <a:pt x="18" y="482"/>
                    <a:pt x="18" y="482"/>
                    <a:pt x="18" y="482"/>
                  </a:cubicBezTo>
                  <a:cubicBezTo>
                    <a:pt x="20" y="490"/>
                    <a:pt x="20" y="490"/>
                    <a:pt x="20" y="490"/>
                  </a:cubicBezTo>
                  <a:cubicBezTo>
                    <a:pt x="26" y="511"/>
                    <a:pt x="35" y="532"/>
                    <a:pt x="44" y="553"/>
                  </a:cubicBezTo>
                  <a:cubicBezTo>
                    <a:pt x="53" y="574"/>
                    <a:pt x="64" y="594"/>
                    <a:pt x="77" y="614"/>
                  </a:cubicBezTo>
                  <a:cubicBezTo>
                    <a:pt x="102" y="654"/>
                    <a:pt x="132" y="690"/>
                    <a:pt x="167" y="722"/>
                  </a:cubicBezTo>
                  <a:cubicBezTo>
                    <a:pt x="202" y="754"/>
                    <a:pt x="242" y="781"/>
                    <a:pt x="283" y="802"/>
                  </a:cubicBezTo>
                  <a:cubicBezTo>
                    <a:pt x="325" y="824"/>
                    <a:pt x="369" y="839"/>
                    <a:pt x="411" y="849"/>
                  </a:cubicBezTo>
                  <a:cubicBezTo>
                    <a:pt x="422" y="851"/>
                    <a:pt x="433" y="853"/>
                    <a:pt x="443" y="855"/>
                  </a:cubicBezTo>
                  <a:cubicBezTo>
                    <a:pt x="449" y="856"/>
                    <a:pt x="454" y="857"/>
                    <a:pt x="459" y="858"/>
                  </a:cubicBezTo>
                  <a:cubicBezTo>
                    <a:pt x="462" y="858"/>
                    <a:pt x="464" y="858"/>
                    <a:pt x="467" y="859"/>
                  </a:cubicBezTo>
                  <a:cubicBezTo>
                    <a:pt x="471" y="859"/>
                    <a:pt x="471" y="859"/>
                    <a:pt x="471" y="859"/>
                  </a:cubicBezTo>
                  <a:cubicBezTo>
                    <a:pt x="473" y="859"/>
                    <a:pt x="473" y="859"/>
                    <a:pt x="473" y="859"/>
                  </a:cubicBezTo>
                  <a:cubicBezTo>
                    <a:pt x="474" y="860"/>
                    <a:pt x="474" y="860"/>
                    <a:pt x="474" y="860"/>
                  </a:cubicBezTo>
                  <a:cubicBezTo>
                    <a:pt x="474" y="860"/>
                    <a:pt x="474" y="860"/>
                    <a:pt x="474" y="860"/>
                  </a:cubicBezTo>
                  <a:cubicBezTo>
                    <a:pt x="477" y="860"/>
                    <a:pt x="469" y="860"/>
                    <a:pt x="480" y="860"/>
                  </a:cubicBezTo>
                  <a:cubicBezTo>
                    <a:pt x="488" y="861"/>
                    <a:pt x="495" y="861"/>
                    <a:pt x="503" y="862"/>
                  </a:cubicBezTo>
                  <a:cubicBezTo>
                    <a:pt x="504" y="863"/>
                    <a:pt x="506" y="863"/>
                    <a:pt x="508" y="863"/>
                  </a:cubicBezTo>
                  <a:cubicBezTo>
                    <a:pt x="509" y="863"/>
                    <a:pt x="509" y="863"/>
                    <a:pt x="509" y="863"/>
                  </a:cubicBezTo>
                  <a:cubicBezTo>
                    <a:pt x="510" y="863"/>
                    <a:pt x="510" y="863"/>
                    <a:pt x="510" y="863"/>
                  </a:cubicBezTo>
                  <a:cubicBezTo>
                    <a:pt x="511" y="863"/>
                    <a:pt x="511" y="863"/>
                    <a:pt x="511" y="863"/>
                  </a:cubicBezTo>
                  <a:cubicBezTo>
                    <a:pt x="515" y="863"/>
                    <a:pt x="515" y="863"/>
                    <a:pt x="515" y="863"/>
                  </a:cubicBezTo>
                  <a:cubicBezTo>
                    <a:pt x="521" y="863"/>
                    <a:pt x="527" y="863"/>
                    <a:pt x="532" y="863"/>
                  </a:cubicBezTo>
                  <a:cubicBezTo>
                    <a:pt x="538" y="863"/>
                    <a:pt x="543" y="863"/>
                    <a:pt x="549" y="863"/>
                  </a:cubicBezTo>
                  <a:cubicBezTo>
                    <a:pt x="552" y="863"/>
                    <a:pt x="554" y="863"/>
                    <a:pt x="557" y="863"/>
                  </a:cubicBezTo>
                  <a:cubicBezTo>
                    <a:pt x="559" y="863"/>
                    <a:pt x="562" y="863"/>
                    <a:pt x="564" y="863"/>
                  </a:cubicBezTo>
                  <a:cubicBezTo>
                    <a:pt x="574" y="862"/>
                    <a:pt x="583" y="861"/>
                    <a:pt x="592" y="861"/>
                  </a:cubicBezTo>
                  <a:cubicBezTo>
                    <a:pt x="594" y="861"/>
                    <a:pt x="596" y="860"/>
                    <a:pt x="599" y="860"/>
                  </a:cubicBezTo>
                  <a:cubicBezTo>
                    <a:pt x="601" y="860"/>
                    <a:pt x="603" y="860"/>
                    <a:pt x="605" y="859"/>
                  </a:cubicBezTo>
                  <a:cubicBezTo>
                    <a:pt x="610" y="859"/>
                    <a:pt x="614" y="858"/>
                    <a:pt x="618" y="858"/>
                  </a:cubicBezTo>
                  <a:cubicBezTo>
                    <a:pt x="627" y="856"/>
                    <a:pt x="635" y="856"/>
                    <a:pt x="643" y="854"/>
                  </a:cubicBezTo>
                  <a:cubicBezTo>
                    <a:pt x="651" y="852"/>
                    <a:pt x="659" y="851"/>
                    <a:pt x="666" y="849"/>
                  </a:cubicBezTo>
                  <a:cubicBezTo>
                    <a:pt x="670" y="848"/>
                    <a:pt x="674" y="847"/>
                    <a:pt x="677" y="847"/>
                  </a:cubicBezTo>
                  <a:cubicBezTo>
                    <a:pt x="681" y="846"/>
                    <a:pt x="684" y="845"/>
                    <a:pt x="688" y="844"/>
                  </a:cubicBezTo>
                  <a:cubicBezTo>
                    <a:pt x="695" y="842"/>
                    <a:pt x="701" y="840"/>
                    <a:pt x="708" y="838"/>
                  </a:cubicBezTo>
                  <a:cubicBezTo>
                    <a:pt x="714" y="836"/>
                    <a:pt x="720" y="835"/>
                    <a:pt x="725" y="833"/>
                  </a:cubicBezTo>
                  <a:cubicBezTo>
                    <a:pt x="737" y="829"/>
                    <a:pt x="747" y="825"/>
                    <a:pt x="755" y="822"/>
                  </a:cubicBezTo>
                  <a:cubicBezTo>
                    <a:pt x="764" y="818"/>
                    <a:pt x="771" y="815"/>
                    <a:pt x="777" y="812"/>
                  </a:cubicBezTo>
                  <a:cubicBezTo>
                    <a:pt x="789" y="807"/>
                    <a:pt x="795" y="804"/>
                    <a:pt x="795" y="804"/>
                  </a:cubicBezTo>
                  <a:cubicBezTo>
                    <a:pt x="597" y="485"/>
                    <a:pt x="597" y="485"/>
                    <a:pt x="597" y="485"/>
                  </a:cubicBezTo>
                  <a:cubicBezTo>
                    <a:pt x="597" y="485"/>
                    <a:pt x="595" y="487"/>
                    <a:pt x="591" y="491"/>
                  </a:cubicBezTo>
                  <a:cubicBezTo>
                    <a:pt x="589" y="492"/>
                    <a:pt x="587" y="495"/>
                    <a:pt x="584" y="497"/>
                  </a:cubicBezTo>
                  <a:cubicBezTo>
                    <a:pt x="582" y="500"/>
                    <a:pt x="578" y="503"/>
                    <a:pt x="575" y="506"/>
                  </a:cubicBezTo>
                  <a:cubicBezTo>
                    <a:pt x="573" y="508"/>
                    <a:pt x="571" y="509"/>
                    <a:pt x="569" y="511"/>
                  </a:cubicBezTo>
                  <a:cubicBezTo>
                    <a:pt x="567" y="512"/>
                    <a:pt x="564" y="514"/>
                    <a:pt x="562" y="516"/>
                  </a:cubicBezTo>
                  <a:cubicBezTo>
                    <a:pt x="561" y="517"/>
                    <a:pt x="559" y="518"/>
                    <a:pt x="558" y="519"/>
                  </a:cubicBezTo>
                  <a:cubicBezTo>
                    <a:pt x="557" y="520"/>
                    <a:pt x="556" y="520"/>
                    <a:pt x="554" y="521"/>
                  </a:cubicBezTo>
                  <a:cubicBezTo>
                    <a:pt x="551" y="523"/>
                    <a:pt x="549" y="525"/>
                    <a:pt x="546" y="527"/>
                  </a:cubicBezTo>
                  <a:cubicBezTo>
                    <a:pt x="543" y="529"/>
                    <a:pt x="539" y="530"/>
                    <a:pt x="536" y="532"/>
                  </a:cubicBezTo>
                  <a:cubicBezTo>
                    <a:pt x="535" y="533"/>
                    <a:pt x="533" y="534"/>
                    <a:pt x="531" y="535"/>
                  </a:cubicBezTo>
                  <a:cubicBezTo>
                    <a:pt x="529" y="536"/>
                    <a:pt x="529" y="536"/>
                    <a:pt x="529" y="536"/>
                  </a:cubicBezTo>
                  <a:cubicBezTo>
                    <a:pt x="526" y="538"/>
                    <a:pt x="526" y="538"/>
                    <a:pt x="526" y="538"/>
                  </a:cubicBezTo>
                  <a:cubicBezTo>
                    <a:pt x="522" y="539"/>
                    <a:pt x="518" y="541"/>
                    <a:pt x="514" y="543"/>
                  </a:cubicBezTo>
                  <a:cubicBezTo>
                    <a:pt x="513" y="543"/>
                    <a:pt x="511" y="544"/>
                    <a:pt x="509" y="545"/>
                  </a:cubicBezTo>
                  <a:cubicBezTo>
                    <a:pt x="508" y="546"/>
                    <a:pt x="507" y="546"/>
                    <a:pt x="505" y="547"/>
                  </a:cubicBezTo>
                  <a:cubicBezTo>
                    <a:pt x="504" y="548"/>
                    <a:pt x="502" y="549"/>
                    <a:pt x="501" y="549"/>
                  </a:cubicBezTo>
                  <a:cubicBezTo>
                    <a:pt x="499" y="550"/>
                    <a:pt x="499" y="550"/>
                    <a:pt x="499" y="550"/>
                  </a:cubicBezTo>
                  <a:cubicBezTo>
                    <a:pt x="499" y="550"/>
                    <a:pt x="499" y="550"/>
                    <a:pt x="499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7" y="551"/>
                    <a:pt x="497" y="551"/>
                    <a:pt x="497" y="551"/>
                  </a:cubicBezTo>
                  <a:cubicBezTo>
                    <a:pt x="495" y="551"/>
                    <a:pt x="493" y="551"/>
                    <a:pt x="492" y="552"/>
                  </a:cubicBezTo>
                  <a:cubicBezTo>
                    <a:pt x="484" y="553"/>
                    <a:pt x="477" y="554"/>
                    <a:pt x="469" y="556"/>
                  </a:cubicBezTo>
                  <a:cubicBezTo>
                    <a:pt x="480" y="556"/>
                    <a:pt x="472" y="556"/>
                    <a:pt x="474" y="556"/>
                  </a:cubicBezTo>
                  <a:cubicBezTo>
                    <a:pt x="474" y="556"/>
                    <a:pt x="474" y="556"/>
                    <a:pt x="474" y="556"/>
                  </a:cubicBezTo>
                  <a:cubicBezTo>
                    <a:pt x="474" y="556"/>
                    <a:pt x="474" y="556"/>
                    <a:pt x="474" y="556"/>
                  </a:cubicBezTo>
                  <a:cubicBezTo>
                    <a:pt x="473" y="556"/>
                    <a:pt x="473" y="556"/>
                    <a:pt x="473" y="556"/>
                  </a:cubicBezTo>
                  <a:cubicBezTo>
                    <a:pt x="471" y="557"/>
                    <a:pt x="471" y="557"/>
                    <a:pt x="471" y="557"/>
                  </a:cubicBezTo>
                  <a:cubicBezTo>
                    <a:pt x="467" y="557"/>
                    <a:pt x="467" y="557"/>
                    <a:pt x="467" y="557"/>
                  </a:cubicBezTo>
                  <a:cubicBezTo>
                    <a:pt x="465" y="558"/>
                    <a:pt x="462" y="559"/>
                    <a:pt x="459" y="559"/>
                  </a:cubicBezTo>
                  <a:cubicBezTo>
                    <a:pt x="454" y="560"/>
                    <a:pt x="449" y="561"/>
                    <a:pt x="443" y="561"/>
                  </a:cubicBezTo>
                  <a:cubicBezTo>
                    <a:pt x="422" y="564"/>
                    <a:pt x="398" y="564"/>
                    <a:pt x="373" y="561"/>
                  </a:cubicBezTo>
                  <a:cubicBezTo>
                    <a:pt x="349" y="557"/>
                    <a:pt x="323" y="550"/>
                    <a:pt x="297" y="539"/>
                  </a:cubicBezTo>
                  <a:cubicBezTo>
                    <a:pt x="271" y="528"/>
                    <a:pt x="246" y="513"/>
                    <a:pt x="223" y="494"/>
                  </a:cubicBezTo>
                  <a:cubicBezTo>
                    <a:pt x="212" y="484"/>
                    <a:pt x="201" y="474"/>
                    <a:pt x="190" y="463"/>
                  </a:cubicBezTo>
                  <a:cubicBezTo>
                    <a:pt x="180" y="452"/>
                    <a:pt x="170" y="440"/>
                    <a:pt x="162" y="427"/>
                  </a:cubicBezTo>
                  <a:cubicBezTo>
                    <a:pt x="159" y="422"/>
                    <a:pt x="159" y="422"/>
                    <a:pt x="159" y="422"/>
                  </a:cubicBezTo>
                  <a:cubicBezTo>
                    <a:pt x="155" y="417"/>
                    <a:pt x="155" y="417"/>
                    <a:pt x="155" y="417"/>
                  </a:cubicBezTo>
                  <a:cubicBezTo>
                    <a:pt x="153" y="414"/>
                    <a:pt x="151" y="411"/>
                    <a:pt x="149" y="408"/>
                  </a:cubicBezTo>
                  <a:cubicBezTo>
                    <a:pt x="147" y="404"/>
                    <a:pt x="145" y="401"/>
                    <a:pt x="144" y="397"/>
                  </a:cubicBezTo>
                  <a:cubicBezTo>
                    <a:pt x="141" y="392"/>
                    <a:pt x="141" y="392"/>
                    <a:pt x="141" y="392"/>
                  </a:cubicBezTo>
                  <a:cubicBezTo>
                    <a:pt x="138" y="387"/>
                    <a:pt x="138" y="387"/>
                    <a:pt x="138" y="387"/>
                  </a:cubicBezTo>
                  <a:cubicBezTo>
                    <a:pt x="136" y="384"/>
                    <a:pt x="135" y="380"/>
                    <a:pt x="133" y="377"/>
                  </a:cubicBezTo>
                  <a:cubicBezTo>
                    <a:pt x="132" y="373"/>
                    <a:pt x="130" y="370"/>
                    <a:pt x="128" y="366"/>
                  </a:cubicBezTo>
                  <a:cubicBezTo>
                    <a:pt x="125" y="359"/>
                    <a:pt x="123" y="352"/>
                    <a:pt x="120" y="345"/>
                  </a:cubicBezTo>
                  <a:cubicBezTo>
                    <a:pt x="119" y="341"/>
                    <a:pt x="118" y="337"/>
                    <a:pt x="117" y="334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4" y="325"/>
                    <a:pt x="114" y="325"/>
                    <a:pt x="114" y="325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2" y="319"/>
                    <a:pt x="111" y="316"/>
                    <a:pt x="110" y="313"/>
                  </a:cubicBezTo>
                  <a:cubicBezTo>
                    <a:pt x="110" y="310"/>
                    <a:pt x="110" y="310"/>
                    <a:pt x="110" y="310"/>
                  </a:cubicBezTo>
                  <a:cubicBezTo>
                    <a:pt x="110" y="309"/>
                    <a:pt x="109" y="308"/>
                    <a:pt x="109" y="307"/>
                  </a:cubicBezTo>
                  <a:cubicBezTo>
                    <a:pt x="108" y="301"/>
                    <a:pt x="108" y="301"/>
                    <a:pt x="108" y="301"/>
                  </a:cubicBezTo>
                  <a:cubicBezTo>
                    <a:pt x="107" y="297"/>
                    <a:pt x="106" y="292"/>
                    <a:pt x="106" y="288"/>
                  </a:cubicBezTo>
                  <a:cubicBezTo>
                    <a:pt x="106" y="287"/>
                    <a:pt x="106" y="287"/>
                    <a:pt x="106" y="287"/>
                  </a:cubicBezTo>
                  <a:cubicBezTo>
                    <a:pt x="105" y="287"/>
                    <a:pt x="105" y="287"/>
                    <a:pt x="105" y="287"/>
                  </a:cubicBezTo>
                  <a:cubicBezTo>
                    <a:pt x="105" y="289"/>
                    <a:pt x="105" y="288"/>
                    <a:pt x="105" y="288"/>
                  </a:cubicBezTo>
                  <a:cubicBezTo>
                    <a:pt x="105" y="287"/>
                    <a:pt x="105" y="287"/>
                    <a:pt x="105" y="287"/>
                  </a:cubicBezTo>
                  <a:cubicBezTo>
                    <a:pt x="105" y="284"/>
                    <a:pt x="105" y="284"/>
                    <a:pt x="105" y="284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3" y="271"/>
                    <a:pt x="102" y="263"/>
                    <a:pt x="101" y="256"/>
                  </a:cubicBezTo>
                  <a:cubicBezTo>
                    <a:pt x="99" y="227"/>
                    <a:pt x="100" y="198"/>
                    <a:pt x="104" y="172"/>
                  </a:cubicBezTo>
                  <a:cubicBezTo>
                    <a:pt x="107" y="146"/>
                    <a:pt x="114" y="122"/>
                    <a:pt x="121" y="100"/>
                  </a:cubicBezTo>
                  <a:cubicBezTo>
                    <a:pt x="128" y="79"/>
                    <a:pt x="136" y="61"/>
                    <a:pt x="143" y="47"/>
                  </a:cubicBezTo>
                  <a:cubicBezTo>
                    <a:pt x="145" y="43"/>
                    <a:pt x="147" y="40"/>
                    <a:pt x="149" y="37"/>
                  </a:cubicBezTo>
                  <a:cubicBezTo>
                    <a:pt x="151" y="33"/>
                    <a:pt x="152" y="31"/>
                    <a:pt x="154" y="28"/>
                  </a:cubicBezTo>
                  <a:cubicBezTo>
                    <a:pt x="157" y="22"/>
                    <a:pt x="160" y="18"/>
                    <a:pt x="162" y="14"/>
                  </a:cubicBezTo>
                  <a:cubicBezTo>
                    <a:pt x="167" y="6"/>
                    <a:pt x="170" y="2"/>
                    <a:pt x="170" y="2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endPara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Freeform 19"/>
            <p:cNvSpPr>
              <a:spLocks noEditPoints="1"/>
            </p:cNvSpPr>
            <p:nvPr/>
          </p:nvSpPr>
          <p:spPr bwMode="auto">
            <a:xfrm>
              <a:off x="2439195" y="3524222"/>
              <a:ext cx="350838" cy="236538"/>
            </a:xfrm>
            <a:custGeom>
              <a:avLst/>
              <a:gdLst>
                <a:gd name="T0" fmla="*/ 130 w 142"/>
                <a:gd name="T1" fmla="*/ 15 h 96"/>
                <a:gd name="T2" fmla="*/ 102 w 142"/>
                <a:gd name="T3" fmla="*/ 15 h 96"/>
                <a:gd name="T4" fmla="*/ 102 w 142"/>
                <a:gd name="T5" fmla="*/ 14 h 96"/>
                <a:gd name="T6" fmla="*/ 96 w 142"/>
                <a:gd name="T7" fmla="*/ 5 h 96"/>
                <a:gd name="T8" fmla="*/ 87 w 142"/>
                <a:gd name="T9" fmla="*/ 0 h 96"/>
                <a:gd name="T10" fmla="*/ 55 w 142"/>
                <a:gd name="T11" fmla="*/ 0 h 96"/>
                <a:gd name="T12" fmla="*/ 46 w 142"/>
                <a:gd name="T13" fmla="*/ 5 h 96"/>
                <a:gd name="T14" fmla="*/ 40 w 142"/>
                <a:gd name="T15" fmla="*/ 14 h 96"/>
                <a:gd name="T16" fmla="*/ 40 w 142"/>
                <a:gd name="T17" fmla="*/ 15 h 96"/>
                <a:gd name="T18" fmla="*/ 12 w 142"/>
                <a:gd name="T19" fmla="*/ 15 h 96"/>
                <a:gd name="T20" fmla="*/ 0 w 142"/>
                <a:gd name="T21" fmla="*/ 26 h 96"/>
                <a:gd name="T22" fmla="*/ 0 w 142"/>
                <a:gd name="T23" fmla="*/ 84 h 96"/>
                <a:gd name="T24" fmla="*/ 12 w 142"/>
                <a:gd name="T25" fmla="*/ 96 h 96"/>
                <a:gd name="T26" fmla="*/ 130 w 142"/>
                <a:gd name="T27" fmla="*/ 96 h 96"/>
                <a:gd name="T28" fmla="*/ 142 w 142"/>
                <a:gd name="T29" fmla="*/ 84 h 96"/>
                <a:gd name="T30" fmla="*/ 142 w 142"/>
                <a:gd name="T31" fmla="*/ 26 h 96"/>
                <a:gd name="T32" fmla="*/ 130 w 142"/>
                <a:gd name="T33" fmla="*/ 15 h 96"/>
                <a:gd name="T34" fmla="*/ 30 w 142"/>
                <a:gd name="T35" fmla="*/ 31 h 96"/>
                <a:gd name="T36" fmla="*/ 8 w 142"/>
                <a:gd name="T37" fmla="*/ 31 h 96"/>
                <a:gd name="T38" fmla="*/ 8 w 142"/>
                <a:gd name="T39" fmla="*/ 22 h 96"/>
                <a:gd name="T40" fmla="*/ 30 w 142"/>
                <a:gd name="T41" fmla="*/ 22 h 96"/>
                <a:gd name="T42" fmla="*/ 30 w 142"/>
                <a:gd name="T43" fmla="*/ 31 h 96"/>
                <a:gd name="T44" fmla="*/ 71 w 142"/>
                <a:gd name="T45" fmla="*/ 90 h 96"/>
                <a:gd name="T46" fmla="*/ 36 w 142"/>
                <a:gd name="T47" fmla="*/ 55 h 96"/>
                <a:gd name="T48" fmla="*/ 71 w 142"/>
                <a:gd name="T49" fmla="*/ 20 h 96"/>
                <a:gd name="T50" fmla="*/ 106 w 142"/>
                <a:gd name="T51" fmla="*/ 55 h 96"/>
                <a:gd name="T52" fmla="*/ 71 w 142"/>
                <a:gd name="T53" fmla="*/ 90 h 96"/>
                <a:gd name="T54" fmla="*/ 136 w 142"/>
                <a:gd name="T55" fmla="*/ 30 h 96"/>
                <a:gd name="T56" fmla="*/ 132 w 142"/>
                <a:gd name="T57" fmla="*/ 30 h 96"/>
                <a:gd name="T58" fmla="*/ 132 w 142"/>
                <a:gd name="T59" fmla="*/ 34 h 96"/>
                <a:gd name="T60" fmla="*/ 126 w 142"/>
                <a:gd name="T61" fmla="*/ 34 h 96"/>
                <a:gd name="T62" fmla="*/ 126 w 142"/>
                <a:gd name="T63" fmla="*/ 30 h 96"/>
                <a:gd name="T64" fmla="*/ 121 w 142"/>
                <a:gd name="T65" fmla="*/ 30 h 96"/>
                <a:gd name="T66" fmla="*/ 121 w 142"/>
                <a:gd name="T67" fmla="*/ 24 h 96"/>
                <a:gd name="T68" fmla="*/ 126 w 142"/>
                <a:gd name="T69" fmla="*/ 24 h 96"/>
                <a:gd name="T70" fmla="*/ 126 w 142"/>
                <a:gd name="T71" fmla="*/ 19 h 96"/>
                <a:gd name="T72" fmla="*/ 132 w 142"/>
                <a:gd name="T73" fmla="*/ 19 h 96"/>
                <a:gd name="T74" fmla="*/ 132 w 142"/>
                <a:gd name="T75" fmla="*/ 24 h 96"/>
                <a:gd name="T76" fmla="*/ 136 w 142"/>
                <a:gd name="T77" fmla="*/ 24 h 96"/>
                <a:gd name="T78" fmla="*/ 136 w 142"/>
                <a:gd name="T7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" h="96">
                  <a:moveTo>
                    <a:pt x="130" y="15"/>
                  </a:moveTo>
                  <a:cubicBezTo>
                    <a:pt x="102" y="15"/>
                    <a:pt x="102" y="15"/>
                    <a:pt x="102" y="15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2"/>
                    <a:pt x="90" y="0"/>
                    <a:pt x="8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48" y="2"/>
                    <a:pt x="46" y="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5"/>
                    <a:pt x="0" y="20"/>
                    <a:pt x="0" y="2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5" y="96"/>
                    <a:pt x="12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7" y="96"/>
                    <a:pt x="142" y="91"/>
                    <a:pt x="142" y="84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2" y="20"/>
                    <a:pt x="137" y="15"/>
                    <a:pt x="130" y="15"/>
                  </a:cubicBezTo>
                  <a:close/>
                  <a:moveTo>
                    <a:pt x="30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0" y="22"/>
                    <a:pt x="30" y="22"/>
                    <a:pt x="30" y="22"/>
                  </a:cubicBezTo>
                  <a:lnTo>
                    <a:pt x="30" y="31"/>
                  </a:lnTo>
                  <a:close/>
                  <a:moveTo>
                    <a:pt x="71" y="90"/>
                  </a:moveTo>
                  <a:cubicBezTo>
                    <a:pt x="52" y="90"/>
                    <a:pt x="36" y="74"/>
                    <a:pt x="36" y="55"/>
                  </a:cubicBezTo>
                  <a:cubicBezTo>
                    <a:pt x="36" y="35"/>
                    <a:pt x="52" y="20"/>
                    <a:pt x="71" y="20"/>
                  </a:cubicBezTo>
                  <a:cubicBezTo>
                    <a:pt x="90" y="20"/>
                    <a:pt x="106" y="35"/>
                    <a:pt x="106" y="55"/>
                  </a:cubicBezTo>
                  <a:cubicBezTo>
                    <a:pt x="106" y="74"/>
                    <a:pt x="90" y="90"/>
                    <a:pt x="71" y="90"/>
                  </a:cubicBezTo>
                  <a:close/>
                  <a:moveTo>
                    <a:pt x="136" y="30"/>
                  </a:moveTo>
                  <a:cubicBezTo>
                    <a:pt x="132" y="30"/>
                    <a:pt x="132" y="30"/>
                    <a:pt x="132" y="30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6" y="24"/>
                    <a:pt x="136" y="24"/>
                    <a:pt x="136" y="24"/>
                  </a:cubicBezTo>
                  <a:lnTo>
                    <a:pt x="136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0"/>
            <p:cNvSpPr>
              <a:spLocks noEditPoints="1"/>
            </p:cNvSpPr>
            <p:nvPr/>
          </p:nvSpPr>
          <p:spPr bwMode="auto">
            <a:xfrm>
              <a:off x="2614614" y="3396952"/>
              <a:ext cx="141288" cy="141288"/>
            </a:xfrm>
            <a:custGeom>
              <a:avLst/>
              <a:gdLst>
                <a:gd name="T0" fmla="*/ 28 w 57"/>
                <a:gd name="T1" fmla="*/ 57 h 57"/>
                <a:gd name="T2" fmla="*/ 0 w 57"/>
                <a:gd name="T3" fmla="*/ 29 h 57"/>
                <a:gd name="T4" fmla="*/ 28 w 57"/>
                <a:gd name="T5" fmla="*/ 0 h 57"/>
                <a:gd name="T6" fmla="*/ 57 w 57"/>
                <a:gd name="T7" fmla="*/ 29 h 57"/>
                <a:gd name="T8" fmla="*/ 28 w 57"/>
                <a:gd name="T9" fmla="*/ 57 h 57"/>
                <a:gd name="T10" fmla="*/ 28 w 57"/>
                <a:gd name="T11" fmla="*/ 9 h 57"/>
                <a:gd name="T12" fmla="*/ 9 w 57"/>
                <a:gd name="T13" fmla="*/ 29 h 57"/>
                <a:gd name="T14" fmla="*/ 28 w 57"/>
                <a:gd name="T15" fmla="*/ 48 h 57"/>
                <a:gd name="T16" fmla="*/ 48 w 57"/>
                <a:gd name="T17" fmla="*/ 29 h 57"/>
                <a:gd name="T18" fmla="*/ 28 w 57"/>
                <a:gd name="T19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28" y="57"/>
                  </a:moveTo>
                  <a:cubicBezTo>
                    <a:pt x="12" y="57"/>
                    <a:pt x="0" y="44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44"/>
                    <a:pt x="44" y="57"/>
                    <a:pt x="28" y="57"/>
                  </a:cubicBezTo>
                  <a:close/>
                  <a:moveTo>
                    <a:pt x="28" y="9"/>
                  </a:moveTo>
                  <a:cubicBezTo>
                    <a:pt x="17" y="9"/>
                    <a:pt x="9" y="18"/>
                    <a:pt x="9" y="29"/>
                  </a:cubicBezTo>
                  <a:cubicBezTo>
                    <a:pt x="9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9"/>
                  </a:cubicBezTo>
                  <a:cubicBezTo>
                    <a:pt x="48" y="18"/>
                    <a:pt x="39" y="9"/>
                    <a:pt x="28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05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592886" y="1393836"/>
            <a:ext cx="908215" cy="908215"/>
            <a:chOff x="5592886" y="1393836"/>
            <a:chExt cx="908215" cy="908215"/>
          </a:xfrm>
        </p:grpSpPr>
        <p:sp>
          <p:nvSpPr>
            <p:cNvPr id="15" name="Oval 18"/>
            <p:cNvSpPr/>
            <p:nvPr/>
          </p:nvSpPr>
          <p:spPr>
            <a:xfrm>
              <a:off x="5592886" y="1393836"/>
              <a:ext cx="908215" cy="90821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ea typeface="微软雅黑"/>
              </a:endParaRPr>
            </a:p>
          </p:txBody>
        </p:sp>
        <p:sp>
          <p:nvSpPr>
            <p:cNvPr id="16" name="Freeform 70"/>
            <p:cNvSpPr>
              <a:spLocks/>
            </p:cNvSpPr>
            <p:nvPr/>
          </p:nvSpPr>
          <p:spPr bwMode="auto">
            <a:xfrm>
              <a:off x="5923856" y="1724806"/>
              <a:ext cx="246274" cy="190438"/>
            </a:xfrm>
            <a:custGeom>
              <a:avLst/>
              <a:gdLst>
                <a:gd name="T0" fmla="*/ 120 w 128"/>
                <a:gd name="T1" fmla="*/ 96 h 128"/>
                <a:gd name="T2" fmla="*/ 112 w 128"/>
                <a:gd name="T3" fmla="*/ 96 h 128"/>
                <a:gd name="T4" fmla="*/ 112 w 128"/>
                <a:gd name="T5" fmla="*/ 36 h 128"/>
                <a:gd name="T6" fmla="*/ 96 w 128"/>
                <a:gd name="T7" fmla="*/ 52 h 128"/>
                <a:gd name="T8" fmla="*/ 96 w 128"/>
                <a:gd name="T9" fmla="*/ 96 h 128"/>
                <a:gd name="T10" fmla="*/ 40 w 128"/>
                <a:gd name="T11" fmla="*/ 96 h 128"/>
                <a:gd name="T12" fmla="*/ 117 w 128"/>
                <a:gd name="T13" fmla="*/ 13 h 128"/>
                <a:gd name="T14" fmla="*/ 111 w 128"/>
                <a:gd name="T15" fmla="*/ 7 h 128"/>
                <a:gd name="T16" fmla="*/ 32 w 128"/>
                <a:gd name="T17" fmla="*/ 92 h 128"/>
                <a:gd name="T18" fmla="*/ 32 w 128"/>
                <a:gd name="T19" fmla="*/ 32 h 128"/>
                <a:gd name="T20" fmla="*/ 72 w 128"/>
                <a:gd name="T21" fmla="*/ 32 h 128"/>
                <a:gd name="T22" fmla="*/ 87 w 128"/>
                <a:gd name="T23" fmla="*/ 16 h 128"/>
                <a:gd name="T24" fmla="*/ 32 w 128"/>
                <a:gd name="T25" fmla="*/ 16 h 128"/>
                <a:gd name="T26" fmla="*/ 32 w 128"/>
                <a:gd name="T27" fmla="*/ 8 h 128"/>
                <a:gd name="T28" fmla="*/ 24 w 128"/>
                <a:gd name="T29" fmla="*/ 0 h 128"/>
                <a:gd name="T30" fmla="*/ 16 w 128"/>
                <a:gd name="T31" fmla="*/ 8 h 128"/>
                <a:gd name="T32" fmla="*/ 16 w 128"/>
                <a:gd name="T33" fmla="*/ 16 h 128"/>
                <a:gd name="T34" fmla="*/ 8 w 128"/>
                <a:gd name="T35" fmla="*/ 16 h 128"/>
                <a:gd name="T36" fmla="*/ 0 w 128"/>
                <a:gd name="T37" fmla="*/ 24 h 128"/>
                <a:gd name="T38" fmla="*/ 8 w 128"/>
                <a:gd name="T39" fmla="*/ 32 h 128"/>
                <a:gd name="T40" fmla="*/ 16 w 128"/>
                <a:gd name="T41" fmla="*/ 32 h 128"/>
                <a:gd name="T42" fmla="*/ 16 w 128"/>
                <a:gd name="T43" fmla="*/ 104 h 128"/>
                <a:gd name="T44" fmla="*/ 16 w 128"/>
                <a:gd name="T45" fmla="*/ 112 h 128"/>
                <a:gd name="T46" fmla="*/ 24 w 128"/>
                <a:gd name="T47" fmla="*/ 112 h 128"/>
                <a:gd name="T48" fmla="*/ 96 w 128"/>
                <a:gd name="T49" fmla="*/ 112 h 128"/>
                <a:gd name="T50" fmla="*/ 96 w 128"/>
                <a:gd name="T51" fmla="*/ 120 h 128"/>
                <a:gd name="T52" fmla="*/ 104 w 128"/>
                <a:gd name="T53" fmla="*/ 128 h 128"/>
                <a:gd name="T54" fmla="*/ 112 w 128"/>
                <a:gd name="T55" fmla="*/ 120 h 128"/>
                <a:gd name="T56" fmla="*/ 112 w 128"/>
                <a:gd name="T57" fmla="*/ 112 h 128"/>
                <a:gd name="T58" fmla="*/ 120 w 128"/>
                <a:gd name="T59" fmla="*/ 112 h 128"/>
                <a:gd name="T60" fmla="*/ 128 w 128"/>
                <a:gd name="T61" fmla="*/ 104 h 128"/>
                <a:gd name="T62" fmla="*/ 120 w 128"/>
                <a:gd name="T63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8">
                  <a:moveTo>
                    <a:pt x="120" y="96"/>
                  </a:moveTo>
                  <a:cubicBezTo>
                    <a:pt x="112" y="96"/>
                    <a:pt x="112" y="96"/>
                    <a:pt x="112" y="9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28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20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4"/>
                    <a:pt x="100" y="128"/>
                    <a:pt x="104" y="128"/>
                  </a:cubicBezTo>
                  <a:cubicBezTo>
                    <a:pt x="108" y="128"/>
                    <a:pt x="112" y="124"/>
                    <a:pt x="112" y="120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24" y="112"/>
                    <a:pt x="128" y="108"/>
                    <a:pt x="128" y="104"/>
                  </a:cubicBezTo>
                  <a:cubicBezTo>
                    <a:pt x="128" y="100"/>
                    <a:pt x="124" y="96"/>
                    <a:pt x="120" y="96"/>
                  </a:cubicBezTo>
                  <a:close/>
                </a:path>
              </a:pathLst>
            </a:custGeom>
            <a:solidFill>
              <a:schemeClr val="bg1"/>
            </a:solidFill>
            <a:extLst/>
          </p:spPr>
          <p:txBody>
            <a:bodyPr wrap="square" lIns="51435" tIns="25718" rIns="51435" bIns="25718" rtlCol="0">
              <a:spAutoFit/>
            </a:bodyPr>
            <a:lstStyle/>
            <a:p>
              <a:pPr algn="ctr"/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54984" y="1393836"/>
            <a:ext cx="908215" cy="908215"/>
            <a:chOff x="4854984" y="1393836"/>
            <a:chExt cx="908215" cy="908215"/>
          </a:xfrm>
        </p:grpSpPr>
        <p:sp>
          <p:nvSpPr>
            <p:cNvPr id="18" name="Oval 17"/>
            <p:cNvSpPr/>
            <p:nvPr/>
          </p:nvSpPr>
          <p:spPr>
            <a:xfrm>
              <a:off x="4854984" y="1393836"/>
              <a:ext cx="908215" cy="90821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ea typeface="微软雅黑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auto">
            <a:xfrm>
              <a:off x="5185953" y="1724806"/>
              <a:ext cx="246274" cy="246274"/>
            </a:xfrm>
            <a:custGeom>
              <a:avLst/>
              <a:gdLst>
                <a:gd name="T0" fmla="*/ 303 w 303"/>
                <a:gd name="T1" fmla="*/ 116 h 303"/>
                <a:gd name="T2" fmla="*/ 199 w 303"/>
                <a:gd name="T3" fmla="*/ 99 h 303"/>
                <a:gd name="T4" fmla="*/ 151 w 303"/>
                <a:gd name="T5" fmla="*/ 0 h 303"/>
                <a:gd name="T6" fmla="*/ 104 w 303"/>
                <a:gd name="T7" fmla="*/ 99 h 303"/>
                <a:gd name="T8" fmla="*/ 0 w 303"/>
                <a:gd name="T9" fmla="*/ 116 h 303"/>
                <a:gd name="T10" fmla="*/ 76 w 303"/>
                <a:gd name="T11" fmla="*/ 194 h 303"/>
                <a:gd name="T12" fmla="*/ 57 w 303"/>
                <a:gd name="T13" fmla="*/ 303 h 303"/>
                <a:gd name="T14" fmla="*/ 151 w 303"/>
                <a:gd name="T15" fmla="*/ 251 h 303"/>
                <a:gd name="T16" fmla="*/ 246 w 303"/>
                <a:gd name="T17" fmla="*/ 303 h 303"/>
                <a:gd name="T18" fmla="*/ 227 w 303"/>
                <a:gd name="T19" fmla="*/ 194 h 303"/>
                <a:gd name="T20" fmla="*/ 303 w 303"/>
                <a:gd name="T21" fmla="*/ 11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3" h="303">
                  <a:moveTo>
                    <a:pt x="303" y="116"/>
                  </a:moveTo>
                  <a:lnTo>
                    <a:pt x="199" y="99"/>
                  </a:lnTo>
                  <a:lnTo>
                    <a:pt x="151" y="0"/>
                  </a:lnTo>
                  <a:lnTo>
                    <a:pt x="104" y="99"/>
                  </a:lnTo>
                  <a:lnTo>
                    <a:pt x="0" y="116"/>
                  </a:lnTo>
                  <a:lnTo>
                    <a:pt x="76" y="194"/>
                  </a:lnTo>
                  <a:lnTo>
                    <a:pt x="57" y="303"/>
                  </a:lnTo>
                  <a:lnTo>
                    <a:pt x="151" y="251"/>
                  </a:lnTo>
                  <a:lnTo>
                    <a:pt x="246" y="303"/>
                  </a:lnTo>
                  <a:lnTo>
                    <a:pt x="227" y="194"/>
                  </a:lnTo>
                  <a:lnTo>
                    <a:pt x="303" y="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20" name="Straight Connector 21"/>
          <p:cNvCxnSpPr/>
          <p:nvPr/>
        </p:nvCxnSpPr>
        <p:spPr>
          <a:xfrm rot="5400000">
            <a:off x="7350449" y="1038856"/>
            <a:ext cx="0" cy="1586915"/>
          </a:xfrm>
          <a:prstGeom prst="line">
            <a:avLst/>
          </a:prstGeom>
          <a:ln>
            <a:solidFill>
              <a:srgbClr val="BFBFB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2"/>
          <p:cNvCxnSpPr/>
          <p:nvPr/>
        </p:nvCxnSpPr>
        <p:spPr>
          <a:xfrm rot="16200000" flipH="1">
            <a:off x="1771132" y="1038856"/>
            <a:ext cx="0" cy="1586915"/>
          </a:xfrm>
          <a:prstGeom prst="line">
            <a:avLst/>
          </a:prstGeom>
          <a:ln>
            <a:solidFill>
              <a:srgbClr val="BFBFB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117080" y="1393836"/>
            <a:ext cx="908215" cy="908215"/>
            <a:chOff x="4117080" y="1393836"/>
            <a:chExt cx="908215" cy="908215"/>
          </a:xfrm>
        </p:grpSpPr>
        <p:sp>
          <p:nvSpPr>
            <p:cNvPr id="23" name="Oval 15"/>
            <p:cNvSpPr/>
            <p:nvPr/>
          </p:nvSpPr>
          <p:spPr>
            <a:xfrm>
              <a:off x="4117080" y="1393836"/>
              <a:ext cx="908215" cy="90821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ea typeface="微软雅黑"/>
              </a:endParaRPr>
            </a:p>
          </p:txBody>
        </p:sp>
        <p:sp>
          <p:nvSpPr>
            <p:cNvPr id="24" name="Freeform 219"/>
            <p:cNvSpPr>
              <a:spLocks noEditPoints="1"/>
            </p:cNvSpPr>
            <p:nvPr/>
          </p:nvSpPr>
          <p:spPr bwMode="auto">
            <a:xfrm>
              <a:off x="4443847" y="1714616"/>
              <a:ext cx="246274" cy="245461"/>
            </a:xfrm>
            <a:custGeom>
              <a:avLst/>
              <a:gdLst>
                <a:gd name="T0" fmla="*/ 32 w 128"/>
                <a:gd name="T1" fmla="*/ 40 h 128"/>
                <a:gd name="T2" fmla="*/ 40 w 128"/>
                <a:gd name="T3" fmla="*/ 32 h 128"/>
                <a:gd name="T4" fmla="*/ 32 w 128"/>
                <a:gd name="T5" fmla="*/ 24 h 128"/>
                <a:gd name="T6" fmla="*/ 24 w 128"/>
                <a:gd name="T7" fmla="*/ 32 h 128"/>
                <a:gd name="T8" fmla="*/ 32 w 128"/>
                <a:gd name="T9" fmla="*/ 40 h 128"/>
                <a:gd name="T10" fmla="*/ 112 w 128"/>
                <a:gd name="T11" fmla="*/ 0 h 128"/>
                <a:gd name="T12" fmla="*/ 16 w 128"/>
                <a:gd name="T13" fmla="*/ 0 h 128"/>
                <a:gd name="T14" fmla="*/ 0 w 128"/>
                <a:gd name="T15" fmla="*/ 16 h 128"/>
                <a:gd name="T16" fmla="*/ 0 w 128"/>
                <a:gd name="T17" fmla="*/ 112 h 128"/>
                <a:gd name="T18" fmla="*/ 16 w 128"/>
                <a:gd name="T19" fmla="*/ 128 h 128"/>
                <a:gd name="T20" fmla="*/ 112 w 128"/>
                <a:gd name="T21" fmla="*/ 128 h 128"/>
                <a:gd name="T22" fmla="*/ 128 w 128"/>
                <a:gd name="T23" fmla="*/ 112 h 128"/>
                <a:gd name="T24" fmla="*/ 128 w 128"/>
                <a:gd name="T25" fmla="*/ 16 h 128"/>
                <a:gd name="T26" fmla="*/ 112 w 128"/>
                <a:gd name="T27" fmla="*/ 0 h 128"/>
                <a:gd name="T28" fmla="*/ 32 w 128"/>
                <a:gd name="T29" fmla="*/ 16 h 128"/>
                <a:gd name="T30" fmla="*/ 48 w 128"/>
                <a:gd name="T31" fmla="*/ 32 h 128"/>
                <a:gd name="T32" fmla="*/ 32 w 128"/>
                <a:gd name="T33" fmla="*/ 48 h 128"/>
                <a:gd name="T34" fmla="*/ 16 w 128"/>
                <a:gd name="T35" fmla="*/ 32 h 128"/>
                <a:gd name="T36" fmla="*/ 32 w 128"/>
                <a:gd name="T37" fmla="*/ 16 h 128"/>
                <a:gd name="T38" fmla="*/ 16 w 128"/>
                <a:gd name="T39" fmla="*/ 120 h 128"/>
                <a:gd name="T40" fmla="*/ 8 w 128"/>
                <a:gd name="T41" fmla="*/ 112 h 128"/>
                <a:gd name="T42" fmla="*/ 8 w 128"/>
                <a:gd name="T43" fmla="*/ 108 h 128"/>
                <a:gd name="T44" fmla="*/ 40 w 128"/>
                <a:gd name="T45" fmla="*/ 80 h 128"/>
                <a:gd name="T46" fmla="*/ 80 w 128"/>
                <a:gd name="T47" fmla="*/ 120 h 128"/>
                <a:gd name="T48" fmla="*/ 16 w 128"/>
                <a:gd name="T49" fmla="*/ 120 h 128"/>
                <a:gd name="T50" fmla="*/ 120 w 128"/>
                <a:gd name="T51" fmla="*/ 112 h 128"/>
                <a:gd name="T52" fmla="*/ 112 w 128"/>
                <a:gd name="T53" fmla="*/ 120 h 128"/>
                <a:gd name="T54" fmla="*/ 91 w 128"/>
                <a:gd name="T55" fmla="*/ 120 h 128"/>
                <a:gd name="T56" fmla="*/ 62 w 128"/>
                <a:gd name="T57" fmla="*/ 90 h 128"/>
                <a:gd name="T58" fmla="*/ 96 w 128"/>
                <a:gd name="T59" fmla="*/ 56 h 128"/>
                <a:gd name="T60" fmla="*/ 120 w 128"/>
                <a:gd name="T61" fmla="*/ 80 h 128"/>
                <a:gd name="T62" fmla="*/ 120 w 128"/>
                <a:gd name="T6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8">
                  <a:moveTo>
                    <a:pt x="32" y="40"/>
                  </a:moveTo>
                  <a:cubicBezTo>
                    <a:pt x="36" y="40"/>
                    <a:pt x="40" y="36"/>
                    <a:pt x="40" y="32"/>
                  </a:cubicBezTo>
                  <a:cubicBezTo>
                    <a:pt x="40" y="28"/>
                    <a:pt x="36" y="24"/>
                    <a:pt x="32" y="24"/>
                  </a:cubicBezTo>
                  <a:cubicBezTo>
                    <a:pt x="28" y="24"/>
                    <a:pt x="24" y="28"/>
                    <a:pt x="24" y="32"/>
                  </a:cubicBezTo>
                  <a:cubicBezTo>
                    <a:pt x="24" y="36"/>
                    <a:pt x="28" y="40"/>
                    <a:pt x="32" y="40"/>
                  </a:cubicBezTo>
                  <a:close/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32" y="16"/>
                  </a:move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ubicBezTo>
                    <a:pt x="23" y="48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lose/>
                  <a:moveTo>
                    <a:pt x="16" y="120"/>
                  </a:moveTo>
                  <a:cubicBezTo>
                    <a:pt x="12" y="120"/>
                    <a:pt x="8" y="116"/>
                    <a:pt x="8" y="112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16" y="120"/>
                  </a:ln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120" y="80"/>
                    <a:pt x="120" y="80"/>
                    <a:pt x="120" y="80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79177" y="1393836"/>
            <a:ext cx="908215" cy="908215"/>
            <a:chOff x="3379177" y="1393836"/>
            <a:chExt cx="908215" cy="908215"/>
          </a:xfrm>
        </p:grpSpPr>
        <p:sp>
          <p:nvSpPr>
            <p:cNvPr id="26" name="Oval 14"/>
            <p:cNvSpPr/>
            <p:nvPr/>
          </p:nvSpPr>
          <p:spPr>
            <a:xfrm>
              <a:off x="3379177" y="1393836"/>
              <a:ext cx="908215" cy="90821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ea typeface="微软雅黑"/>
              </a:endParaRPr>
            </a:p>
          </p:txBody>
        </p:sp>
        <p:sp>
          <p:nvSpPr>
            <p:cNvPr id="27" name="Freeform 174"/>
            <p:cNvSpPr>
              <a:spLocks/>
            </p:cNvSpPr>
            <p:nvPr/>
          </p:nvSpPr>
          <p:spPr bwMode="auto">
            <a:xfrm>
              <a:off x="3712993" y="1728868"/>
              <a:ext cx="240584" cy="238146"/>
            </a:xfrm>
            <a:custGeom>
              <a:avLst/>
              <a:gdLst>
                <a:gd name="T0" fmla="*/ 119 w 125"/>
                <a:gd name="T1" fmla="*/ 24 h 124"/>
                <a:gd name="T2" fmla="*/ 108 w 125"/>
                <a:gd name="T3" fmla="*/ 34 h 124"/>
                <a:gd name="T4" fmla="*/ 91 w 125"/>
                <a:gd name="T5" fmla="*/ 34 h 124"/>
                <a:gd name="T6" fmla="*/ 91 w 125"/>
                <a:gd name="T7" fmla="*/ 17 h 124"/>
                <a:gd name="T8" fmla="*/ 101 w 125"/>
                <a:gd name="T9" fmla="*/ 6 h 124"/>
                <a:gd name="T10" fmla="*/ 59 w 125"/>
                <a:gd name="T11" fmla="*/ 14 h 124"/>
                <a:gd name="T12" fmla="*/ 50 w 125"/>
                <a:gd name="T13" fmla="*/ 52 h 124"/>
                <a:gd name="T14" fmla="*/ 7 w 125"/>
                <a:gd name="T15" fmla="*/ 95 h 124"/>
                <a:gd name="T16" fmla="*/ 7 w 125"/>
                <a:gd name="T17" fmla="*/ 118 h 124"/>
                <a:gd name="T18" fmla="*/ 30 w 125"/>
                <a:gd name="T19" fmla="*/ 118 h 124"/>
                <a:gd name="T20" fmla="*/ 73 w 125"/>
                <a:gd name="T21" fmla="*/ 75 h 124"/>
                <a:gd name="T22" fmla="*/ 111 w 125"/>
                <a:gd name="T23" fmla="*/ 66 h 124"/>
                <a:gd name="T24" fmla="*/ 119 w 125"/>
                <a:gd name="T25" fmla="*/ 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4">
                  <a:moveTo>
                    <a:pt x="119" y="24"/>
                  </a:moveTo>
                  <a:cubicBezTo>
                    <a:pt x="117" y="27"/>
                    <a:pt x="113" y="30"/>
                    <a:pt x="108" y="34"/>
                  </a:cubicBezTo>
                  <a:cubicBezTo>
                    <a:pt x="103" y="39"/>
                    <a:pt x="96" y="39"/>
                    <a:pt x="91" y="34"/>
                  </a:cubicBezTo>
                  <a:cubicBezTo>
                    <a:pt x="86" y="29"/>
                    <a:pt x="86" y="22"/>
                    <a:pt x="91" y="17"/>
                  </a:cubicBezTo>
                  <a:cubicBezTo>
                    <a:pt x="96" y="12"/>
                    <a:pt x="101" y="6"/>
                    <a:pt x="101" y="6"/>
                  </a:cubicBezTo>
                  <a:cubicBezTo>
                    <a:pt x="87" y="0"/>
                    <a:pt x="70" y="3"/>
                    <a:pt x="59" y="14"/>
                  </a:cubicBezTo>
                  <a:cubicBezTo>
                    <a:pt x="49" y="24"/>
                    <a:pt x="46" y="39"/>
                    <a:pt x="50" y="52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0" y="101"/>
                    <a:pt x="0" y="112"/>
                    <a:pt x="7" y="118"/>
                  </a:cubicBezTo>
                  <a:cubicBezTo>
                    <a:pt x="13" y="124"/>
                    <a:pt x="24" y="124"/>
                    <a:pt x="30" y="118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86" y="79"/>
                    <a:pt x="101" y="76"/>
                    <a:pt x="111" y="66"/>
                  </a:cubicBezTo>
                  <a:cubicBezTo>
                    <a:pt x="123" y="55"/>
                    <a:pt x="125" y="38"/>
                    <a:pt x="119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41273" y="1393836"/>
            <a:ext cx="908215" cy="908215"/>
            <a:chOff x="2641273" y="1393836"/>
            <a:chExt cx="908215" cy="908215"/>
          </a:xfrm>
        </p:grpSpPr>
        <p:sp>
          <p:nvSpPr>
            <p:cNvPr id="29" name="Oval 2"/>
            <p:cNvSpPr/>
            <p:nvPr/>
          </p:nvSpPr>
          <p:spPr>
            <a:xfrm>
              <a:off x="2641273" y="1393836"/>
              <a:ext cx="908215" cy="90821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ea typeface="微软雅黑"/>
              </a:endParaRPr>
            </a:p>
          </p:txBody>
        </p:sp>
        <p:sp>
          <p:nvSpPr>
            <p:cNvPr id="30" name="Freeform 100"/>
            <p:cNvSpPr>
              <a:spLocks/>
            </p:cNvSpPr>
            <p:nvPr/>
          </p:nvSpPr>
          <p:spPr bwMode="auto">
            <a:xfrm>
              <a:off x="3003129" y="1748377"/>
              <a:ext cx="184502" cy="199132"/>
            </a:xfrm>
            <a:custGeom>
              <a:avLst/>
              <a:gdLst>
                <a:gd name="T0" fmla="*/ 76 w 96"/>
                <a:gd name="T1" fmla="*/ 64 h 104"/>
                <a:gd name="T2" fmla="*/ 59 w 96"/>
                <a:gd name="T3" fmla="*/ 73 h 104"/>
                <a:gd name="T4" fmla="*/ 38 w 96"/>
                <a:gd name="T5" fmla="*/ 61 h 104"/>
                <a:gd name="T6" fmla="*/ 40 w 96"/>
                <a:gd name="T7" fmla="*/ 52 h 104"/>
                <a:gd name="T8" fmla="*/ 39 w 96"/>
                <a:gd name="T9" fmla="*/ 46 h 104"/>
                <a:gd name="T10" fmla="*/ 61 w 96"/>
                <a:gd name="T11" fmla="*/ 34 h 104"/>
                <a:gd name="T12" fmla="*/ 76 w 96"/>
                <a:gd name="T13" fmla="*/ 40 h 104"/>
                <a:gd name="T14" fmla="*/ 96 w 96"/>
                <a:gd name="T15" fmla="*/ 20 h 104"/>
                <a:gd name="T16" fmla="*/ 76 w 96"/>
                <a:gd name="T17" fmla="*/ 0 h 104"/>
                <a:gd name="T18" fmla="*/ 56 w 96"/>
                <a:gd name="T19" fmla="*/ 20 h 104"/>
                <a:gd name="T20" fmla="*/ 57 w 96"/>
                <a:gd name="T21" fmla="*/ 26 h 104"/>
                <a:gd name="T22" fmla="*/ 35 w 96"/>
                <a:gd name="T23" fmla="*/ 38 h 104"/>
                <a:gd name="T24" fmla="*/ 20 w 96"/>
                <a:gd name="T25" fmla="*/ 32 h 104"/>
                <a:gd name="T26" fmla="*/ 0 w 96"/>
                <a:gd name="T27" fmla="*/ 52 h 104"/>
                <a:gd name="T28" fmla="*/ 20 w 96"/>
                <a:gd name="T29" fmla="*/ 72 h 104"/>
                <a:gd name="T30" fmla="*/ 32 w 96"/>
                <a:gd name="T31" fmla="*/ 68 h 104"/>
                <a:gd name="T32" fmla="*/ 56 w 96"/>
                <a:gd name="T33" fmla="*/ 82 h 104"/>
                <a:gd name="T34" fmla="*/ 56 w 96"/>
                <a:gd name="T35" fmla="*/ 84 h 104"/>
                <a:gd name="T36" fmla="*/ 76 w 96"/>
                <a:gd name="T37" fmla="*/ 104 h 104"/>
                <a:gd name="T38" fmla="*/ 96 w 96"/>
                <a:gd name="T39" fmla="*/ 84 h 104"/>
                <a:gd name="T40" fmla="*/ 76 w 96"/>
                <a:gd name="T41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04">
                  <a:moveTo>
                    <a:pt x="76" y="64"/>
                  </a:moveTo>
                  <a:cubicBezTo>
                    <a:pt x="69" y="64"/>
                    <a:pt x="63" y="68"/>
                    <a:pt x="59" y="7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9" y="58"/>
                    <a:pt x="40" y="55"/>
                    <a:pt x="40" y="52"/>
                  </a:cubicBezTo>
                  <a:cubicBezTo>
                    <a:pt x="40" y="50"/>
                    <a:pt x="40" y="48"/>
                    <a:pt x="39" y="4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5" y="37"/>
                    <a:pt x="70" y="40"/>
                    <a:pt x="76" y="40"/>
                  </a:cubicBezTo>
                  <a:cubicBezTo>
                    <a:pt x="87" y="40"/>
                    <a:pt x="96" y="31"/>
                    <a:pt x="96" y="20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65" y="0"/>
                    <a:pt x="56" y="9"/>
                    <a:pt x="56" y="20"/>
                  </a:cubicBezTo>
                  <a:cubicBezTo>
                    <a:pt x="56" y="22"/>
                    <a:pt x="56" y="24"/>
                    <a:pt x="57" y="2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35"/>
                    <a:pt x="26" y="32"/>
                    <a:pt x="20" y="32"/>
                  </a:cubicBezTo>
                  <a:cubicBezTo>
                    <a:pt x="9" y="32"/>
                    <a:pt x="0" y="41"/>
                    <a:pt x="0" y="52"/>
                  </a:cubicBezTo>
                  <a:cubicBezTo>
                    <a:pt x="0" y="63"/>
                    <a:pt x="9" y="72"/>
                    <a:pt x="20" y="72"/>
                  </a:cubicBezTo>
                  <a:cubicBezTo>
                    <a:pt x="25" y="72"/>
                    <a:pt x="29" y="70"/>
                    <a:pt x="32" y="68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4"/>
                  </a:cubicBezTo>
                  <a:cubicBezTo>
                    <a:pt x="56" y="95"/>
                    <a:pt x="65" y="104"/>
                    <a:pt x="76" y="104"/>
                  </a:cubicBezTo>
                  <a:cubicBezTo>
                    <a:pt x="87" y="104"/>
                    <a:pt x="96" y="95"/>
                    <a:pt x="96" y="84"/>
                  </a:cubicBezTo>
                  <a:cubicBezTo>
                    <a:pt x="96" y="73"/>
                    <a:pt x="87" y="64"/>
                    <a:pt x="76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42127" y="2501446"/>
            <a:ext cx="1254159" cy="1803432"/>
            <a:chOff x="1042127" y="2501446"/>
            <a:chExt cx="1254159" cy="1803432"/>
          </a:xfrm>
        </p:grpSpPr>
        <p:sp>
          <p:nvSpPr>
            <p:cNvPr id="32" name="文本框 15"/>
            <p:cNvSpPr txBox="1"/>
            <p:nvPr/>
          </p:nvSpPr>
          <p:spPr>
            <a:xfrm>
              <a:off x="1088626" y="2996369"/>
              <a:ext cx="1098375" cy="19043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51435" tIns="25718" rIns="51435" bIns="25718" rtlCol="0">
              <a:spAutoFit/>
            </a:bodyPr>
            <a:lstStyle>
              <a:defPPr>
                <a:defRPr lang="zh-CN"/>
              </a:defPPr>
              <a:lvl1pPr algn="ctr">
                <a:defRPr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点击此处添加标题</a:t>
              </a:r>
            </a:p>
          </p:txBody>
        </p:sp>
        <p:sp>
          <p:nvSpPr>
            <p:cNvPr id="33" name="文本框 16"/>
            <p:cNvSpPr txBox="1"/>
            <p:nvPr/>
          </p:nvSpPr>
          <p:spPr>
            <a:xfrm>
              <a:off x="1042127" y="3329610"/>
              <a:ext cx="1254159" cy="975268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您的内容打在这里，或者通过复制您的文本后，在此框中选择粘</a:t>
              </a:r>
            </a:p>
          </p:txBody>
        </p:sp>
        <p:sp>
          <p:nvSpPr>
            <p:cNvPr id="34" name="文本框 25"/>
            <p:cNvSpPr txBox="1"/>
            <p:nvPr/>
          </p:nvSpPr>
          <p:spPr>
            <a:xfrm>
              <a:off x="1336999" y="2501446"/>
              <a:ext cx="660117" cy="359715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01%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504033" y="2501446"/>
            <a:ext cx="1254159" cy="1803432"/>
            <a:chOff x="2504033" y="2501446"/>
            <a:chExt cx="1254159" cy="1803432"/>
          </a:xfrm>
        </p:grpSpPr>
        <p:sp>
          <p:nvSpPr>
            <p:cNvPr id="36" name="文本框 17"/>
            <p:cNvSpPr txBox="1"/>
            <p:nvPr/>
          </p:nvSpPr>
          <p:spPr>
            <a:xfrm>
              <a:off x="2550531" y="2996369"/>
              <a:ext cx="1098375" cy="19043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51435" tIns="25718" rIns="51435" bIns="25718" rtlCol="0">
              <a:spAutoFit/>
            </a:bodyPr>
            <a:lstStyle>
              <a:defPPr>
                <a:defRPr lang="zh-CN"/>
              </a:defPPr>
              <a:lvl1pPr algn="ctr">
                <a:defRPr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点击此处添加标题</a:t>
              </a:r>
            </a:p>
          </p:txBody>
        </p:sp>
        <p:sp>
          <p:nvSpPr>
            <p:cNvPr id="37" name="文本框 18"/>
            <p:cNvSpPr txBox="1"/>
            <p:nvPr/>
          </p:nvSpPr>
          <p:spPr>
            <a:xfrm>
              <a:off x="2504033" y="3329610"/>
              <a:ext cx="1254159" cy="975268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您的内容打在这里，或者通过复制您的文本后，在此框中选择粘</a:t>
              </a:r>
            </a:p>
          </p:txBody>
        </p:sp>
        <p:sp>
          <p:nvSpPr>
            <p:cNvPr id="38" name="文本框 26"/>
            <p:cNvSpPr txBox="1"/>
            <p:nvPr/>
          </p:nvSpPr>
          <p:spPr>
            <a:xfrm>
              <a:off x="2798905" y="2501446"/>
              <a:ext cx="660117" cy="359715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02%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956049" y="2501446"/>
            <a:ext cx="1274981" cy="1782337"/>
            <a:chOff x="3956049" y="2501446"/>
            <a:chExt cx="1274981" cy="1782337"/>
          </a:xfrm>
        </p:grpSpPr>
        <p:sp>
          <p:nvSpPr>
            <p:cNvPr id="40" name="文本框 19"/>
            <p:cNvSpPr txBox="1"/>
            <p:nvPr/>
          </p:nvSpPr>
          <p:spPr>
            <a:xfrm>
              <a:off x="4012436" y="2996369"/>
              <a:ext cx="1098375" cy="19043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51435" tIns="25718" rIns="51435" bIns="25718" rtlCol="0">
              <a:spAutoFit/>
            </a:bodyPr>
            <a:lstStyle>
              <a:defPPr>
                <a:defRPr lang="zh-CN"/>
              </a:defPPr>
              <a:lvl1pPr algn="ctr">
                <a:defRPr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点击此处添加标题</a:t>
              </a:r>
            </a:p>
          </p:txBody>
        </p:sp>
        <p:sp>
          <p:nvSpPr>
            <p:cNvPr id="41" name="文本框 20"/>
            <p:cNvSpPr txBox="1"/>
            <p:nvPr/>
          </p:nvSpPr>
          <p:spPr>
            <a:xfrm>
              <a:off x="3956049" y="3329610"/>
              <a:ext cx="1274981" cy="954173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您的内容打在这里，或者通过复制您的文本后，在此框中选择粘</a:t>
              </a:r>
            </a:p>
          </p:txBody>
        </p:sp>
        <p:sp>
          <p:nvSpPr>
            <p:cNvPr id="42" name="文本框 27"/>
            <p:cNvSpPr txBox="1"/>
            <p:nvPr/>
          </p:nvSpPr>
          <p:spPr>
            <a:xfrm>
              <a:off x="4260808" y="2501446"/>
              <a:ext cx="660117" cy="359715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03%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427843" y="2501446"/>
            <a:ext cx="1254159" cy="1782337"/>
            <a:chOff x="5427843" y="2501446"/>
            <a:chExt cx="1254159" cy="1782337"/>
          </a:xfrm>
        </p:grpSpPr>
        <p:sp>
          <p:nvSpPr>
            <p:cNvPr id="44" name="文本框 21"/>
            <p:cNvSpPr txBox="1"/>
            <p:nvPr/>
          </p:nvSpPr>
          <p:spPr>
            <a:xfrm>
              <a:off x="5474342" y="2996369"/>
              <a:ext cx="1098375" cy="19043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51435" tIns="25718" rIns="51435" bIns="25718" rtlCol="0">
              <a:spAutoFit/>
            </a:bodyPr>
            <a:lstStyle>
              <a:defPPr>
                <a:defRPr lang="zh-CN"/>
              </a:defPPr>
              <a:lvl1pPr algn="ctr">
                <a:defRPr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点击此处添加标题</a:t>
              </a:r>
            </a:p>
          </p:txBody>
        </p:sp>
        <p:sp>
          <p:nvSpPr>
            <p:cNvPr id="45" name="文本框 22"/>
            <p:cNvSpPr txBox="1"/>
            <p:nvPr/>
          </p:nvSpPr>
          <p:spPr>
            <a:xfrm>
              <a:off x="5427843" y="3329610"/>
              <a:ext cx="1254159" cy="954173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您的内容打在这里，或者通过复制您的文本后，在此框中选择粘</a:t>
              </a:r>
            </a:p>
          </p:txBody>
        </p:sp>
        <p:sp>
          <p:nvSpPr>
            <p:cNvPr id="46" name="文本框 28"/>
            <p:cNvSpPr txBox="1"/>
            <p:nvPr/>
          </p:nvSpPr>
          <p:spPr>
            <a:xfrm>
              <a:off x="5722714" y="2501446"/>
              <a:ext cx="660117" cy="359715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04%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889748" y="2501446"/>
            <a:ext cx="1254159" cy="1782337"/>
            <a:chOff x="6889748" y="2501446"/>
            <a:chExt cx="1254159" cy="1782337"/>
          </a:xfrm>
        </p:grpSpPr>
        <p:sp>
          <p:nvSpPr>
            <p:cNvPr id="48" name="文本框 23"/>
            <p:cNvSpPr txBox="1"/>
            <p:nvPr/>
          </p:nvSpPr>
          <p:spPr>
            <a:xfrm>
              <a:off x="6936246" y="2996369"/>
              <a:ext cx="1098375" cy="19043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51435" tIns="25718" rIns="51435" bIns="25718" rtlCol="0">
              <a:spAutoFit/>
            </a:bodyPr>
            <a:lstStyle>
              <a:defPPr>
                <a:defRPr lang="zh-CN"/>
              </a:defPPr>
              <a:lvl1pPr algn="ctr">
                <a:defRPr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点击此处添加标题</a:t>
              </a:r>
            </a:p>
          </p:txBody>
        </p:sp>
        <p:sp>
          <p:nvSpPr>
            <p:cNvPr id="49" name="文本框 24"/>
            <p:cNvSpPr txBox="1"/>
            <p:nvPr/>
          </p:nvSpPr>
          <p:spPr>
            <a:xfrm>
              <a:off x="6889748" y="3329610"/>
              <a:ext cx="1254159" cy="954173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您的内容打在这里，或者通过复制您的文本后，在此框中选择粘</a:t>
              </a:r>
            </a:p>
          </p:txBody>
        </p:sp>
        <p:sp>
          <p:nvSpPr>
            <p:cNvPr id="50" name="文本框 29"/>
            <p:cNvSpPr txBox="1"/>
            <p:nvPr/>
          </p:nvSpPr>
          <p:spPr>
            <a:xfrm>
              <a:off x="7184619" y="2501446"/>
              <a:ext cx="660117" cy="359715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05%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7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"/>
          <p:cNvGrpSpPr>
            <a:grpSpLocks/>
          </p:cNvGrpSpPr>
          <p:nvPr/>
        </p:nvGrpSpPr>
        <p:grpSpPr bwMode="auto">
          <a:xfrm>
            <a:off x="644129" y="1569244"/>
            <a:ext cx="1891903" cy="1890713"/>
            <a:chOff x="0" y="0"/>
            <a:chExt cx="2098675" cy="2098676"/>
          </a:xfrm>
        </p:grpSpPr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0" y="0"/>
              <a:ext cx="2098675" cy="209867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331916" y="390683"/>
              <a:ext cx="1469769" cy="1380808"/>
            </a:xfrm>
            <a:custGeom>
              <a:avLst/>
              <a:gdLst>
                <a:gd name="T0" fmla="*/ 899153 w 1615"/>
                <a:gd name="T1" fmla="*/ 22741 h 1518"/>
                <a:gd name="T2" fmla="*/ 716228 w 1615"/>
                <a:gd name="T3" fmla="*/ 87324 h 1518"/>
                <a:gd name="T4" fmla="*/ 549685 w 1615"/>
                <a:gd name="T5" fmla="*/ 15464 h 1518"/>
                <a:gd name="T6" fmla="*/ 17291 w 1615"/>
                <a:gd name="T7" fmla="*/ 548503 h 1518"/>
                <a:gd name="T8" fmla="*/ 191115 w 1615"/>
                <a:gd name="T9" fmla="*/ 799559 h 1518"/>
                <a:gd name="T10" fmla="*/ 279393 w 1615"/>
                <a:gd name="T11" fmla="*/ 960562 h 1518"/>
                <a:gd name="T12" fmla="*/ 394062 w 1615"/>
                <a:gd name="T13" fmla="*/ 1192516 h 1518"/>
                <a:gd name="T14" fmla="*/ 604289 w 1615"/>
                <a:gd name="T15" fmla="*/ 1282569 h 1518"/>
                <a:gd name="T16" fmla="*/ 842728 w 1615"/>
                <a:gd name="T17" fmla="*/ 1328050 h 1518"/>
                <a:gd name="T18" fmla="*/ 936466 w 1615"/>
                <a:gd name="T19" fmla="*/ 1292575 h 1518"/>
                <a:gd name="T20" fmla="*/ 1082988 w 1615"/>
                <a:gd name="T21" fmla="*/ 1192516 h 1518"/>
                <a:gd name="T22" fmla="*/ 1117570 w 1615"/>
                <a:gd name="T23" fmla="*/ 1053344 h 1518"/>
                <a:gd name="T24" fmla="*/ 1231330 w 1615"/>
                <a:gd name="T25" fmla="*/ 1038790 h 1518"/>
                <a:gd name="T26" fmla="*/ 1269553 w 1615"/>
                <a:gd name="T27" fmla="*/ 901437 h 1518"/>
                <a:gd name="T28" fmla="*/ 1397873 w 1615"/>
                <a:gd name="T29" fmla="*/ 772270 h 1518"/>
                <a:gd name="T30" fmla="*/ 1446107 w 1615"/>
                <a:gd name="T31" fmla="*/ 639465 h 1518"/>
                <a:gd name="T32" fmla="*/ 1389683 w 1615"/>
                <a:gd name="T33" fmla="*/ 621273 h 1518"/>
                <a:gd name="T34" fmla="*/ 1328708 w 1615"/>
                <a:gd name="T35" fmla="*/ 656748 h 1518"/>
                <a:gd name="T36" fmla="*/ 1166714 w 1615"/>
                <a:gd name="T37" fmla="*/ 754078 h 1518"/>
                <a:gd name="T38" fmla="*/ 1170355 w 1615"/>
                <a:gd name="T39" fmla="*/ 767722 h 1518"/>
                <a:gd name="T40" fmla="*/ 1008362 w 1615"/>
                <a:gd name="T41" fmla="*/ 864142 h 1518"/>
                <a:gd name="T42" fmla="*/ 1055685 w 1615"/>
                <a:gd name="T43" fmla="*/ 949647 h 1518"/>
                <a:gd name="T44" fmla="*/ 893692 w 1615"/>
                <a:gd name="T45" fmla="*/ 1046976 h 1518"/>
                <a:gd name="T46" fmla="*/ 936466 w 1615"/>
                <a:gd name="T47" fmla="*/ 1123385 h 1518"/>
                <a:gd name="T48" fmla="*/ 774473 w 1615"/>
                <a:gd name="T49" fmla="*/ 1219805 h 1518"/>
                <a:gd name="T50" fmla="*/ 800865 w 1615"/>
                <a:gd name="T51" fmla="*/ 1286207 h 1518"/>
                <a:gd name="T52" fmla="*/ 664354 w 1615"/>
                <a:gd name="T53" fmla="*/ 1246184 h 1518"/>
                <a:gd name="T54" fmla="*/ 685285 w 1615"/>
                <a:gd name="T55" fmla="*/ 1197974 h 1518"/>
                <a:gd name="T56" fmla="*/ 844548 w 1615"/>
                <a:gd name="T57" fmla="*/ 963291 h 1518"/>
                <a:gd name="T58" fmla="*/ 469598 w 1615"/>
                <a:gd name="T59" fmla="*/ 1235268 h 1518"/>
                <a:gd name="T60" fmla="*/ 503271 w 1615"/>
                <a:gd name="T61" fmla="*/ 1098825 h 1518"/>
                <a:gd name="T62" fmla="*/ 424094 w 1615"/>
                <a:gd name="T63" fmla="*/ 1105192 h 1518"/>
                <a:gd name="T64" fmla="*/ 321256 w 1615"/>
                <a:gd name="T65" fmla="*/ 1002405 h 1518"/>
                <a:gd name="T66" fmla="*/ 383141 w 1615"/>
                <a:gd name="T67" fmla="*/ 867781 h 1518"/>
                <a:gd name="T68" fmla="*/ 245720 w 1615"/>
                <a:gd name="T69" fmla="*/ 854136 h 1518"/>
                <a:gd name="T70" fmla="*/ 251180 w 1615"/>
                <a:gd name="T71" fmla="*/ 809565 h 1518"/>
                <a:gd name="T72" fmla="*/ 265742 w 1615"/>
                <a:gd name="T73" fmla="*/ 782276 h 1518"/>
                <a:gd name="T74" fmla="*/ 463228 w 1615"/>
                <a:gd name="T75" fmla="*/ 582159 h 1518"/>
                <a:gd name="T76" fmla="*/ 312155 w 1615"/>
                <a:gd name="T77" fmla="*/ 595803 h 1518"/>
                <a:gd name="T78" fmla="*/ 214777 w 1615"/>
                <a:gd name="T79" fmla="*/ 442986 h 1518"/>
                <a:gd name="T80" fmla="*/ 792674 w 1615"/>
                <a:gd name="T81" fmla="*/ 433890 h 1518"/>
                <a:gd name="T82" fmla="*/ 771742 w 1615"/>
                <a:gd name="T83" fmla="*/ 124618 h 1518"/>
                <a:gd name="T84" fmla="*/ 899153 w 1615"/>
                <a:gd name="T85" fmla="*/ 81866 h 1518"/>
                <a:gd name="T86" fmla="*/ 1389683 w 1615"/>
                <a:gd name="T87" fmla="*/ 621273 h 1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615" h="1518">
                  <a:moveTo>
                    <a:pt x="1530" y="456"/>
                  </a:moveTo>
                  <a:lnTo>
                    <a:pt x="1169" y="95"/>
                  </a:lnTo>
                  <a:cubicBezTo>
                    <a:pt x="1126" y="52"/>
                    <a:pt x="1056" y="25"/>
                    <a:pt x="988" y="25"/>
                  </a:cubicBezTo>
                  <a:cubicBezTo>
                    <a:pt x="964" y="25"/>
                    <a:pt x="943" y="28"/>
                    <a:pt x="922" y="34"/>
                  </a:cubicBezTo>
                  <a:lnTo>
                    <a:pt x="907" y="39"/>
                  </a:lnTo>
                  <a:cubicBezTo>
                    <a:pt x="871" y="50"/>
                    <a:pt x="828" y="71"/>
                    <a:pt x="787" y="96"/>
                  </a:cubicBezTo>
                  <a:lnTo>
                    <a:pt x="786" y="96"/>
                  </a:lnTo>
                  <a:cubicBezTo>
                    <a:pt x="715" y="65"/>
                    <a:pt x="649" y="31"/>
                    <a:pt x="619" y="22"/>
                  </a:cubicBezTo>
                  <a:lnTo>
                    <a:pt x="604" y="17"/>
                  </a:lnTo>
                  <a:cubicBezTo>
                    <a:pt x="547" y="0"/>
                    <a:pt x="465" y="20"/>
                    <a:pt x="423" y="62"/>
                  </a:cubicBezTo>
                  <a:lnTo>
                    <a:pt x="62" y="423"/>
                  </a:lnTo>
                  <a:cubicBezTo>
                    <a:pt x="20" y="465"/>
                    <a:pt x="0" y="546"/>
                    <a:pt x="19" y="603"/>
                  </a:cubicBezTo>
                  <a:lnTo>
                    <a:pt x="26" y="625"/>
                  </a:lnTo>
                  <a:cubicBezTo>
                    <a:pt x="45" y="682"/>
                    <a:pt x="94" y="763"/>
                    <a:pt x="137" y="805"/>
                  </a:cubicBezTo>
                  <a:lnTo>
                    <a:pt x="210" y="879"/>
                  </a:lnTo>
                  <a:cubicBezTo>
                    <a:pt x="195" y="931"/>
                    <a:pt x="204" y="984"/>
                    <a:pt x="241" y="1021"/>
                  </a:cubicBezTo>
                  <a:cubicBezTo>
                    <a:pt x="259" y="1039"/>
                    <a:pt x="282" y="1051"/>
                    <a:pt x="307" y="1056"/>
                  </a:cubicBezTo>
                  <a:cubicBezTo>
                    <a:pt x="238" y="1125"/>
                    <a:pt x="228" y="1224"/>
                    <a:pt x="286" y="1282"/>
                  </a:cubicBezTo>
                  <a:cubicBezTo>
                    <a:pt x="310" y="1306"/>
                    <a:pt x="344" y="1320"/>
                    <a:pt x="381" y="1320"/>
                  </a:cubicBezTo>
                  <a:cubicBezTo>
                    <a:pt x="398" y="1320"/>
                    <a:pt x="415" y="1316"/>
                    <a:pt x="433" y="1311"/>
                  </a:cubicBezTo>
                  <a:cubicBezTo>
                    <a:pt x="433" y="1347"/>
                    <a:pt x="446" y="1380"/>
                    <a:pt x="470" y="1404"/>
                  </a:cubicBezTo>
                  <a:cubicBezTo>
                    <a:pt x="494" y="1428"/>
                    <a:pt x="528" y="1442"/>
                    <a:pt x="565" y="1442"/>
                  </a:cubicBezTo>
                  <a:cubicBezTo>
                    <a:pt x="599" y="1442"/>
                    <a:pt x="634" y="1430"/>
                    <a:pt x="664" y="1410"/>
                  </a:cubicBezTo>
                  <a:cubicBezTo>
                    <a:pt x="669" y="1436"/>
                    <a:pt x="681" y="1461"/>
                    <a:pt x="700" y="1480"/>
                  </a:cubicBezTo>
                  <a:cubicBezTo>
                    <a:pt x="725" y="1504"/>
                    <a:pt x="758" y="1518"/>
                    <a:pt x="795" y="1518"/>
                  </a:cubicBezTo>
                  <a:cubicBezTo>
                    <a:pt x="841" y="1518"/>
                    <a:pt x="889" y="1496"/>
                    <a:pt x="926" y="1460"/>
                  </a:cubicBezTo>
                  <a:lnTo>
                    <a:pt x="946" y="1440"/>
                  </a:lnTo>
                  <a:cubicBezTo>
                    <a:pt x="969" y="1445"/>
                    <a:pt x="994" y="1442"/>
                    <a:pt x="1016" y="1429"/>
                  </a:cubicBezTo>
                  <a:lnTo>
                    <a:pt x="1029" y="1421"/>
                  </a:lnTo>
                  <a:cubicBezTo>
                    <a:pt x="1066" y="1398"/>
                    <a:pt x="1083" y="1354"/>
                    <a:pt x="1072" y="1314"/>
                  </a:cubicBezTo>
                  <a:lnTo>
                    <a:pt x="1082" y="1304"/>
                  </a:lnTo>
                  <a:cubicBezTo>
                    <a:pt x="1112" y="1328"/>
                    <a:pt x="1155" y="1332"/>
                    <a:pt x="1190" y="1311"/>
                  </a:cubicBezTo>
                  <a:lnTo>
                    <a:pt x="1203" y="1303"/>
                  </a:lnTo>
                  <a:cubicBezTo>
                    <a:pt x="1249" y="1276"/>
                    <a:pt x="1263" y="1217"/>
                    <a:pt x="1236" y="1172"/>
                  </a:cubicBezTo>
                  <a:lnTo>
                    <a:pt x="1228" y="1158"/>
                  </a:lnTo>
                  <a:lnTo>
                    <a:pt x="1238" y="1148"/>
                  </a:lnTo>
                  <a:cubicBezTo>
                    <a:pt x="1268" y="1167"/>
                    <a:pt x="1307" y="1169"/>
                    <a:pt x="1340" y="1150"/>
                  </a:cubicBezTo>
                  <a:lnTo>
                    <a:pt x="1353" y="1142"/>
                  </a:lnTo>
                  <a:cubicBezTo>
                    <a:pt x="1399" y="1115"/>
                    <a:pt x="1413" y="1056"/>
                    <a:pt x="1386" y="1010"/>
                  </a:cubicBezTo>
                  <a:lnTo>
                    <a:pt x="1382" y="1004"/>
                  </a:lnTo>
                  <a:lnTo>
                    <a:pt x="1395" y="991"/>
                  </a:lnTo>
                  <a:cubicBezTo>
                    <a:pt x="1424" y="1006"/>
                    <a:pt x="1460" y="1007"/>
                    <a:pt x="1490" y="989"/>
                  </a:cubicBezTo>
                  <a:lnTo>
                    <a:pt x="1504" y="981"/>
                  </a:lnTo>
                  <a:cubicBezTo>
                    <a:pt x="1549" y="954"/>
                    <a:pt x="1564" y="894"/>
                    <a:pt x="1536" y="849"/>
                  </a:cubicBezTo>
                  <a:lnTo>
                    <a:pt x="1528" y="835"/>
                  </a:lnTo>
                  <a:cubicBezTo>
                    <a:pt x="1551" y="798"/>
                    <a:pt x="1571" y="758"/>
                    <a:pt x="1582" y="724"/>
                  </a:cubicBezTo>
                  <a:lnTo>
                    <a:pt x="1589" y="703"/>
                  </a:lnTo>
                  <a:cubicBezTo>
                    <a:pt x="1615" y="622"/>
                    <a:pt x="1590" y="516"/>
                    <a:pt x="1530" y="456"/>
                  </a:cubicBezTo>
                  <a:close/>
                  <a:moveTo>
                    <a:pt x="1527" y="683"/>
                  </a:moveTo>
                  <a:lnTo>
                    <a:pt x="1527" y="683"/>
                  </a:lnTo>
                  <a:lnTo>
                    <a:pt x="1520" y="704"/>
                  </a:lnTo>
                  <a:cubicBezTo>
                    <a:pt x="1513" y="724"/>
                    <a:pt x="1503" y="748"/>
                    <a:pt x="1490" y="771"/>
                  </a:cubicBezTo>
                  <a:lnTo>
                    <a:pt x="1460" y="722"/>
                  </a:lnTo>
                  <a:cubicBezTo>
                    <a:pt x="1433" y="677"/>
                    <a:pt x="1374" y="662"/>
                    <a:pt x="1328" y="689"/>
                  </a:cubicBezTo>
                  <a:lnTo>
                    <a:pt x="1315" y="697"/>
                  </a:lnTo>
                  <a:cubicBezTo>
                    <a:pt x="1270" y="724"/>
                    <a:pt x="1255" y="784"/>
                    <a:pt x="1282" y="829"/>
                  </a:cubicBezTo>
                  <a:lnTo>
                    <a:pt x="1351" y="943"/>
                  </a:lnTo>
                  <a:lnTo>
                    <a:pt x="1348" y="946"/>
                  </a:lnTo>
                  <a:lnTo>
                    <a:pt x="1286" y="844"/>
                  </a:lnTo>
                  <a:cubicBezTo>
                    <a:pt x="1259" y="798"/>
                    <a:pt x="1200" y="783"/>
                    <a:pt x="1154" y="811"/>
                  </a:cubicBezTo>
                  <a:lnTo>
                    <a:pt x="1141" y="819"/>
                  </a:lnTo>
                  <a:cubicBezTo>
                    <a:pt x="1096" y="846"/>
                    <a:pt x="1081" y="905"/>
                    <a:pt x="1108" y="950"/>
                  </a:cubicBezTo>
                  <a:lnTo>
                    <a:pt x="1196" y="1097"/>
                  </a:lnTo>
                  <a:lnTo>
                    <a:pt x="1193" y="1100"/>
                  </a:lnTo>
                  <a:lnTo>
                    <a:pt x="1160" y="1044"/>
                  </a:lnTo>
                  <a:cubicBezTo>
                    <a:pt x="1133" y="999"/>
                    <a:pt x="1073" y="984"/>
                    <a:pt x="1028" y="1011"/>
                  </a:cubicBezTo>
                  <a:lnTo>
                    <a:pt x="1015" y="1020"/>
                  </a:lnTo>
                  <a:cubicBezTo>
                    <a:pt x="970" y="1047"/>
                    <a:pt x="955" y="1106"/>
                    <a:pt x="982" y="1151"/>
                  </a:cubicBezTo>
                  <a:lnTo>
                    <a:pt x="1042" y="1251"/>
                  </a:lnTo>
                  <a:lnTo>
                    <a:pt x="1040" y="1253"/>
                  </a:lnTo>
                  <a:lnTo>
                    <a:pt x="1029" y="1235"/>
                  </a:lnTo>
                  <a:cubicBezTo>
                    <a:pt x="1002" y="1189"/>
                    <a:pt x="943" y="1175"/>
                    <a:pt x="898" y="1202"/>
                  </a:cubicBezTo>
                  <a:lnTo>
                    <a:pt x="884" y="1210"/>
                  </a:lnTo>
                  <a:cubicBezTo>
                    <a:pt x="839" y="1237"/>
                    <a:pt x="824" y="1296"/>
                    <a:pt x="851" y="1341"/>
                  </a:cubicBezTo>
                  <a:lnTo>
                    <a:pt x="884" y="1396"/>
                  </a:lnTo>
                  <a:cubicBezTo>
                    <a:pt x="886" y="1399"/>
                    <a:pt x="888" y="1401"/>
                    <a:pt x="890" y="1404"/>
                  </a:cubicBezTo>
                  <a:lnTo>
                    <a:pt x="880" y="1414"/>
                  </a:lnTo>
                  <a:cubicBezTo>
                    <a:pt x="855" y="1439"/>
                    <a:pt x="823" y="1452"/>
                    <a:pt x="795" y="1452"/>
                  </a:cubicBezTo>
                  <a:cubicBezTo>
                    <a:pt x="776" y="1452"/>
                    <a:pt x="759" y="1447"/>
                    <a:pt x="746" y="1434"/>
                  </a:cubicBezTo>
                  <a:cubicBezTo>
                    <a:pt x="731" y="1418"/>
                    <a:pt x="725" y="1395"/>
                    <a:pt x="730" y="1370"/>
                  </a:cubicBezTo>
                  <a:cubicBezTo>
                    <a:pt x="732" y="1358"/>
                    <a:pt x="736" y="1346"/>
                    <a:pt x="742" y="1334"/>
                  </a:cubicBezTo>
                  <a:cubicBezTo>
                    <a:pt x="743" y="1333"/>
                    <a:pt x="744" y="1332"/>
                    <a:pt x="745" y="1330"/>
                  </a:cubicBezTo>
                  <a:cubicBezTo>
                    <a:pt x="747" y="1326"/>
                    <a:pt x="750" y="1321"/>
                    <a:pt x="753" y="1317"/>
                  </a:cubicBezTo>
                  <a:cubicBezTo>
                    <a:pt x="757" y="1311"/>
                    <a:pt x="762" y="1306"/>
                    <a:pt x="767" y="1300"/>
                  </a:cubicBezTo>
                  <a:lnTo>
                    <a:pt x="968" y="1100"/>
                  </a:lnTo>
                  <a:lnTo>
                    <a:pt x="928" y="1059"/>
                  </a:lnTo>
                  <a:lnTo>
                    <a:pt x="650" y="1337"/>
                  </a:lnTo>
                  <a:cubicBezTo>
                    <a:pt x="624" y="1363"/>
                    <a:pt x="593" y="1376"/>
                    <a:pt x="565" y="1376"/>
                  </a:cubicBezTo>
                  <a:cubicBezTo>
                    <a:pt x="546" y="1376"/>
                    <a:pt x="529" y="1370"/>
                    <a:pt x="516" y="1358"/>
                  </a:cubicBezTo>
                  <a:cubicBezTo>
                    <a:pt x="485" y="1327"/>
                    <a:pt x="495" y="1267"/>
                    <a:pt x="537" y="1224"/>
                  </a:cubicBezTo>
                  <a:lnTo>
                    <a:pt x="546" y="1215"/>
                  </a:lnTo>
                  <a:lnTo>
                    <a:pt x="553" y="1208"/>
                  </a:lnTo>
                  <a:lnTo>
                    <a:pt x="815" y="946"/>
                  </a:lnTo>
                  <a:lnTo>
                    <a:pt x="775" y="906"/>
                  </a:lnTo>
                  <a:lnTo>
                    <a:pt x="466" y="1215"/>
                  </a:lnTo>
                  <a:cubicBezTo>
                    <a:pt x="441" y="1240"/>
                    <a:pt x="409" y="1254"/>
                    <a:pt x="381" y="1254"/>
                  </a:cubicBezTo>
                  <a:cubicBezTo>
                    <a:pt x="362" y="1254"/>
                    <a:pt x="345" y="1248"/>
                    <a:pt x="332" y="1236"/>
                  </a:cubicBezTo>
                  <a:cubicBezTo>
                    <a:pt x="301" y="1205"/>
                    <a:pt x="311" y="1144"/>
                    <a:pt x="353" y="1102"/>
                  </a:cubicBezTo>
                  <a:lnTo>
                    <a:pt x="662" y="793"/>
                  </a:lnTo>
                  <a:lnTo>
                    <a:pt x="622" y="753"/>
                  </a:lnTo>
                  <a:lnTo>
                    <a:pt x="421" y="954"/>
                  </a:lnTo>
                  <a:cubicBezTo>
                    <a:pt x="395" y="979"/>
                    <a:pt x="363" y="993"/>
                    <a:pt x="335" y="993"/>
                  </a:cubicBezTo>
                  <a:cubicBezTo>
                    <a:pt x="317" y="993"/>
                    <a:pt x="300" y="987"/>
                    <a:pt x="287" y="975"/>
                  </a:cubicBezTo>
                  <a:cubicBezTo>
                    <a:pt x="277" y="965"/>
                    <a:pt x="272" y="952"/>
                    <a:pt x="270" y="939"/>
                  </a:cubicBezTo>
                  <a:cubicBezTo>
                    <a:pt x="268" y="928"/>
                    <a:pt x="269" y="916"/>
                    <a:pt x="272" y="904"/>
                  </a:cubicBezTo>
                  <a:cubicBezTo>
                    <a:pt x="272" y="903"/>
                    <a:pt x="272" y="901"/>
                    <a:pt x="273" y="900"/>
                  </a:cubicBezTo>
                  <a:cubicBezTo>
                    <a:pt x="274" y="897"/>
                    <a:pt x="275" y="894"/>
                    <a:pt x="276" y="890"/>
                  </a:cubicBezTo>
                  <a:cubicBezTo>
                    <a:pt x="277" y="886"/>
                    <a:pt x="279" y="882"/>
                    <a:pt x="281" y="878"/>
                  </a:cubicBezTo>
                  <a:cubicBezTo>
                    <a:pt x="282" y="876"/>
                    <a:pt x="283" y="874"/>
                    <a:pt x="284" y="872"/>
                  </a:cubicBezTo>
                  <a:cubicBezTo>
                    <a:pt x="287" y="868"/>
                    <a:pt x="289" y="864"/>
                    <a:pt x="292" y="860"/>
                  </a:cubicBezTo>
                  <a:cubicBezTo>
                    <a:pt x="293" y="859"/>
                    <a:pt x="294" y="857"/>
                    <a:pt x="295" y="856"/>
                  </a:cubicBezTo>
                  <a:cubicBezTo>
                    <a:pt x="299" y="851"/>
                    <a:pt x="303" y="846"/>
                    <a:pt x="307" y="841"/>
                  </a:cubicBezTo>
                  <a:lnTo>
                    <a:pt x="509" y="640"/>
                  </a:lnTo>
                  <a:lnTo>
                    <a:pt x="489" y="621"/>
                  </a:lnTo>
                  <a:cubicBezTo>
                    <a:pt x="479" y="611"/>
                    <a:pt x="471" y="599"/>
                    <a:pt x="466" y="586"/>
                  </a:cubicBezTo>
                  <a:lnTo>
                    <a:pt x="343" y="655"/>
                  </a:lnTo>
                  <a:cubicBezTo>
                    <a:pt x="325" y="666"/>
                    <a:pt x="304" y="671"/>
                    <a:pt x="284" y="671"/>
                  </a:cubicBezTo>
                  <a:cubicBezTo>
                    <a:pt x="248" y="671"/>
                    <a:pt x="214" y="654"/>
                    <a:pt x="195" y="625"/>
                  </a:cubicBezTo>
                  <a:cubicBezTo>
                    <a:pt x="165" y="578"/>
                    <a:pt x="184" y="516"/>
                    <a:pt x="236" y="487"/>
                  </a:cubicBezTo>
                  <a:lnTo>
                    <a:pt x="595" y="284"/>
                  </a:lnTo>
                  <a:cubicBezTo>
                    <a:pt x="606" y="298"/>
                    <a:pt x="620" y="311"/>
                    <a:pt x="636" y="322"/>
                  </a:cubicBezTo>
                  <a:lnTo>
                    <a:pt x="871" y="477"/>
                  </a:lnTo>
                  <a:cubicBezTo>
                    <a:pt x="941" y="524"/>
                    <a:pt x="1032" y="511"/>
                    <a:pt x="1073" y="449"/>
                  </a:cubicBezTo>
                  <a:cubicBezTo>
                    <a:pt x="1114" y="387"/>
                    <a:pt x="1091" y="298"/>
                    <a:pt x="1021" y="251"/>
                  </a:cubicBezTo>
                  <a:lnTo>
                    <a:pt x="848" y="137"/>
                  </a:lnTo>
                  <a:cubicBezTo>
                    <a:pt x="875" y="121"/>
                    <a:pt x="903" y="109"/>
                    <a:pt x="927" y="101"/>
                  </a:cubicBezTo>
                  <a:lnTo>
                    <a:pt x="942" y="96"/>
                  </a:lnTo>
                  <a:cubicBezTo>
                    <a:pt x="956" y="92"/>
                    <a:pt x="972" y="90"/>
                    <a:pt x="988" y="90"/>
                  </a:cubicBezTo>
                  <a:cubicBezTo>
                    <a:pt x="1037" y="90"/>
                    <a:pt x="1091" y="109"/>
                    <a:pt x="1123" y="141"/>
                  </a:cubicBezTo>
                  <a:lnTo>
                    <a:pt x="1484" y="502"/>
                  </a:lnTo>
                  <a:cubicBezTo>
                    <a:pt x="1526" y="544"/>
                    <a:pt x="1545" y="625"/>
                    <a:pt x="1527" y="6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638176" y="3701654"/>
            <a:ext cx="1897856" cy="43815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实施方案</a:t>
            </a:r>
          </a:p>
        </p:txBody>
      </p:sp>
      <p:sp>
        <p:nvSpPr>
          <p:cNvPr id="42" name="椭圆 7"/>
          <p:cNvSpPr>
            <a:spLocks noChangeArrowheads="1"/>
          </p:cNvSpPr>
          <p:nvPr/>
        </p:nvSpPr>
        <p:spPr bwMode="auto">
          <a:xfrm>
            <a:off x="3032523" y="1341835"/>
            <a:ext cx="378619" cy="378619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4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椭圆 8"/>
          <p:cNvSpPr>
            <a:spLocks noChangeArrowheads="1"/>
          </p:cNvSpPr>
          <p:nvPr/>
        </p:nvSpPr>
        <p:spPr bwMode="auto">
          <a:xfrm>
            <a:off x="3032523" y="1813323"/>
            <a:ext cx="378619" cy="377428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algn="ctr" defTabSz="685800"/>
            <a:r>
              <a:rPr lang="en-US" altLang="zh-CN" sz="1400" b="1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4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椭圆 9"/>
          <p:cNvSpPr>
            <a:spLocks noChangeArrowheads="1"/>
          </p:cNvSpPr>
          <p:nvPr/>
        </p:nvSpPr>
        <p:spPr bwMode="auto">
          <a:xfrm>
            <a:off x="3032523" y="2325291"/>
            <a:ext cx="378619" cy="377428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algn="ctr" defTabSz="685800"/>
            <a:r>
              <a:rPr lang="en-US" altLang="zh-CN" sz="14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4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3479006" y="1373982"/>
            <a:ext cx="5130404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>
            <a:off x="3479006" y="1818085"/>
            <a:ext cx="5130404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7" name="TextBox 12"/>
          <p:cNvSpPr txBox="1">
            <a:spLocks noChangeArrowheads="1"/>
          </p:cNvSpPr>
          <p:nvPr/>
        </p:nvSpPr>
        <p:spPr bwMode="auto">
          <a:xfrm>
            <a:off x="3479006" y="2325292"/>
            <a:ext cx="5130404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8" name="椭圆 18"/>
          <p:cNvSpPr>
            <a:spLocks noChangeArrowheads="1"/>
          </p:cNvSpPr>
          <p:nvPr/>
        </p:nvSpPr>
        <p:spPr bwMode="auto">
          <a:xfrm>
            <a:off x="3032523" y="2887266"/>
            <a:ext cx="378619" cy="378619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algn="ctr" defTabSz="685800"/>
            <a:r>
              <a:rPr lang="en-US" altLang="zh-CN" sz="14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4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椭圆 19"/>
          <p:cNvSpPr>
            <a:spLocks noChangeArrowheads="1"/>
          </p:cNvSpPr>
          <p:nvPr/>
        </p:nvSpPr>
        <p:spPr bwMode="auto">
          <a:xfrm>
            <a:off x="3032523" y="3358754"/>
            <a:ext cx="378619" cy="377428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algn="ctr" defTabSz="685800"/>
            <a:r>
              <a:rPr lang="en-US" altLang="zh-CN" sz="14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14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椭圆 20"/>
          <p:cNvSpPr>
            <a:spLocks noChangeArrowheads="1"/>
          </p:cNvSpPr>
          <p:nvPr/>
        </p:nvSpPr>
        <p:spPr bwMode="auto">
          <a:xfrm>
            <a:off x="3032523" y="3870723"/>
            <a:ext cx="378619" cy="377428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algn="ctr" defTabSz="685800"/>
            <a:r>
              <a:rPr lang="en-US" altLang="zh-CN" sz="1400" b="1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endParaRPr lang="zh-CN" altLang="en-US" sz="14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21"/>
          <p:cNvSpPr txBox="1">
            <a:spLocks noChangeArrowheads="1"/>
          </p:cNvSpPr>
          <p:nvPr/>
        </p:nvSpPr>
        <p:spPr bwMode="auto">
          <a:xfrm>
            <a:off x="3479006" y="2919413"/>
            <a:ext cx="5130404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3479006" y="3390901"/>
            <a:ext cx="5130404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3" name="TextBox 23"/>
          <p:cNvSpPr txBox="1">
            <a:spLocks noChangeArrowheads="1"/>
          </p:cNvSpPr>
          <p:nvPr/>
        </p:nvSpPr>
        <p:spPr bwMode="auto">
          <a:xfrm>
            <a:off x="3479006" y="3886201"/>
            <a:ext cx="5130404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36043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utoUpdateAnimBg="0"/>
      <p:bldP spid="46" grpId="0" autoUpdateAnimBg="0"/>
      <p:bldP spid="47" grpId="0" autoUpdateAnimBg="0"/>
      <p:bldP spid="48" grpId="0" animBg="1" autoUpdateAnimBg="0"/>
      <p:bldP spid="49" grpId="0" animBg="1" autoUpdateAnimBg="0"/>
      <p:bldP spid="50" grpId="0" animBg="1" autoUpdateAnimBg="0"/>
      <p:bldP spid="51" grpId="0" autoUpdateAnimBg="0"/>
      <p:bldP spid="52" grpId="0" autoUpdateAnimBg="0"/>
      <p:bldP spid="5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/>
          <a:stretch/>
        </p:blipFill>
        <p:spPr>
          <a:xfrm>
            <a:off x="0" y="-9525"/>
            <a:ext cx="9144000" cy="49041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" y="2834639"/>
            <a:ext cx="9144000" cy="23088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7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1562095" y="3218392"/>
            <a:ext cx="625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感谢您的观看与指正！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1835890" y="4043962"/>
            <a:ext cx="54722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适用于实习报告、述职报告、工作总结等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模板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3600654" y="4404046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YUEYUE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73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001318"/>
            <a:ext cx="9144000" cy="64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0" rtlCol="0" anchor="ctr">
            <a:normAutofit/>
          </a:bodyPr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添加标题文字内容</a:t>
            </a:r>
            <a:endParaRPr lang="zh-CN" altLang="en-US" sz="3000" b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1900954" y="1798522"/>
            <a:ext cx="1463040" cy="1151523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405000" rtlCol="0" anchor="ctr">
            <a:noAutofit/>
          </a:bodyPr>
          <a:lstStyle/>
          <a:p>
            <a:pPr lvl="0" algn="ctr">
              <a:buClr>
                <a:srgbClr val="FFC000">
                  <a:lumMod val="75000"/>
                </a:srgbClr>
              </a:buClr>
              <a:buSzPct val="60000"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3637940" y="2950045"/>
            <a:ext cx="419372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此处添加详细文本描述，建议与标题相关并符合整体语言风格，语言描述尽量。此处添加详细文本描述，</a:t>
            </a:r>
          </a:p>
        </p:txBody>
      </p:sp>
    </p:spTree>
    <p:extLst>
      <p:ext uri="{BB962C8B-B14F-4D97-AF65-F5344CB8AC3E}">
        <p14:creationId xmlns:p14="http://schemas.microsoft.com/office/powerpoint/2010/main" val="37996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40501" y="1208380"/>
            <a:ext cx="1322050" cy="1403747"/>
            <a:chOff x="1240501" y="1208380"/>
            <a:chExt cx="1322050" cy="1403747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5" name="直接连接符 14"/>
            <p:cNvCxnSpPr/>
            <p:nvPr/>
          </p:nvCxnSpPr>
          <p:spPr>
            <a:xfrm flipH="1">
              <a:off x="1307538" y="1208380"/>
              <a:ext cx="1196092" cy="1403747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1240501" y="1257963"/>
              <a:ext cx="1322050" cy="1322050"/>
              <a:chOff x="2940934" y="2283709"/>
              <a:chExt cx="1762733" cy="1762733"/>
            </a:xfrm>
            <a:grpFill/>
          </p:grpSpPr>
          <p:sp>
            <p:nvSpPr>
              <p:cNvPr id="17" name="空心弧 16"/>
              <p:cNvSpPr/>
              <p:nvPr/>
            </p:nvSpPr>
            <p:spPr>
              <a:xfrm>
                <a:off x="2940934" y="2283709"/>
                <a:ext cx="1762733" cy="1762733"/>
              </a:xfrm>
              <a:prstGeom prst="blockArc">
                <a:avLst>
                  <a:gd name="adj1" fmla="val 1636957"/>
                  <a:gd name="adj2" fmla="val 144664"/>
                  <a:gd name="adj3" fmla="val 9710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7213" y="2336400"/>
                <a:ext cx="1650174" cy="1657350"/>
              </a:xfrm>
              <a:custGeom>
                <a:avLst/>
                <a:gdLst>
                  <a:gd name="connsiteX0" fmla="*/ 828675 w 1657350"/>
                  <a:gd name="connsiteY0" fmla="*/ 0 h 1657350"/>
                  <a:gd name="connsiteX1" fmla="*/ 1657350 w 1657350"/>
                  <a:gd name="connsiteY1" fmla="*/ 828675 h 1657350"/>
                  <a:gd name="connsiteX2" fmla="*/ 828675 w 1657350"/>
                  <a:gd name="connsiteY2" fmla="*/ 1657350 h 1657350"/>
                  <a:gd name="connsiteX3" fmla="*/ 0 w 1657350"/>
                  <a:gd name="connsiteY3" fmla="*/ 828675 h 1657350"/>
                  <a:gd name="connsiteX4" fmla="*/ 828675 w 1657350"/>
                  <a:gd name="connsiteY4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828675" y="0"/>
                    </a:moveTo>
                    <a:cubicBezTo>
                      <a:pt x="1286340" y="0"/>
                      <a:pt x="1657350" y="371010"/>
                      <a:pt x="1657350" y="828675"/>
                    </a:cubicBezTo>
                    <a:cubicBezTo>
                      <a:pt x="1657350" y="1286340"/>
                      <a:pt x="1286340" y="1657350"/>
                      <a:pt x="828675" y="1657350"/>
                    </a:cubicBezTo>
                    <a:cubicBezTo>
                      <a:pt x="371010" y="1657350"/>
                      <a:pt x="0" y="1286340"/>
                      <a:pt x="0" y="828675"/>
                    </a:cubicBezTo>
                    <a:cubicBezTo>
                      <a:pt x="0" y="371010"/>
                      <a:pt x="371010" y="0"/>
                      <a:pt x="828675" y="0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</p:pic>
        </p:grpSp>
      </p:grpSp>
      <p:grpSp>
        <p:nvGrpSpPr>
          <p:cNvPr id="19" name="组合 18"/>
          <p:cNvGrpSpPr/>
          <p:nvPr/>
        </p:nvGrpSpPr>
        <p:grpSpPr>
          <a:xfrm>
            <a:off x="3959888" y="1208380"/>
            <a:ext cx="1322050" cy="1403747"/>
            <a:chOff x="3959888" y="1208380"/>
            <a:chExt cx="1322050" cy="1403747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" name="直接连接符 19"/>
            <p:cNvCxnSpPr/>
            <p:nvPr/>
          </p:nvCxnSpPr>
          <p:spPr>
            <a:xfrm flipH="1">
              <a:off x="4026926" y="1208380"/>
              <a:ext cx="1196092" cy="1403747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3959888" y="1257963"/>
              <a:ext cx="1322050" cy="1322050"/>
              <a:chOff x="5398384" y="2283709"/>
              <a:chExt cx="1762733" cy="1762733"/>
            </a:xfrm>
            <a:grpFill/>
          </p:grpSpPr>
          <p:sp>
            <p:nvSpPr>
              <p:cNvPr id="22" name="空心弧 21"/>
              <p:cNvSpPr/>
              <p:nvPr/>
            </p:nvSpPr>
            <p:spPr>
              <a:xfrm>
                <a:off x="5398384" y="2283709"/>
                <a:ext cx="1762733" cy="1762733"/>
              </a:xfrm>
              <a:prstGeom prst="blockArc">
                <a:avLst>
                  <a:gd name="adj1" fmla="val 1636957"/>
                  <a:gd name="adj2" fmla="val 144664"/>
                  <a:gd name="adj3" fmla="val 9710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4663" y="2336400"/>
                <a:ext cx="1650174" cy="1657350"/>
              </a:xfrm>
              <a:custGeom>
                <a:avLst/>
                <a:gdLst>
                  <a:gd name="connsiteX0" fmla="*/ 828675 w 1657350"/>
                  <a:gd name="connsiteY0" fmla="*/ 0 h 1657350"/>
                  <a:gd name="connsiteX1" fmla="*/ 1657350 w 1657350"/>
                  <a:gd name="connsiteY1" fmla="*/ 828675 h 1657350"/>
                  <a:gd name="connsiteX2" fmla="*/ 828675 w 1657350"/>
                  <a:gd name="connsiteY2" fmla="*/ 1657350 h 1657350"/>
                  <a:gd name="connsiteX3" fmla="*/ 0 w 1657350"/>
                  <a:gd name="connsiteY3" fmla="*/ 828675 h 1657350"/>
                  <a:gd name="connsiteX4" fmla="*/ 828675 w 1657350"/>
                  <a:gd name="connsiteY4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828675" y="0"/>
                    </a:moveTo>
                    <a:cubicBezTo>
                      <a:pt x="1286340" y="0"/>
                      <a:pt x="1657350" y="371010"/>
                      <a:pt x="1657350" y="828675"/>
                    </a:cubicBezTo>
                    <a:cubicBezTo>
                      <a:pt x="1657350" y="1286340"/>
                      <a:pt x="1286340" y="1657350"/>
                      <a:pt x="828675" y="1657350"/>
                    </a:cubicBezTo>
                    <a:cubicBezTo>
                      <a:pt x="371010" y="1657350"/>
                      <a:pt x="0" y="1286340"/>
                      <a:pt x="0" y="828675"/>
                    </a:cubicBezTo>
                    <a:cubicBezTo>
                      <a:pt x="0" y="371010"/>
                      <a:pt x="371010" y="0"/>
                      <a:pt x="828675" y="0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</p:pic>
        </p:grpSp>
      </p:grpSp>
      <p:grpSp>
        <p:nvGrpSpPr>
          <p:cNvPr id="24" name="组合 23"/>
          <p:cNvGrpSpPr/>
          <p:nvPr/>
        </p:nvGrpSpPr>
        <p:grpSpPr>
          <a:xfrm>
            <a:off x="6614188" y="1208380"/>
            <a:ext cx="1322050" cy="1403747"/>
            <a:chOff x="6614188" y="1208380"/>
            <a:chExt cx="1322050" cy="1403747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5" name="直接连接符 24"/>
            <p:cNvCxnSpPr/>
            <p:nvPr/>
          </p:nvCxnSpPr>
          <p:spPr>
            <a:xfrm flipH="1">
              <a:off x="6672283" y="1208380"/>
              <a:ext cx="1196092" cy="1403747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6614188" y="1257963"/>
              <a:ext cx="1322050" cy="1322050"/>
              <a:chOff x="8598784" y="2283709"/>
              <a:chExt cx="1762733" cy="1762733"/>
            </a:xfrm>
            <a:grpFill/>
          </p:grpSpPr>
          <p:sp>
            <p:nvSpPr>
              <p:cNvPr id="27" name="空心弧 26"/>
              <p:cNvSpPr/>
              <p:nvPr/>
            </p:nvSpPr>
            <p:spPr>
              <a:xfrm>
                <a:off x="8598784" y="2283709"/>
                <a:ext cx="1762733" cy="1762733"/>
              </a:xfrm>
              <a:prstGeom prst="blockArc">
                <a:avLst>
                  <a:gd name="adj1" fmla="val 1636957"/>
                  <a:gd name="adj2" fmla="val 144664"/>
                  <a:gd name="adj3" fmla="val 9710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1475" y="2336400"/>
                <a:ext cx="1657350" cy="1657350"/>
              </a:xfrm>
              <a:custGeom>
                <a:avLst/>
                <a:gdLst>
                  <a:gd name="connsiteX0" fmla="*/ 828675 w 1657350"/>
                  <a:gd name="connsiteY0" fmla="*/ 0 h 1657350"/>
                  <a:gd name="connsiteX1" fmla="*/ 1657350 w 1657350"/>
                  <a:gd name="connsiteY1" fmla="*/ 828675 h 1657350"/>
                  <a:gd name="connsiteX2" fmla="*/ 828675 w 1657350"/>
                  <a:gd name="connsiteY2" fmla="*/ 1657350 h 1657350"/>
                  <a:gd name="connsiteX3" fmla="*/ 0 w 1657350"/>
                  <a:gd name="connsiteY3" fmla="*/ 828675 h 1657350"/>
                  <a:gd name="connsiteX4" fmla="*/ 828675 w 1657350"/>
                  <a:gd name="connsiteY4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828675" y="0"/>
                    </a:moveTo>
                    <a:cubicBezTo>
                      <a:pt x="1286340" y="0"/>
                      <a:pt x="1657350" y="371010"/>
                      <a:pt x="1657350" y="828675"/>
                    </a:cubicBezTo>
                    <a:cubicBezTo>
                      <a:pt x="1657350" y="1286340"/>
                      <a:pt x="1286340" y="1657350"/>
                      <a:pt x="828675" y="1657350"/>
                    </a:cubicBezTo>
                    <a:cubicBezTo>
                      <a:pt x="371010" y="1657350"/>
                      <a:pt x="0" y="1286340"/>
                      <a:pt x="0" y="828675"/>
                    </a:cubicBezTo>
                    <a:cubicBezTo>
                      <a:pt x="0" y="371010"/>
                      <a:pt x="371010" y="0"/>
                      <a:pt x="828675" y="0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</p:pic>
        </p:grpSp>
      </p:grpSp>
      <p:grpSp>
        <p:nvGrpSpPr>
          <p:cNvPr id="29" name="组合 28"/>
          <p:cNvGrpSpPr/>
          <p:nvPr/>
        </p:nvGrpSpPr>
        <p:grpSpPr>
          <a:xfrm>
            <a:off x="701381" y="2975543"/>
            <a:ext cx="2448219" cy="1116132"/>
            <a:chOff x="1307708" y="4373789"/>
            <a:chExt cx="3264292" cy="1488177"/>
          </a:xfrm>
        </p:grpSpPr>
        <p:sp>
          <p:nvSpPr>
            <p:cNvPr id="30" name="矩形 29"/>
            <p:cNvSpPr/>
            <p:nvPr/>
          </p:nvSpPr>
          <p:spPr>
            <a:xfrm>
              <a:off x="1307708" y="4815525"/>
              <a:ext cx="3264292" cy="1046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</a:t>
              </a:r>
              <a:r>
                <a:rPr lang="zh-CN" alt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</a:t>
              </a:r>
              <a:r>
                <a:rPr lang="zh-CN" alt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后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421336" y="4373789"/>
              <a:ext cx="1037036" cy="34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31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Your Text 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96803" y="2975542"/>
            <a:ext cx="2448219" cy="1116132"/>
            <a:chOff x="1307708" y="4373789"/>
            <a:chExt cx="3264292" cy="1488177"/>
          </a:xfrm>
        </p:grpSpPr>
        <p:sp>
          <p:nvSpPr>
            <p:cNvPr id="33" name="矩形 32"/>
            <p:cNvSpPr/>
            <p:nvPr/>
          </p:nvSpPr>
          <p:spPr>
            <a:xfrm>
              <a:off x="1307708" y="4815525"/>
              <a:ext cx="3264292" cy="1046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421336" y="4373789"/>
              <a:ext cx="1037036" cy="34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31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Your Text 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051103" y="2975542"/>
            <a:ext cx="2448219" cy="1116132"/>
            <a:chOff x="1307708" y="4373789"/>
            <a:chExt cx="3264292" cy="1488177"/>
          </a:xfrm>
        </p:grpSpPr>
        <p:sp>
          <p:nvSpPr>
            <p:cNvPr id="36" name="矩形 35"/>
            <p:cNvSpPr/>
            <p:nvPr/>
          </p:nvSpPr>
          <p:spPr>
            <a:xfrm>
              <a:off x="1307708" y="4815525"/>
              <a:ext cx="3264292" cy="1046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2421336" y="4373789"/>
              <a:ext cx="1037036" cy="34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31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Your Text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4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68070" y="915566"/>
            <a:ext cx="1592799" cy="1592799"/>
            <a:chOff x="868070" y="1328258"/>
            <a:chExt cx="1592799" cy="1592799"/>
          </a:xfrm>
        </p:grpSpPr>
        <p:sp>
          <p:nvSpPr>
            <p:cNvPr id="15" name="椭圆 14"/>
            <p:cNvSpPr/>
            <p:nvPr/>
          </p:nvSpPr>
          <p:spPr>
            <a:xfrm>
              <a:off x="868070" y="1328258"/>
              <a:ext cx="1592799" cy="15927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饼形 15"/>
            <p:cNvSpPr/>
            <p:nvPr/>
          </p:nvSpPr>
          <p:spPr>
            <a:xfrm>
              <a:off x="868070" y="1328258"/>
              <a:ext cx="1592799" cy="1592799"/>
            </a:xfrm>
            <a:prstGeom prst="pie">
              <a:avLst>
                <a:gd name="adj1" fmla="val 4841131"/>
                <a:gd name="adj2" fmla="val 16200000"/>
              </a:avLst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48329" y="1408516"/>
              <a:ext cx="1432282" cy="1432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735471" y="915566"/>
            <a:ext cx="1592799" cy="1592799"/>
            <a:chOff x="3735471" y="1328258"/>
            <a:chExt cx="1592799" cy="1592799"/>
          </a:xfrm>
        </p:grpSpPr>
        <p:sp>
          <p:nvSpPr>
            <p:cNvPr id="19" name="椭圆 18"/>
            <p:cNvSpPr/>
            <p:nvPr/>
          </p:nvSpPr>
          <p:spPr>
            <a:xfrm>
              <a:off x="3735471" y="1328258"/>
              <a:ext cx="1592799" cy="15927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饼形 19"/>
            <p:cNvSpPr/>
            <p:nvPr/>
          </p:nvSpPr>
          <p:spPr>
            <a:xfrm>
              <a:off x="3735471" y="1328258"/>
              <a:ext cx="1592799" cy="1592799"/>
            </a:xfrm>
            <a:prstGeom prst="pie">
              <a:avLst>
                <a:gd name="adj1" fmla="val 7830198"/>
                <a:gd name="adj2" fmla="val 16200000"/>
              </a:avLst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15730" y="1408516"/>
              <a:ext cx="1432282" cy="1432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38%</a:t>
              </a:r>
              <a:endPara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02873" y="915566"/>
            <a:ext cx="1592799" cy="1592799"/>
            <a:chOff x="6602873" y="1328258"/>
            <a:chExt cx="1592799" cy="1592799"/>
          </a:xfrm>
        </p:grpSpPr>
        <p:sp>
          <p:nvSpPr>
            <p:cNvPr id="23" name="椭圆 22"/>
            <p:cNvSpPr/>
            <p:nvPr/>
          </p:nvSpPr>
          <p:spPr>
            <a:xfrm>
              <a:off x="6602873" y="1328258"/>
              <a:ext cx="1592799" cy="15927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饼形 23"/>
            <p:cNvSpPr/>
            <p:nvPr/>
          </p:nvSpPr>
          <p:spPr>
            <a:xfrm>
              <a:off x="6602873" y="1328258"/>
              <a:ext cx="1592799" cy="1592799"/>
            </a:xfrm>
            <a:prstGeom prst="pie">
              <a:avLst>
                <a:gd name="adj1" fmla="val 14326138"/>
                <a:gd name="adj2" fmla="val 16200000"/>
              </a:avLst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683131" y="1408516"/>
              <a:ext cx="1432282" cy="1432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7%</a:t>
              </a:r>
              <a:endPara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17"/>
          <p:cNvSpPr txBox="1"/>
          <p:nvPr/>
        </p:nvSpPr>
        <p:spPr>
          <a:xfrm>
            <a:off x="868069" y="2671102"/>
            <a:ext cx="1592800" cy="4490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视觉信号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35470" y="2671102"/>
            <a:ext cx="1592800" cy="4490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声音信号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02871" y="2671102"/>
            <a:ext cx="1592800" cy="4490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语言信号</a:t>
            </a:r>
          </a:p>
        </p:txBody>
      </p:sp>
      <p:sp>
        <p:nvSpPr>
          <p:cNvPr id="29" name="矩形 28"/>
          <p:cNvSpPr/>
          <p:nvPr/>
        </p:nvSpPr>
        <p:spPr>
          <a:xfrm>
            <a:off x="948329" y="3398245"/>
            <a:ext cx="7327603" cy="76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请在此处输入您的文本，或者复制您的文本粘贴到此处；请在此处输入您的文本，或者复制您的文本粘贴到此处。请在此处输入您的文本，或者复制您的文本粘贴到此处；请在此处输入您的文本，或者复制您的文本粘贴到此处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61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61391" r="66248" b="5953"/>
          <a:stretch>
            <a:fillRect/>
          </a:stretch>
        </p:blipFill>
        <p:spPr>
          <a:xfrm>
            <a:off x="4453827" y="2854037"/>
            <a:ext cx="842020" cy="967839"/>
          </a:xfrm>
          <a:custGeom>
            <a:avLst/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4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33672" r="76478" b="33672"/>
          <a:stretch>
            <a:fillRect/>
          </a:stretch>
        </p:blipFill>
        <p:spPr>
          <a:xfrm>
            <a:off x="3997395" y="2032536"/>
            <a:ext cx="842020" cy="967839"/>
          </a:xfrm>
          <a:custGeom>
            <a:avLst/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4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5953" r="66248" b="61391"/>
          <a:stretch>
            <a:fillRect/>
          </a:stretch>
        </p:blipFill>
        <p:spPr>
          <a:xfrm>
            <a:off x="4453829" y="1211033"/>
            <a:ext cx="842020" cy="967839"/>
          </a:xfrm>
          <a:custGeom>
            <a:avLst/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4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5748797" y="1620687"/>
            <a:ext cx="1038084" cy="632448"/>
            <a:chOff x="5850396" y="1620687"/>
            <a:chExt cx="1615393" cy="632448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5850396" y="1620687"/>
              <a:ext cx="632448" cy="632448"/>
            </a:xfrm>
            <a:prstGeom prst="line">
              <a:avLst/>
            </a:prstGeom>
            <a:ln w="25400">
              <a:solidFill>
                <a:srgbClr val="005696"/>
              </a:solidFill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482844" y="1625858"/>
              <a:ext cx="982945" cy="0"/>
            </a:xfrm>
            <a:prstGeom prst="line">
              <a:avLst/>
            </a:prstGeom>
            <a:ln w="25400">
              <a:solidFill>
                <a:srgbClr val="005696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6045968" y="1884011"/>
            <a:ext cx="1916933" cy="985038"/>
            <a:chOff x="8213930" y="2942548"/>
            <a:chExt cx="2340524" cy="1202705"/>
          </a:xfrm>
        </p:grpSpPr>
        <p:sp>
          <p:nvSpPr>
            <p:cNvPr id="21" name="矩形 20"/>
            <p:cNvSpPr/>
            <p:nvPr/>
          </p:nvSpPr>
          <p:spPr>
            <a:xfrm>
              <a:off x="8213930" y="3384284"/>
              <a:ext cx="2340524" cy="760969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5837" y="2942548"/>
              <a:ext cx="949645" cy="319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685316"/>
              <a:r>
                <a:rPr lang="en-US" altLang="zh-CN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Your Text 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3047111" y="1684369"/>
            <a:ext cx="466935" cy="0"/>
          </a:xfrm>
          <a:prstGeom prst="line">
            <a:avLst/>
          </a:prstGeom>
          <a:ln w="25400">
            <a:solidFill>
              <a:srgbClr val="005696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544445" y="2854036"/>
            <a:ext cx="842021" cy="967839"/>
            <a:chOff x="3379345" y="2854036"/>
            <a:chExt cx="842021" cy="967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任意多边形 24"/>
            <p:cNvSpPr/>
            <p:nvPr/>
          </p:nvSpPr>
          <p:spPr>
            <a:xfrm>
              <a:off x="3379345" y="2854036"/>
              <a:ext cx="842021" cy="9678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8" rIns="204240" bIns="234758" numCol="1" spcCol="953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700"/>
            </a:p>
          </p:txBody>
        </p:sp>
        <p:sp>
          <p:nvSpPr>
            <p:cNvPr id="26" name="Freeform 193"/>
            <p:cNvSpPr>
              <a:spLocks noEditPoints="1"/>
            </p:cNvSpPr>
            <p:nvPr/>
          </p:nvSpPr>
          <p:spPr bwMode="auto">
            <a:xfrm>
              <a:off x="3584333" y="3122649"/>
              <a:ext cx="432042" cy="430614"/>
            </a:xfrm>
            <a:custGeom>
              <a:avLst/>
              <a:gdLst>
                <a:gd name="T0" fmla="*/ 54 w 128"/>
                <a:gd name="T1" fmla="*/ 52 h 128"/>
                <a:gd name="T2" fmla="*/ 60 w 128"/>
                <a:gd name="T3" fmla="*/ 46 h 128"/>
                <a:gd name="T4" fmla="*/ 54 w 128"/>
                <a:gd name="T5" fmla="*/ 40 h 128"/>
                <a:gd name="T6" fmla="*/ 48 w 128"/>
                <a:gd name="T7" fmla="*/ 46 h 128"/>
                <a:gd name="T8" fmla="*/ 54 w 128"/>
                <a:gd name="T9" fmla="*/ 52 h 128"/>
                <a:gd name="T10" fmla="*/ 78 w 128"/>
                <a:gd name="T11" fmla="*/ 52 h 128"/>
                <a:gd name="T12" fmla="*/ 84 w 128"/>
                <a:gd name="T13" fmla="*/ 46 h 128"/>
                <a:gd name="T14" fmla="*/ 78 w 128"/>
                <a:gd name="T15" fmla="*/ 40 h 128"/>
                <a:gd name="T16" fmla="*/ 72 w 128"/>
                <a:gd name="T17" fmla="*/ 46 h 128"/>
                <a:gd name="T18" fmla="*/ 78 w 128"/>
                <a:gd name="T19" fmla="*/ 52 h 128"/>
                <a:gd name="T20" fmla="*/ 42 w 128"/>
                <a:gd name="T21" fmla="*/ 90 h 128"/>
                <a:gd name="T22" fmla="*/ 52 w 128"/>
                <a:gd name="T23" fmla="*/ 91 h 128"/>
                <a:gd name="T24" fmla="*/ 104 w 128"/>
                <a:gd name="T25" fmla="*/ 45 h 128"/>
                <a:gd name="T26" fmla="*/ 52 w 128"/>
                <a:gd name="T27" fmla="*/ 0 h 128"/>
                <a:gd name="T28" fmla="*/ 0 w 128"/>
                <a:gd name="T29" fmla="*/ 45 h 128"/>
                <a:gd name="T30" fmla="*/ 20 w 128"/>
                <a:gd name="T31" fmla="*/ 81 h 128"/>
                <a:gd name="T32" fmla="*/ 20 w 128"/>
                <a:gd name="T33" fmla="*/ 104 h 128"/>
                <a:gd name="T34" fmla="*/ 42 w 128"/>
                <a:gd name="T35" fmla="*/ 90 h 128"/>
                <a:gd name="T36" fmla="*/ 8 w 128"/>
                <a:gd name="T37" fmla="*/ 46 h 128"/>
                <a:gd name="T38" fmla="*/ 52 w 128"/>
                <a:gd name="T39" fmla="*/ 8 h 128"/>
                <a:gd name="T40" fmla="*/ 96 w 128"/>
                <a:gd name="T41" fmla="*/ 46 h 128"/>
                <a:gd name="T42" fmla="*/ 52 w 128"/>
                <a:gd name="T43" fmla="*/ 84 h 128"/>
                <a:gd name="T44" fmla="*/ 42 w 128"/>
                <a:gd name="T45" fmla="*/ 83 h 128"/>
                <a:gd name="T46" fmla="*/ 34 w 128"/>
                <a:gd name="T47" fmla="*/ 88 h 128"/>
                <a:gd name="T48" fmla="*/ 34 w 128"/>
                <a:gd name="T49" fmla="*/ 88 h 128"/>
                <a:gd name="T50" fmla="*/ 28 w 128"/>
                <a:gd name="T51" fmla="*/ 92 h 128"/>
                <a:gd name="T52" fmla="*/ 28 w 128"/>
                <a:gd name="T53" fmla="*/ 86 h 128"/>
                <a:gd name="T54" fmla="*/ 28 w 128"/>
                <a:gd name="T55" fmla="*/ 78 h 128"/>
                <a:gd name="T56" fmla="*/ 8 w 128"/>
                <a:gd name="T57" fmla="*/ 46 h 128"/>
                <a:gd name="T58" fmla="*/ 36 w 128"/>
                <a:gd name="T59" fmla="*/ 46 h 128"/>
                <a:gd name="T60" fmla="*/ 30 w 128"/>
                <a:gd name="T61" fmla="*/ 40 h 128"/>
                <a:gd name="T62" fmla="*/ 24 w 128"/>
                <a:gd name="T63" fmla="*/ 46 h 128"/>
                <a:gd name="T64" fmla="*/ 30 w 128"/>
                <a:gd name="T65" fmla="*/ 52 h 128"/>
                <a:gd name="T66" fmla="*/ 36 w 128"/>
                <a:gd name="T67" fmla="*/ 46 h 128"/>
                <a:gd name="T68" fmla="*/ 112 w 128"/>
                <a:gd name="T69" fmla="*/ 37 h 128"/>
                <a:gd name="T70" fmla="*/ 112 w 128"/>
                <a:gd name="T71" fmla="*/ 40 h 128"/>
                <a:gd name="T72" fmla="*/ 111 w 128"/>
                <a:gd name="T73" fmla="*/ 47 h 128"/>
                <a:gd name="T74" fmla="*/ 120 w 128"/>
                <a:gd name="T75" fmla="*/ 70 h 128"/>
                <a:gd name="T76" fmla="*/ 100 w 128"/>
                <a:gd name="T77" fmla="*/ 102 h 128"/>
                <a:gd name="T78" fmla="*/ 100 w 128"/>
                <a:gd name="T79" fmla="*/ 110 h 128"/>
                <a:gd name="T80" fmla="*/ 100 w 128"/>
                <a:gd name="T81" fmla="*/ 116 h 128"/>
                <a:gd name="T82" fmla="*/ 94 w 128"/>
                <a:gd name="T83" fmla="*/ 112 h 128"/>
                <a:gd name="T84" fmla="*/ 94 w 128"/>
                <a:gd name="T85" fmla="*/ 112 h 128"/>
                <a:gd name="T86" fmla="*/ 86 w 128"/>
                <a:gd name="T87" fmla="*/ 107 h 128"/>
                <a:gd name="T88" fmla="*/ 76 w 128"/>
                <a:gd name="T89" fmla="*/ 108 h 128"/>
                <a:gd name="T90" fmla="*/ 49 w 128"/>
                <a:gd name="T91" fmla="*/ 100 h 128"/>
                <a:gd name="T92" fmla="*/ 42 w 128"/>
                <a:gd name="T93" fmla="*/ 100 h 128"/>
                <a:gd name="T94" fmla="*/ 37 w 128"/>
                <a:gd name="T95" fmla="*/ 100 h 128"/>
                <a:gd name="T96" fmla="*/ 76 w 128"/>
                <a:gd name="T97" fmla="*/ 115 h 128"/>
                <a:gd name="T98" fmla="*/ 86 w 128"/>
                <a:gd name="T99" fmla="*/ 114 h 128"/>
                <a:gd name="T100" fmla="*/ 108 w 128"/>
                <a:gd name="T101" fmla="*/ 128 h 128"/>
                <a:gd name="T102" fmla="*/ 108 w 128"/>
                <a:gd name="T103" fmla="*/ 105 h 128"/>
                <a:gd name="T104" fmla="*/ 128 w 128"/>
                <a:gd name="T105" fmla="*/ 69 h 128"/>
                <a:gd name="T106" fmla="*/ 112 w 128"/>
                <a:gd name="T107" fmla="*/ 3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8" h="128">
                  <a:moveTo>
                    <a:pt x="54" y="52"/>
                  </a:moveTo>
                  <a:cubicBezTo>
                    <a:pt x="57" y="52"/>
                    <a:pt x="60" y="49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51" y="40"/>
                    <a:pt x="48" y="43"/>
                    <a:pt x="48" y="46"/>
                  </a:cubicBezTo>
                  <a:cubicBezTo>
                    <a:pt x="48" y="49"/>
                    <a:pt x="51" y="52"/>
                    <a:pt x="54" y="52"/>
                  </a:cubicBezTo>
                  <a:close/>
                  <a:moveTo>
                    <a:pt x="78" y="52"/>
                  </a:moveTo>
                  <a:cubicBezTo>
                    <a:pt x="81" y="52"/>
                    <a:pt x="84" y="49"/>
                    <a:pt x="84" y="46"/>
                  </a:cubicBezTo>
                  <a:cubicBezTo>
                    <a:pt x="84" y="43"/>
                    <a:pt x="81" y="40"/>
                    <a:pt x="78" y="40"/>
                  </a:cubicBezTo>
                  <a:cubicBezTo>
                    <a:pt x="75" y="40"/>
                    <a:pt x="72" y="43"/>
                    <a:pt x="72" y="46"/>
                  </a:cubicBezTo>
                  <a:cubicBezTo>
                    <a:pt x="72" y="49"/>
                    <a:pt x="75" y="52"/>
                    <a:pt x="78" y="52"/>
                  </a:cubicBezTo>
                  <a:close/>
                  <a:moveTo>
                    <a:pt x="42" y="90"/>
                  </a:moveTo>
                  <a:cubicBezTo>
                    <a:pt x="46" y="91"/>
                    <a:pt x="49" y="91"/>
                    <a:pt x="52" y="91"/>
                  </a:cubicBezTo>
                  <a:cubicBezTo>
                    <a:pt x="81" y="91"/>
                    <a:pt x="104" y="71"/>
                    <a:pt x="104" y="45"/>
                  </a:cubicBezTo>
                  <a:cubicBezTo>
                    <a:pt x="104" y="20"/>
                    <a:pt x="81" y="0"/>
                    <a:pt x="52" y="0"/>
                  </a:cubicBezTo>
                  <a:cubicBezTo>
                    <a:pt x="23" y="0"/>
                    <a:pt x="0" y="20"/>
                    <a:pt x="0" y="45"/>
                  </a:cubicBezTo>
                  <a:cubicBezTo>
                    <a:pt x="0" y="60"/>
                    <a:pt x="8" y="73"/>
                    <a:pt x="20" y="81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42" y="90"/>
                  </a:lnTo>
                  <a:close/>
                  <a:moveTo>
                    <a:pt x="8" y="46"/>
                  </a:moveTo>
                  <a:cubicBezTo>
                    <a:pt x="8" y="25"/>
                    <a:pt x="28" y="8"/>
                    <a:pt x="52" y="8"/>
                  </a:cubicBezTo>
                  <a:cubicBezTo>
                    <a:pt x="76" y="8"/>
                    <a:pt x="96" y="25"/>
                    <a:pt x="96" y="46"/>
                  </a:cubicBezTo>
                  <a:cubicBezTo>
                    <a:pt x="96" y="67"/>
                    <a:pt x="76" y="84"/>
                    <a:pt x="52" y="84"/>
                  </a:cubicBezTo>
                  <a:cubicBezTo>
                    <a:pt x="48" y="84"/>
                    <a:pt x="45" y="84"/>
                    <a:pt x="42" y="8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16" y="71"/>
                    <a:pt x="8" y="59"/>
                    <a:pt x="8" y="46"/>
                  </a:cubicBezTo>
                  <a:close/>
                  <a:moveTo>
                    <a:pt x="36" y="46"/>
                  </a:moveTo>
                  <a:cubicBezTo>
                    <a:pt x="36" y="43"/>
                    <a:pt x="33" y="40"/>
                    <a:pt x="30" y="40"/>
                  </a:cubicBezTo>
                  <a:cubicBezTo>
                    <a:pt x="27" y="40"/>
                    <a:pt x="24" y="43"/>
                    <a:pt x="24" y="46"/>
                  </a:cubicBezTo>
                  <a:cubicBezTo>
                    <a:pt x="24" y="49"/>
                    <a:pt x="27" y="52"/>
                    <a:pt x="30" y="52"/>
                  </a:cubicBezTo>
                  <a:cubicBezTo>
                    <a:pt x="33" y="52"/>
                    <a:pt x="36" y="49"/>
                    <a:pt x="36" y="46"/>
                  </a:cubicBezTo>
                  <a:close/>
                  <a:moveTo>
                    <a:pt x="112" y="37"/>
                  </a:moveTo>
                  <a:cubicBezTo>
                    <a:pt x="112" y="38"/>
                    <a:pt x="112" y="39"/>
                    <a:pt x="112" y="40"/>
                  </a:cubicBezTo>
                  <a:cubicBezTo>
                    <a:pt x="112" y="43"/>
                    <a:pt x="112" y="45"/>
                    <a:pt x="111" y="47"/>
                  </a:cubicBezTo>
                  <a:cubicBezTo>
                    <a:pt x="117" y="54"/>
                    <a:pt x="120" y="62"/>
                    <a:pt x="120" y="70"/>
                  </a:cubicBezTo>
                  <a:cubicBezTo>
                    <a:pt x="120" y="83"/>
                    <a:pt x="112" y="95"/>
                    <a:pt x="100" y="102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3" y="108"/>
                    <a:pt x="80" y="108"/>
                    <a:pt x="76" y="108"/>
                  </a:cubicBezTo>
                  <a:cubicBezTo>
                    <a:pt x="66" y="108"/>
                    <a:pt x="56" y="105"/>
                    <a:pt x="49" y="100"/>
                  </a:cubicBezTo>
                  <a:cubicBezTo>
                    <a:pt x="46" y="100"/>
                    <a:pt x="44" y="100"/>
                    <a:pt x="42" y="100"/>
                  </a:cubicBezTo>
                  <a:cubicBezTo>
                    <a:pt x="40" y="100"/>
                    <a:pt x="39" y="100"/>
                    <a:pt x="37" y="100"/>
                  </a:cubicBezTo>
                  <a:cubicBezTo>
                    <a:pt x="47" y="109"/>
                    <a:pt x="61" y="115"/>
                    <a:pt x="76" y="115"/>
                  </a:cubicBezTo>
                  <a:cubicBezTo>
                    <a:pt x="79" y="115"/>
                    <a:pt x="82" y="115"/>
                    <a:pt x="86" y="114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20" y="97"/>
                    <a:pt x="128" y="84"/>
                    <a:pt x="128" y="69"/>
                  </a:cubicBezTo>
                  <a:cubicBezTo>
                    <a:pt x="128" y="57"/>
                    <a:pt x="122" y="45"/>
                    <a:pt x="112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06777" y="2032536"/>
            <a:ext cx="842021" cy="967839"/>
            <a:chOff x="4741677" y="2032536"/>
            <a:chExt cx="842021" cy="967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任意多边形 27"/>
            <p:cNvSpPr/>
            <p:nvPr/>
          </p:nvSpPr>
          <p:spPr>
            <a:xfrm>
              <a:off x="4741677" y="2032536"/>
              <a:ext cx="842021" cy="9678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8" rIns="204240" bIns="234758" numCol="1" spcCol="953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700"/>
            </a:p>
          </p:txBody>
        </p:sp>
        <p:sp>
          <p:nvSpPr>
            <p:cNvPr id="29" name="Freeform 221"/>
            <p:cNvSpPr>
              <a:spLocks noEditPoints="1"/>
            </p:cNvSpPr>
            <p:nvPr/>
          </p:nvSpPr>
          <p:spPr bwMode="auto">
            <a:xfrm>
              <a:off x="4961285" y="2329545"/>
              <a:ext cx="402804" cy="402802"/>
            </a:xfrm>
            <a:custGeom>
              <a:avLst/>
              <a:gdLst>
                <a:gd name="T0" fmla="*/ 112 w 128"/>
                <a:gd name="T1" fmla="*/ 0 h 128"/>
                <a:gd name="T2" fmla="*/ 68 w 128"/>
                <a:gd name="T3" fmla="*/ 12 h 128"/>
                <a:gd name="T4" fmla="*/ 60 w 128"/>
                <a:gd name="T5" fmla="*/ 12 h 128"/>
                <a:gd name="T6" fmla="*/ 16 w 128"/>
                <a:gd name="T7" fmla="*/ 0 h 128"/>
                <a:gd name="T8" fmla="*/ 0 w 128"/>
                <a:gd name="T9" fmla="*/ 16 h 128"/>
                <a:gd name="T10" fmla="*/ 0 w 128"/>
                <a:gd name="T11" fmla="*/ 100 h 128"/>
                <a:gd name="T12" fmla="*/ 16 w 128"/>
                <a:gd name="T13" fmla="*/ 116 h 128"/>
                <a:gd name="T14" fmla="*/ 60 w 128"/>
                <a:gd name="T15" fmla="*/ 128 h 128"/>
                <a:gd name="T16" fmla="*/ 68 w 128"/>
                <a:gd name="T17" fmla="*/ 128 h 128"/>
                <a:gd name="T18" fmla="*/ 112 w 128"/>
                <a:gd name="T19" fmla="*/ 116 h 128"/>
                <a:gd name="T20" fmla="*/ 128 w 128"/>
                <a:gd name="T21" fmla="*/ 100 h 128"/>
                <a:gd name="T22" fmla="*/ 128 w 128"/>
                <a:gd name="T23" fmla="*/ 16 h 128"/>
                <a:gd name="T24" fmla="*/ 112 w 128"/>
                <a:gd name="T25" fmla="*/ 0 h 128"/>
                <a:gd name="T26" fmla="*/ 60 w 128"/>
                <a:gd name="T27" fmla="*/ 120 h 128"/>
                <a:gd name="T28" fmla="*/ 16 w 128"/>
                <a:gd name="T29" fmla="*/ 108 h 128"/>
                <a:gd name="T30" fmla="*/ 8 w 128"/>
                <a:gd name="T31" fmla="*/ 100 h 128"/>
                <a:gd name="T32" fmla="*/ 8 w 128"/>
                <a:gd name="T33" fmla="*/ 16 h 128"/>
                <a:gd name="T34" fmla="*/ 16 w 128"/>
                <a:gd name="T35" fmla="*/ 8 h 128"/>
                <a:gd name="T36" fmla="*/ 60 w 128"/>
                <a:gd name="T37" fmla="*/ 20 h 128"/>
                <a:gd name="T38" fmla="*/ 60 w 128"/>
                <a:gd name="T39" fmla="*/ 120 h 128"/>
                <a:gd name="T40" fmla="*/ 120 w 128"/>
                <a:gd name="T41" fmla="*/ 100 h 128"/>
                <a:gd name="T42" fmla="*/ 112 w 128"/>
                <a:gd name="T43" fmla="*/ 108 h 128"/>
                <a:gd name="T44" fmla="*/ 68 w 128"/>
                <a:gd name="T45" fmla="*/ 120 h 128"/>
                <a:gd name="T46" fmla="*/ 68 w 128"/>
                <a:gd name="T47" fmla="*/ 20 h 128"/>
                <a:gd name="T48" fmla="*/ 112 w 128"/>
                <a:gd name="T49" fmla="*/ 8 h 128"/>
                <a:gd name="T50" fmla="*/ 120 w 128"/>
                <a:gd name="T51" fmla="*/ 16 h 128"/>
                <a:gd name="T52" fmla="*/ 120 w 128"/>
                <a:gd name="T53" fmla="*/ 10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44445" y="1211033"/>
            <a:ext cx="842021" cy="967839"/>
            <a:chOff x="3379345" y="1211033"/>
            <a:chExt cx="842021" cy="967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任意多边形 30"/>
            <p:cNvSpPr/>
            <p:nvPr/>
          </p:nvSpPr>
          <p:spPr>
            <a:xfrm>
              <a:off x="3379345" y="1211033"/>
              <a:ext cx="842021" cy="9678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8" rIns="204240" bIns="234758" numCol="1" spcCol="953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700"/>
            </a:p>
          </p:txBody>
        </p:sp>
        <p:sp>
          <p:nvSpPr>
            <p:cNvPr id="32" name="Freeform 223"/>
            <p:cNvSpPr>
              <a:spLocks noEditPoints="1"/>
            </p:cNvSpPr>
            <p:nvPr/>
          </p:nvSpPr>
          <p:spPr bwMode="auto">
            <a:xfrm>
              <a:off x="3586156" y="1491631"/>
              <a:ext cx="428398" cy="426982"/>
            </a:xfrm>
            <a:custGeom>
              <a:avLst/>
              <a:gdLst>
                <a:gd name="T0" fmla="*/ 96 w 128"/>
                <a:gd name="T1" fmla="*/ 56 h 128"/>
                <a:gd name="T2" fmla="*/ 32 w 128"/>
                <a:gd name="T3" fmla="*/ 56 h 128"/>
                <a:gd name="T4" fmla="*/ 28 w 128"/>
                <a:gd name="T5" fmla="*/ 60 h 128"/>
                <a:gd name="T6" fmla="*/ 32 w 128"/>
                <a:gd name="T7" fmla="*/ 64 h 128"/>
                <a:gd name="T8" fmla="*/ 96 w 128"/>
                <a:gd name="T9" fmla="*/ 64 h 128"/>
                <a:gd name="T10" fmla="*/ 100 w 128"/>
                <a:gd name="T11" fmla="*/ 60 h 128"/>
                <a:gd name="T12" fmla="*/ 96 w 128"/>
                <a:gd name="T13" fmla="*/ 56 h 128"/>
                <a:gd name="T14" fmla="*/ 96 w 128"/>
                <a:gd name="T15" fmla="*/ 80 h 128"/>
                <a:gd name="T16" fmla="*/ 32 w 128"/>
                <a:gd name="T17" fmla="*/ 80 h 128"/>
                <a:gd name="T18" fmla="*/ 28 w 128"/>
                <a:gd name="T19" fmla="*/ 84 h 128"/>
                <a:gd name="T20" fmla="*/ 32 w 128"/>
                <a:gd name="T21" fmla="*/ 88 h 128"/>
                <a:gd name="T22" fmla="*/ 96 w 128"/>
                <a:gd name="T23" fmla="*/ 88 h 128"/>
                <a:gd name="T24" fmla="*/ 100 w 128"/>
                <a:gd name="T25" fmla="*/ 84 h 128"/>
                <a:gd name="T26" fmla="*/ 96 w 128"/>
                <a:gd name="T27" fmla="*/ 80 h 128"/>
                <a:gd name="T28" fmla="*/ 96 w 128"/>
                <a:gd name="T29" fmla="*/ 32 h 128"/>
                <a:gd name="T30" fmla="*/ 32 w 128"/>
                <a:gd name="T31" fmla="*/ 32 h 128"/>
                <a:gd name="T32" fmla="*/ 28 w 128"/>
                <a:gd name="T33" fmla="*/ 36 h 128"/>
                <a:gd name="T34" fmla="*/ 32 w 128"/>
                <a:gd name="T35" fmla="*/ 40 h 128"/>
                <a:gd name="T36" fmla="*/ 96 w 128"/>
                <a:gd name="T37" fmla="*/ 40 h 128"/>
                <a:gd name="T38" fmla="*/ 100 w 128"/>
                <a:gd name="T39" fmla="*/ 36 h 128"/>
                <a:gd name="T40" fmla="*/ 96 w 128"/>
                <a:gd name="T41" fmla="*/ 32 h 128"/>
                <a:gd name="T42" fmla="*/ 112 w 128"/>
                <a:gd name="T43" fmla="*/ 0 h 128"/>
                <a:gd name="T44" fmla="*/ 16 w 128"/>
                <a:gd name="T45" fmla="*/ 0 h 128"/>
                <a:gd name="T46" fmla="*/ 0 w 128"/>
                <a:gd name="T47" fmla="*/ 17 h 128"/>
                <a:gd name="T48" fmla="*/ 0 w 128"/>
                <a:gd name="T49" fmla="*/ 112 h 128"/>
                <a:gd name="T50" fmla="*/ 16 w 128"/>
                <a:gd name="T51" fmla="*/ 128 h 128"/>
                <a:gd name="T52" fmla="*/ 111 w 128"/>
                <a:gd name="T53" fmla="*/ 128 h 128"/>
                <a:gd name="T54" fmla="*/ 128 w 128"/>
                <a:gd name="T55" fmla="*/ 112 h 128"/>
                <a:gd name="T56" fmla="*/ 128 w 128"/>
                <a:gd name="T57" fmla="*/ 16 h 128"/>
                <a:gd name="T58" fmla="*/ 112 w 128"/>
                <a:gd name="T59" fmla="*/ 0 h 128"/>
                <a:gd name="T60" fmla="*/ 120 w 128"/>
                <a:gd name="T61" fmla="*/ 112 h 128"/>
                <a:gd name="T62" fmla="*/ 111 w 128"/>
                <a:gd name="T63" fmla="*/ 120 h 128"/>
                <a:gd name="T64" fmla="*/ 16 w 128"/>
                <a:gd name="T65" fmla="*/ 120 h 128"/>
                <a:gd name="T66" fmla="*/ 8 w 128"/>
                <a:gd name="T67" fmla="*/ 112 h 128"/>
                <a:gd name="T68" fmla="*/ 8 w 128"/>
                <a:gd name="T69" fmla="*/ 17 h 128"/>
                <a:gd name="T70" fmla="*/ 16 w 128"/>
                <a:gd name="T71" fmla="*/ 8 h 128"/>
                <a:gd name="T72" fmla="*/ 112 w 128"/>
                <a:gd name="T73" fmla="*/ 8 h 128"/>
                <a:gd name="T74" fmla="*/ 120 w 128"/>
                <a:gd name="T75" fmla="*/ 16 h 128"/>
                <a:gd name="T76" fmla="*/ 120 w 128"/>
                <a:gd name="T77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28">
                  <a:moveTo>
                    <a:pt x="96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0" y="56"/>
                    <a:pt x="28" y="58"/>
                    <a:pt x="28" y="60"/>
                  </a:cubicBezTo>
                  <a:cubicBezTo>
                    <a:pt x="28" y="62"/>
                    <a:pt x="30" y="64"/>
                    <a:pt x="32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8" y="64"/>
                    <a:pt x="100" y="62"/>
                    <a:pt x="100" y="60"/>
                  </a:cubicBezTo>
                  <a:cubicBezTo>
                    <a:pt x="100" y="58"/>
                    <a:pt x="98" y="56"/>
                    <a:pt x="96" y="56"/>
                  </a:cubicBezTo>
                  <a:close/>
                  <a:moveTo>
                    <a:pt x="96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0" y="80"/>
                    <a:pt x="28" y="82"/>
                    <a:pt x="28" y="84"/>
                  </a:cubicBezTo>
                  <a:cubicBezTo>
                    <a:pt x="28" y="86"/>
                    <a:pt x="30" y="88"/>
                    <a:pt x="32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8" y="88"/>
                    <a:pt x="100" y="86"/>
                    <a:pt x="100" y="84"/>
                  </a:cubicBezTo>
                  <a:cubicBezTo>
                    <a:pt x="100" y="82"/>
                    <a:pt x="98" y="80"/>
                    <a:pt x="96" y="80"/>
                  </a:cubicBezTo>
                  <a:close/>
                  <a:moveTo>
                    <a:pt x="9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0" y="32"/>
                    <a:pt x="28" y="34"/>
                    <a:pt x="28" y="36"/>
                  </a:cubicBezTo>
                  <a:cubicBezTo>
                    <a:pt x="28" y="38"/>
                    <a:pt x="30" y="40"/>
                    <a:pt x="32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40"/>
                    <a:pt x="100" y="38"/>
                    <a:pt x="100" y="36"/>
                  </a:cubicBezTo>
                  <a:cubicBezTo>
                    <a:pt x="100" y="34"/>
                    <a:pt x="98" y="32"/>
                    <a:pt x="96" y="32"/>
                  </a:cubicBezTo>
                  <a:close/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20" y="128"/>
                    <a:pt x="128" y="121"/>
                    <a:pt x="128" y="11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3047111" y="3348393"/>
            <a:ext cx="466935" cy="0"/>
          </a:xfrm>
          <a:prstGeom prst="line">
            <a:avLst/>
          </a:prstGeom>
          <a:ln w="25400">
            <a:solidFill>
              <a:srgbClr val="005696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800100" y="1500078"/>
            <a:ext cx="2105679" cy="985038"/>
            <a:chOff x="635000" y="1500078"/>
            <a:chExt cx="2105679" cy="985038"/>
          </a:xfrm>
        </p:grpSpPr>
        <p:sp>
          <p:nvSpPr>
            <p:cNvPr id="35" name="矩形 34"/>
            <p:cNvSpPr/>
            <p:nvPr/>
          </p:nvSpPr>
          <p:spPr>
            <a:xfrm>
              <a:off x="635000" y="1861868"/>
              <a:ext cx="2105678" cy="62324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2009068" y="1500078"/>
              <a:ext cx="731611" cy="238527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r" defTabSz="685316"/>
              <a:r>
                <a:rPr lang="en-US" altLang="zh-CN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Your Text 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0100" y="3187087"/>
            <a:ext cx="2105679" cy="985038"/>
            <a:chOff x="635000" y="3187087"/>
            <a:chExt cx="2105679" cy="985038"/>
          </a:xfrm>
        </p:grpSpPr>
        <p:sp>
          <p:nvSpPr>
            <p:cNvPr id="38" name="矩形 37"/>
            <p:cNvSpPr/>
            <p:nvPr/>
          </p:nvSpPr>
          <p:spPr>
            <a:xfrm>
              <a:off x="635000" y="3548877"/>
              <a:ext cx="2105678" cy="62324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2009068" y="3187087"/>
              <a:ext cx="731611" cy="238527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r" defTabSz="68531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Your Text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00745" y="1097928"/>
            <a:ext cx="1085850" cy="1084660"/>
            <a:chOff x="1600993" y="1463903"/>
            <a:chExt cx="1447800" cy="1446213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600993" y="1463903"/>
              <a:ext cx="1447800" cy="1446213"/>
            </a:xfrm>
            <a:custGeom>
              <a:avLst/>
              <a:gdLst>
                <a:gd name="T0" fmla="*/ 649558364 w 3227"/>
                <a:gd name="T1" fmla="*/ 328185033 h 3227"/>
                <a:gd name="T2" fmla="*/ 324879680 w 3227"/>
                <a:gd name="T3" fmla="*/ 648135123 h 3227"/>
                <a:gd name="T4" fmla="*/ 0 w 3227"/>
                <a:gd name="T5" fmla="*/ 323966949 h 3227"/>
                <a:gd name="T6" fmla="*/ 320652929 w 3227"/>
                <a:gd name="T7" fmla="*/ 0 h 3227"/>
                <a:gd name="T8" fmla="*/ 320652929 w 3227"/>
                <a:gd name="T9" fmla="*/ 0 h 3227"/>
                <a:gd name="T10" fmla="*/ 324879680 w 3227"/>
                <a:gd name="T11" fmla="*/ 0 h 3227"/>
                <a:gd name="T12" fmla="*/ 649558364 w 3227"/>
                <a:gd name="T13" fmla="*/ 0 h 3227"/>
                <a:gd name="T14" fmla="*/ 649558364 w 3227"/>
                <a:gd name="T15" fmla="*/ 323966949 h 3227"/>
                <a:gd name="T16" fmla="*/ 649558364 w 3227"/>
                <a:gd name="T17" fmla="*/ 328185033 h 3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3227">
                  <a:moveTo>
                    <a:pt x="3227" y="1634"/>
                  </a:moveTo>
                  <a:cubicBezTo>
                    <a:pt x="3216" y="2515"/>
                    <a:pt x="2498" y="3227"/>
                    <a:pt x="1614" y="3227"/>
                  </a:cubicBezTo>
                  <a:cubicBezTo>
                    <a:pt x="723" y="3227"/>
                    <a:pt x="0" y="2504"/>
                    <a:pt x="0" y="1613"/>
                  </a:cubicBezTo>
                  <a:cubicBezTo>
                    <a:pt x="0" y="729"/>
                    <a:pt x="712" y="11"/>
                    <a:pt x="1593" y="0"/>
                  </a:cubicBezTo>
                  <a:lnTo>
                    <a:pt x="1614" y="0"/>
                  </a:lnTo>
                  <a:lnTo>
                    <a:pt x="3227" y="0"/>
                  </a:lnTo>
                  <a:lnTo>
                    <a:pt x="3227" y="1613"/>
                  </a:lnTo>
                  <a:lnTo>
                    <a:pt x="3227" y="163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rgbClr val="404E63"/>
                </a:solidFill>
              </a:endParaRPr>
            </a:p>
          </p:txBody>
        </p: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1758156" y="1617891"/>
              <a:ext cx="114817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US" altLang="zh-CN" sz="45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45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484239" y="1334162"/>
            <a:ext cx="5441156" cy="74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lvl="0" algn="just">
              <a:lnSpc>
                <a:spcPct val="125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2547342" y="3238911"/>
            <a:ext cx="5436394" cy="74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484239" y="850277"/>
            <a:ext cx="5400675" cy="30003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lvl="0"/>
            <a:r>
              <a:rPr lang="zh-CN" altLang="en-US" sz="15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硬件平台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2502099" y="2783601"/>
            <a:ext cx="5382815" cy="30003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lvl="0"/>
            <a:r>
              <a:rPr lang="zh-CN" altLang="en-US" sz="15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软件平台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200745" y="3175318"/>
            <a:ext cx="1085850" cy="1084659"/>
            <a:chOff x="1600993" y="3935094"/>
            <a:chExt cx="1447800" cy="1446212"/>
          </a:xfrm>
        </p:grpSpPr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600993" y="3935094"/>
              <a:ext cx="1447800" cy="1446212"/>
            </a:xfrm>
            <a:custGeom>
              <a:avLst/>
              <a:gdLst>
                <a:gd name="T0" fmla="*/ 649558364 w 3227"/>
                <a:gd name="T1" fmla="*/ 328184358 h 3227"/>
                <a:gd name="T2" fmla="*/ 324879680 w 3227"/>
                <a:gd name="T3" fmla="*/ 648134227 h 3227"/>
                <a:gd name="T4" fmla="*/ 0 w 3227"/>
                <a:gd name="T5" fmla="*/ 323966725 h 3227"/>
                <a:gd name="T6" fmla="*/ 320652929 w 3227"/>
                <a:gd name="T7" fmla="*/ 0 h 3227"/>
                <a:gd name="T8" fmla="*/ 320652929 w 3227"/>
                <a:gd name="T9" fmla="*/ 0 h 3227"/>
                <a:gd name="T10" fmla="*/ 324879680 w 3227"/>
                <a:gd name="T11" fmla="*/ 0 h 3227"/>
                <a:gd name="T12" fmla="*/ 649558364 w 3227"/>
                <a:gd name="T13" fmla="*/ 0 h 3227"/>
                <a:gd name="T14" fmla="*/ 649558364 w 3227"/>
                <a:gd name="T15" fmla="*/ 323966725 h 3227"/>
                <a:gd name="T16" fmla="*/ 649558364 w 3227"/>
                <a:gd name="T17" fmla="*/ 328184358 h 3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3227">
                  <a:moveTo>
                    <a:pt x="3227" y="1634"/>
                  </a:moveTo>
                  <a:cubicBezTo>
                    <a:pt x="3216" y="2515"/>
                    <a:pt x="2498" y="3227"/>
                    <a:pt x="1614" y="3227"/>
                  </a:cubicBezTo>
                  <a:cubicBezTo>
                    <a:pt x="723" y="3227"/>
                    <a:pt x="0" y="2504"/>
                    <a:pt x="0" y="1613"/>
                  </a:cubicBezTo>
                  <a:cubicBezTo>
                    <a:pt x="0" y="729"/>
                    <a:pt x="712" y="11"/>
                    <a:pt x="1593" y="0"/>
                  </a:cubicBezTo>
                  <a:lnTo>
                    <a:pt x="1614" y="0"/>
                  </a:lnTo>
                  <a:lnTo>
                    <a:pt x="3227" y="0"/>
                  </a:lnTo>
                  <a:lnTo>
                    <a:pt x="3227" y="1613"/>
                  </a:lnTo>
                  <a:lnTo>
                    <a:pt x="3227" y="163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Font typeface="Arial" charset="0"/>
              </a:pPr>
              <a:endParaRPr lang="zh-CN" altLang="en-US" sz="1400">
                <a:solidFill>
                  <a:srgbClr val="404E63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1758156" y="4089081"/>
              <a:ext cx="114817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US" altLang="zh-CN" sz="45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45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9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267" y="167782"/>
            <a:ext cx="764986" cy="233030"/>
            <a:chOff x="-1556569" y="4993264"/>
            <a:chExt cx="10705137" cy="127844"/>
          </a:xfrm>
          <a:solidFill>
            <a:srgbClr val="0070C0"/>
          </a:solidFill>
        </p:grpSpPr>
        <p:sp>
          <p:nvSpPr>
            <p:cNvPr id="9" name="矩形 8"/>
            <p:cNvSpPr/>
            <p:nvPr/>
          </p:nvSpPr>
          <p:spPr>
            <a:xfrm>
              <a:off x="-1556569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50145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568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863560" y="4993264"/>
              <a:ext cx="2285008" cy="127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81863" y="842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65"/>
          <p:cNvSpPr txBox="1"/>
          <p:nvPr/>
        </p:nvSpPr>
        <p:spPr>
          <a:xfrm>
            <a:off x="4656417" y="190018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</a:rPr>
              <a:t>56%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" name="文本框 69"/>
          <p:cNvSpPr txBox="1"/>
          <p:nvPr/>
        </p:nvSpPr>
        <p:spPr>
          <a:xfrm>
            <a:off x="4656417" y="333187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</a:rPr>
              <a:t>56%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6" name="环形箭头 15"/>
          <p:cNvSpPr>
            <a:spLocks/>
          </p:cNvSpPr>
          <p:nvPr/>
        </p:nvSpPr>
        <p:spPr>
          <a:xfrm>
            <a:off x="3716422" y="786726"/>
            <a:ext cx="1713149" cy="171341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0070C0"/>
          </a:solidFill>
          <a:ln>
            <a:noFill/>
          </a:ln>
        </p:spPr>
      </p:sp>
      <p:sp>
        <p:nvSpPr>
          <p:cNvPr id="17" name="任意多边形 16"/>
          <p:cNvSpPr>
            <a:spLocks/>
          </p:cNvSpPr>
          <p:nvPr/>
        </p:nvSpPr>
        <p:spPr>
          <a:xfrm>
            <a:off x="4095084" y="1405318"/>
            <a:ext cx="951964" cy="475868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953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形状 17"/>
          <p:cNvSpPr>
            <a:spLocks/>
          </p:cNvSpPr>
          <p:nvPr/>
        </p:nvSpPr>
        <p:spPr>
          <a:xfrm>
            <a:off x="3240601" y="1771206"/>
            <a:ext cx="1713149" cy="171341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0070C0"/>
          </a:solidFill>
          <a:ln>
            <a:noFill/>
          </a:ln>
        </p:spPr>
      </p:sp>
      <p:sp>
        <p:nvSpPr>
          <p:cNvPr id="19" name="任意多边形 18"/>
          <p:cNvSpPr>
            <a:spLocks/>
          </p:cNvSpPr>
          <p:nvPr/>
        </p:nvSpPr>
        <p:spPr>
          <a:xfrm>
            <a:off x="3621192" y="2395495"/>
            <a:ext cx="951964" cy="475868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953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空心弧 19"/>
          <p:cNvSpPr>
            <a:spLocks/>
          </p:cNvSpPr>
          <p:nvPr/>
        </p:nvSpPr>
        <p:spPr>
          <a:xfrm>
            <a:off x="3838353" y="2873499"/>
            <a:ext cx="1471861" cy="1472450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0070C0"/>
          </a:solidFill>
          <a:ln>
            <a:noFill/>
          </a:ln>
        </p:spPr>
      </p:sp>
      <p:sp>
        <p:nvSpPr>
          <p:cNvPr id="21" name="任意多边形 20"/>
          <p:cNvSpPr>
            <a:spLocks/>
          </p:cNvSpPr>
          <p:nvPr/>
        </p:nvSpPr>
        <p:spPr>
          <a:xfrm>
            <a:off x="4097336" y="3387094"/>
            <a:ext cx="951964" cy="475868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953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2"/>
          <p:cNvSpPr txBox="1">
            <a:spLocks/>
          </p:cNvSpPr>
          <p:nvPr/>
        </p:nvSpPr>
        <p:spPr>
          <a:xfrm>
            <a:off x="4196047" y="1289261"/>
            <a:ext cx="9956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3"/>
          <p:cNvSpPr txBox="1">
            <a:spLocks/>
          </p:cNvSpPr>
          <p:nvPr/>
        </p:nvSpPr>
        <p:spPr>
          <a:xfrm>
            <a:off x="3632262" y="2278397"/>
            <a:ext cx="9956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4"/>
          <p:cNvSpPr txBox="1">
            <a:spLocks/>
          </p:cNvSpPr>
          <p:nvPr/>
        </p:nvSpPr>
        <p:spPr>
          <a:xfrm>
            <a:off x="4136369" y="3313404"/>
            <a:ext cx="9956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>
            <a:spLocks/>
          </p:cNvSpPr>
          <p:nvPr/>
        </p:nvSpPr>
        <p:spPr>
          <a:xfrm>
            <a:off x="5433375" y="1460884"/>
            <a:ext cx="2427925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您的内容打在这里，或通过复制您的文本您的内容打在这里</a:t>
            </a:r>
          </a:p>
        </p:txBody>
      </p:sp>
      <p:sp>
        <p:nvSpPr>
          <p:cNvPr id="26" name="文本框 17"/>
          <p:cNvSpPr txBox="1">
            <a:spLocks/>
          </p:cNvSpPr>
          <p:nvPr/>
        </p:nvSpPr>
        <p:spPr>
          <a:xfrm>
            <a:off x="5433375" y="2995132"/>
            <a:ext cx="2024261" cy="3058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7" name="矩形 26"/>
          <p:cNvSpPr>
            <a:spLocks/>
          </p:cNvSpPr>
          <p:nvPr/>
        </p:nvSpPr>
        <p:spPr>
          <a:xfrm>
            <a:off x="5433375" y="3407746"/>
            <a:ext cx="2427925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您的内容打在这里，或通过复制您的文本您的内容打在这里</a:t>
            </a:r>
          </a:p>
        </p:txBody>
      </p:sp>
      <p:sp>
        <p:nvSpPr>
          <p:cNvPr id="28" name="文本框 19"/>
          <p:cNvSpPr txBox="1">
            <a:spLocks/>
          </p:cNvSpPr>
          <p:nvPr/>
        </p:nvSpPr>
        <p:spPr>
          <a:xfrm>
            <a:off x="689883" y="1960125"/>
            <a:ext cx="2024261" cy="3058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9" name="矩形 28"/>
          <p:cNvSpPr>
            <a:spLocks/>
          </p:cNvSpPr>
          <p:nvPr/>
        </p:nvSpPr>
        <p:spPr>
          <a:xfrm>
            <a:off x="689883" y="2329197"/>
            <a:ext cx="2523803" cy="4936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您的内容打在这里，或通过复制您的文本您的内容打在这里</a:t>
            </a:r>
          </a:p>
        </p:txBody>
      </p:sp>
    </p:spTree>
    <p:extLst>
      <p:ext uri="{BB962C8B-B14F-4D97-AF65-F5344CB8AC3E}">
        <p14:creationId xmlns:p14="http://schemas.microsoft.com/office/powerpoint/2010/main" val="34462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001318"/>
            <a:ext cx="9144000" cy="64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0" rtlCol="0" anchor="ctr">
            <a:normAutofit/>
          </a:bodyPr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添加标题文字内容</a:t>
            </a:r>
            <a:endParaRPr lang="zh-CN" altLang="en-US" sz="3000" b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1900954" y="1798522"/>
            <a:ext cx="1463040" cy="1151523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405000" rtlCol="0" anchor="ctr">
            <a:noAutofit/>
          </a:bodyPr>
          <a:lstStyle/>
          <a:p>
            <a:pPr lvl="0" algn="ctr">
              <a:buClr>
                <a:srgbClr val="FFC000">
                  <a:lumMod val="75000"/>
                </a:srgbClr>
              </a:buClr>
              <a:buSzPct val="60000"/>
            </a:pPr>
            <a:r>
              <a:rPr lang="en-US" altLang="zh-CN" sz="4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3637940" y="2950045"/>
            <a:ext cx="419372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此处添加详细文本描述，建议与标题相关并符合整体语言风格，语言描述尽量。此处添加详细文本描述，</a:t>
            </a:r>
          </a:p>
        </p:txBody>
      </p:sp>
    </p:spTree>
    <p:extLst>
      <p:ext uri="{BB962C8B-B14F-4D97-AF65-F5344CB8AC3E}">
        <p14:creationId xmlns:p14="http://schemas.microsoft.com/office/powerpoint/2010/main" val="26443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d622f62b4255f81ee4f6d97e2b2dfee39ddf62"/>
  <p:tag name="ISPRING_ULTRA_SCORM_COURSE_ID" val="0433A946-1238-488F-8C52-6992973E8C5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  <p:tag name="ISPRING_PRESENTATION_TITLE" val="58bc2dd7f3b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3154206"/>
  <p:tag name="MH_LIBRARY" val="GRAPHIC"/>
  <p:tag name="MH_ORDER" val="Rectangle 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3154206"/>
  <p:tag name="MH_LIBRARY" val="GRAPHIC"/>
  <p:tag name="MH_ORDER" val="Freeform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3154206"/>
  <p:tag name="MH_LIBRARY" val="GRAPHIC"/>
  <p:tag name="MH_ORDER" val="Rectangle 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3154206"/>
  <p:tag name="MH_LIBRARY" val="GRAPHIC"/>
  <p:tag name="MH_ORDER" val="Rectangle 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3154206"/>
  <p:tag name="MH_LIBRARY" val="GRAPHIC"/>
  <p:tag name="MH_ORDER" val="Freeform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3154206"/>
  <p:tag name="MH_LIBRARY" val="GRAPHIC"/>
  <p:tag name="MH_ORDER" val="Freeform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3154206"/>
  <p:tag name="MH_LIBRARY" val="GRAPHIC"/>
  <p:tag name="MH_ORDER" val="Rectangle 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3154206"/>
  <p:tag name="MH_LIBRARY" val="GRAPHIC"/>
  <p:tag name="MH_ORDER" val="Freeform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2565</Words>
  <Application>Microsoft Office PowerPoint</Application>
  <PresentationFormat>全屏显示(16:9)</PresentationFormat>
  <Paragraphs>254</Paragraphs>
  <Slides>27</Slides>
  <Notes>27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2017-03-05T14:24:31Z</dcterms:created>
  <dcterms:modified xsi:type="dcterms:W3CDTF">2017-08-12T05:56:52Z</dcterms:modified>
</cp:coreProperties>
</file>