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3" r:id="rId5"/>
    <p:sldId id="265" r:id="rId6"/>
    <p:sldId id="266" r:id="rId7"/>
    <p:sldId id="259" r:id="rId8"/>
    <p:sldId id="269" r:id="rId9"/>
    <p:sldId id="271" r:id="rId10"/>
    <p:sldId id="267" r:id="rId11"/>
    <p:sldId id="270" r:id="rId12"/>
    <p:sldId id="260" r:id="rId13"/>
    <p:sldId id="273" r:id="rId14"/>
    <p:sldId id="279" r:id="rId15"/>
    <p:sldId id="272" r:id="rId16"/>
    <p:sldId id="261" r:id="rId17"/>
    <p:sldId id="278" r:id="rId18"/>
    <p:sldId id="274" r:id="rId19"/>
    <p:sldId id="275" r:id="rId20"/>
    <p:sldId id="277" r:id="rId21"/>
    <p:sldId id="262" r:id="rId22"/>
    <p:sldId id="281" r:id="rId23"/>
    <p:sldId id="283" r:id="rId24"/>
    <p:sldId id="284" r:id="rId25"/>
    <p:sldId id="285" r:id="rId26"/>
    <p:sldId id="280" r:id="rId27"/>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488" y="-456"/>
      </p:cViewPr>
      <p:guideLst>
        <p:guide orient="horz" pos="1620"/>
        <p:guide pos="2880"/>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image" Target="../media/image5.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70C0"/>
            </a:soli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idx val="0"/>
            <c:bubble3D val="0"/>
            <c:explosion val="10"/>
          </c:dPt>
          <c:dPt>
            <c:idx val="1"/>
            <c:bubble3D val="0"/>
            <c:explosion val="7"/>
          </c:dPt>
          <c:dPt>
            <c:idx val="2"/>
            <c:bubble3D val="0"/>
            <c:explosion val="11"/>
          </c:dPt>
          <c:dLbls>
            <c:dLbl>
              <c:idx val="0"/>
              <c:layout>
                <c:manualLayout>
                  <c:x val="-0.16806791338582677"/>
                  <c:y val="-6.0559543518728866E-2"/>
                </c:manualLayout>
              </c:layout>
              <c:tx>
                <c:rich>
                  <a:bodyPr/>
                  <a:lstStyle/>
                  <a:p>
                    <a:r>
                      <a:rPr lang="en-US">
                        <a:solidFill>
                          <a:schemeClr val="bg1"/>
                        </a:solidFill>
                      </a:rPr>
                      <a:t>64%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912475393700789"/>
                  <c:y val="2.7523558838363753E-2"/>
                </c:manualLayout>
              </c:layout>
              <c:tx>
                <c:rich>
                  <a:bodyPr rot="0" spcFirstLastPara="1" vertOverflow="ellipsis" vert="horz" wrap="square" anchor="ctr" anchorCtr="1"/>
                  <a:lstStyle/>
                  <a:p>
                    <a:pPr algn="ctr" rtl="0">
                      <a:defRPr sz="2800" b="0" i="0" u="none" strike="noStrike" kern="1200" baseline="0">
                        <a:solidFill>
                          <a:schemeClr val="bg1"/>
                        </a:solidFill>
                        <a:latin typeface="Akzidenz-Grotesk BQ Condensed" pitchFamily="2" charset="0"/>
                        <a:ea typeface="方正中等线简体" panose="03000509000000000000" pitchFamily="65" charset="-122"/>
                        <a:cs typeface="+mn-cs"/>
                      </a:defRPr>
                    </a:pPr>
                    <a:r>
                      <a:rPr lang="en-US" sz="2800">
                        <a:solidFill>
                          <a:schemeClr val="bg1"/>
                        </a:solidFill>
                      </a:rPr>
                      <a:t>24%</a:t>
                    </a:r>
                    <a:endParaRPr lang="en-US" sz="2800">
                      <a:blipFill>
                        <a:blip xmlns:r="http://schemas.openxmlformats.org/officeDocument/2006/relationships" r:embed="rId1"/>
                        <a:stretch>
                          <a:fillRect/>
                        </a:stretch>
                      </a:blip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787770669291286E-2"/>
                  <c:y val="0.14490943990468505"/>
                </c:manualLayout>
              </c:layout>
              <c:tx>
                <c:rich>
                  <a:bodyPr/>
                  <a:lstStyle/>
                  <a:p>
                    <a:r>
                      <a:rPr lang="en-US">
                        <a:solidFill>
                          <a:schemeClr val="bg1"/>
                        </a:solidFill>
                      </a:rPr>
                      <a:t>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Akzidenz-Grotesk BQ Condensed" pitchFamily="2" charset="0"/>
                    <a:ea typeface="方正中等线简体" panose="03000509000000000000" pitchFamily="65" charset="-122"/>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kzidenz-Grotesk BQ Condensed" pitchFamily="2" charset="0"/>
              <a:ea typeface="方正中等线简体" panose="03000509000000000000" pitchFamily="65" charset="-122"/>
              <a:cs typeface="+mn-cs"/>
            </a:defRPr>
          </a:pPr>
          <a:endParaRPr lang="zh-CN"/>
        </a:p>
      </c:txPr>
    </c:legend>
    <c:plotVisOnly val="1"/>
    <c:dispBlanksAs val="gap"/>
    <c:showDLblsOverMax val="0"/>
  </c:chart>
  <c:spPr>
    <a:noFill/>
    <a:ln>
      <a:noFill/>
    </a:ln>
    <a:effectLst/>
  </c:spPr>
  <c:txPr>
    <a:bodyPr/>
    <a:lstStyle/>
    <a:p>
      <a:pPr>
        <a:defRPr sz="1600">
          <a:solidFill>
            <a:schemeClr val="bg1"/>
          </a:solidFill>
          <a:latin typeface="Akzidenz-Grotesk BQ Condensed" pitchFamily="2" charset="0"/>
          <a:ea typeface="方正中等线简体" panose="03000509000000000000" pitchFamily="65" charset="-122"/>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t>2017/8/13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t>‹#›</a:t>
            </a:fld>
            <a:endParaRPr lang="zh-CN" altLang="en-US"/>
          </a:p>
        </p:txBody>
      </p:sp>
    </p:spTree>
    <p:extLst>
      <p:ext uri="{BB962C8B-B14F-4D97-AF65-F5344CB8AC3E}">
        <p14:creationId xmlns:p14="http://schemas.microsoft.com/office/powerpoint/2010/main" val="171613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1</a:t>
            </a:fld>
            <a:endParaRPr lang="zh-CN" altLang="en-US"/>
          </a:p>
        </p:txBody>
      </p:sp>
    </p:spTree>
    <p:extLst>
      <p:ext uri="{BB962C8B-B14F-4D97-AF65-F5344CB8AC3E}">
        <p14:creationId xmlns:p14="http://schemas.microsoft.com/office/powerpoint/2010/main" val="247411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10</a:t>
            </a:fld>
            <a:endParaRPr lang="zh-CN" altLang="en-US"/>
          </a:p>
        </p:txBody>
      </p:sp>
    </p:spTree>
    <p:extLst>
      <p:ext uri="{BB962C8B-B14F-4D97-AF65-F5344CB8AC3E}">
        <p14:creationId xmlns:p14="http://schemas.microsoft.com/office/powerpoint/2010/main" val="272571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11</a:t>
            </a:fld>
            <a:endParaRPr lang="zh-CN" altLang="en-US"/>
          </a:p>
        </p:txBody>
      </p:sp>
    </p:spTree>
    <p:extLst>
      <p:ext uri="{BB962C8B-B14F-4D97-AF65-F5344CB8AC3E}">
        <p14:creationId xmlns:p14="http://schemas.microsoft.com/office/powerpoint/2010/main" val="186176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12</a:t>
            </a:fld>
            <a:endParaRPr lang="zh-CN" altLang="en-US"/>
          </a:p>
        </p:txBody>
      </p:sp>
    </p:spTree>
    <p:extLst>
      <p:ext uri="{BB962C8B-B14F-4D97-AF65-F5344CB8AC3E}">
        <p14:creationId xmlns:p14="http://schemas.microsoft.com/office/powerpoint/2010/main" val="70590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A4489E-250B-47E1-8A43-1BD0E54494C6}" type="slidenum">
              <a:rPr lang="zh-CN" altLang="en-US" smtClean="0"/>
              <a:t>13</a:t>
            </a:fld>
            <a:endParaRPr lang="zh-CN" altLang="en-US"/>
          </a:p>
        </p:txBody>
      </p:sp>
    </p:spTree>
    <p:extLst>
      <p:ext uri="{BB962C8B-B14F-4D97-AF65-F5344CB8AC3E}">
        <p14:creationId xmlns:p14="http://schemas.microsoft.com/office/powerpoint/2010/main" val="386629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1E417-C83A-4B6D-9A25-BAFA5B611E33}" type="slidenum">
              <a:rPr lang="zh-CN" altLang="en-US" smtClean="0"/>
              <a:t>14</a:t>
            </a:fld>
            <a:endParaRPr lang="zh-CN" altLang="en-US"/>
          </a:p>
        </p:txBody>
      </p:sp>
    </p:spTree>
    <p:extLst>
      <p:ext uri="{BB962C8B-B14F-4D97-AF65-F5344CB8AC3E}">
        <p14:creationId xmlns:p14="http://schemas.microsoft.com/office/powerpoint/2010/main" val="185098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15</a:t>
            </a:fld>
            <a:endParaRPr lang="zh-CN" altLang="en-US"/>
          </a:p>
        </p:txBody>
      </p:sp>
    </p:spTree>
    <p:extLst>
      <p:ext uri="{BB962C8B-B14F-4D97-AF65-F5344CB8AC3E}">
        <p14:creationId xmlns:p14="http://schemas.microsoft.com/office/powerpoint/2010/main" val="129271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16</a:t>
            </a:fld>
            <a:endParaRPr lang="zh-CN" altLang="en-US"/>
          </a:p>
        </p:txBody>
      </p:sp>
    </p:spTree>
    <p:extLst>
      <p:ext uri="{BB962C8B-B14F-4D97-AF65-F5344CB8AC3E}">
        <p14:creationId xmlns:p14="http://schemas.microsoft.com/office/powerpoint/2010/main" val="389251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1E417-C83A-4B6D-9A25-BAFA5B611E33}" type="slidenum">
              <a:rPr lang="zh-CN" altLang="en-US" smtClean="0"/>
              <a:t>17</a:t>
            </a:fld>
            <a:endParaRPr lang="zh-CN" altLang="en-US"/>
          </a:p>
        </p:txBody>
      </p:sp>
    </p:spTree>
    <p:extLst>
      <p:ext uri="{BB962C8B-B14F-4D97-AF65-F5344CB8AC3E}">
        <p14:creationId xmlns:p14="http://schemas.microsoft.com/office/powerpoint/2010/main" val="121699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1E417-C83A-4B6D-9A25-BAFA5B611E33}" type="slidenum">
              <a:rPr lang="zh-CN" altLang="en-US" smtClean="0"/>
              <a:t>18</a:t>
            </a:fld>
            <a:endParaRPr lang="zh-CN" altLang="en-US"/>
          </a:p>
        </p:txBody>
      </p:sp>
    </p:spTree>
    <p:extLst>
      <p:ext uri="{BB962C8B-B14F-4D97-AF65-F5344CB8AC3E}">
        <p14:creationId xmlns:p14="http://schemas.microsoft.com/office/powerpoint/2010/main" val="273463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19</a:t>
            </a:fld>
            <a:endParaRPr lang="zh-CN" altLang="en-US"/>
          </a:p>
        </p:txBody>
      </p:sp>
    </p:spTree>
    <p:extLst>
      <p:ext uri="{BB962C8B-B14F-4D97-AF65-F5344CB8AC3E}">
        <p14:creationId xmlns:p14="http://schemas.microsoft.com/office/powerpoint/2010/main" val="248707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2</a:t>
            </a:fld>
            <a:endParaRPr lang="zh-CN" altLang="en-US"/>
          </a:p>
        </p:txBody>
      </p:sp>
    </p:spTree>
    <p:extLst>
      <p:ext uri="{BB962C8B-B14F-4D97-AF65-F5344CB8AC3E}">
        <p14:creationId xmlns:p14="http://schemas.microsoft.com/office/powerpoint/2010/main" val="324220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E9961C-96FC-437D-8B8B-79CBBB84F82F}" type="slidenum">
              <a:rPr lang="zh-CN" altLang="en-US" smtClean="0"/>
              <a:t>20</a:t>
            </a:fld>
            <a:endParaRPr lang="zh-CN" altLang="en-US"/>
          </a:p>
        </p:txBody>
      </p:sp>
    </p:spTree>
    <p:extLst>
      <p:ext uri="{BB962C8B-B14F-4D97-AF65-F5344CB8AC3E}">
        <p14:creationId xmlns:p14="http://schemas.microsoft.com/office/powerpoint/2010/main" val="163663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21</a:t>
            </a:fld>
            <a:endParaRPr lang="zh-CN" altLang="en-US"/>
          </a:p>
        </p:txBody>
      </p:sp>
    </p:spTree>
    <p:extLst>
      <p:ext uri="{BB962C8B-B14F-4D97-AF65-F5344CB8AC3E}">
        <p14:creationId xmlns:p14="http://schemas.microsoft.com/office/powerpoint/2010/main" val="424955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301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buFont typeface="Arial" pitchFamily="34" charset="0"/>
              <a:buNone/>
            </a:pPr>
            <a:fld id="{BAD7BD41-F80D-4B92-8F7E-1A1935B13033}" type="slidenum">
              <a:rPr lang="zh-CN" altLang="en-US" sz="1200">
                <a:latin typeface="Calibri" pitchFamily="34" charset="0"/>
              </a:rPr>
              <a:pPr algn="r" eaLnBrk="0" hangingPunct="0">
                <a:buFont typeface="Arial" pitchFamily="34" charset="0"/>
                <a:buNone/>
              </a:pPr>
              <a:t>22</a:t>
            </a:fld>
            <a:endParaRPr lang="en-US" altLang="zh-CN" sz="1200">
              <a:latin typeface="Calibri" pitchFamily="34" charset="0"/>
            </a:endParaRPr>
          </a:p>
        </p:txBody>
      </p:sp>
    </p:spTree>
    <p:extLst>
      <p:ext uri="{BB962C8B-B14F-4D97-AF65-F5344CB8AC3E}">
        <p14:creationId xmlns:p14="http://schemas.microsoft.com/office/powerpoint/2010/main" val="124657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23</a:t>
            </a:fld>
            <a:endParaRPr lang="en-GB"/>
          </a:p>
        </p:txBody>
      </p:sp>
    </p:spTree>
    <p:extLst>
      <p:ext uri="{BB962C8B-B14F-4D97-AF65-F5344CB8AC3E}">
        <p14:creationId xmlns:p14="http://schemas.microsoft.com/office/powerpoint/2010/main" val="89010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24</a:t>
            </a:fld>
            <a:endParaRPr lang="zh-CN" altLang="en-US"/>
          </a:p>
        </p:txBody>
      </p:sp>
    </p:spTree>
    <p:extLst>
      <p:ext uri="{BB962C8B-B14F-4D97-AF65-F5344CB8AC3E}">
        <p14:creationId xmlns:p14="http://schemas.microsoft.com/office/powerpoint/2010/main" val="578075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pPr/>
              <a:t>25</a:t>
            </a:fld>
            <a:endParaRPr lang="zh-CN" altLang="en-US"/>
          </a:p>
        </p:txBody>
      </p:sp>
    </p:spTree>
    <p:extLst>
      <p:ext uri="{BB962C8B-B14F-4D97-AF65-F5344CB8AC3E}">
        <p14:creationId xmlns:p14="http://schemas.microsoft.com/office/powerpoint/2010/main" val="211328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69CD4-AF2D-46DE-8127-5B786FC6E149}" type="slidenum">
              <a:rPr lang="zh-CN" altLang="en-US" smtClean="0"/>
              <a:t>26</a:t>
            </a:fld>
            <a:endParaRPr lang="zh-CN" altLang="en-US"/>
          </a:p>
        </p:txBody>
      </p:sp>
    </p:spTree>
    <p:extLst>
      <p:ext uri="{BB962C8B-B14F-4D97-AF65-F5344CB8AC3E}">
        <p14:creationId xmlns:p14="http://schemas.microsoft.com/office/powerpoint/2010/main" val="311780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3</a:t>
            </a:fld>
            <a:endParaRPr lang="zh-CN" altLang="en-US"/>
          </a:p>
        </p:txBody>
      </p:sp>
    </p:spTree>
    <p:extLst>
      <p:ext uri="{BB962C8B-B14F-4D97-AF65-F5344CB8AC3E}">
        <p14:creationId xmlns:p14="http://schemas.microsoft.com/office/powerpoint/2010/main" val="129292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A4489E-250B-47E1-8A43-1BD0E54494C6}" type="slidenum">
              <a:rPr lang="zh-CN" altLang="en-US" smtClean="0"/>
              <a:t>4</a:t>
            </a:fld>
            <a:endParaRPr lang="zh-CN" altLang="en-US"/>
          </a:p>
        </p:txBody>
      </p:sp>
    </p:spTree>
    <p:extLst>
      <p:ext uri="{BB962C8B-B14F-4D97-AF65-F5344CB8AC3E}">
        <p14:creationId xmlns:p14="http://schemas.microsoft.com/office/powerpoint/2010/main" val="158172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5</a:t>
            </a:fld>
            <a:endParaRPr lang="zh-CN" altLang="en-US"/>
          </a:p>
        </p:txBody>
      </p:sp>
    </p:spTree>
    <p:extLst>
      <p:ext uri="{BB962C8B-B14F-4D97-AF65-F5344CB8AC3E}">
        <p14:creationId xmlns:p14="http://schemas.microsoft.com/office/powerpoint/2010/main" val="385273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6</a:t>
            </a:fld>
            <a:endParaRPr lang="zh-CN" altLang="en-US"/>
          </a:p>
        </p:txBody>
      </p:sp>
    </p:spTree>
    <p:extLst>
      <p:ext uri="{BB962C8B-B14F-4D97-AF65-F5344CB8AC3E}">
        <p14:creationId xmlns:p14="http://schemas.microsoft.com/office/powerpoint/2010/main" val="26012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5E9D39-B838-4966-9F85-0316DACF3191}" type="slidenum">
              <a:rPr lang="zh-CN" altLang="en-US" smtClean="0"/>
              <a:t>7</a:t>
            </a:fld>
            <a:endParaRPr lang="zh-CN" altLang="en-US"/>
          </a:p>
        </p:txBody>
      </p:sp>
    </p:spTree>
    <p:extLst>
      <p:ext uri="{BB962C8B-B14F-4D97-AF65-F5344CB8AC3E}">
        <p14:creationId xmlns:p14="http://schemas.microsoft.com/office/powerpoint/2010/main" val="229174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8</a:t>
            </a:fld>
            <a:endParaRPr lang="zh-CN" altLang="en-US"/>
          </a:p>
        </p:txBody>
      </p:sp>
    </p:spTree>
    <p:extLst>
      <p:ext uri="{BB962C8B-B14F-4D97-AF65-F5344CB8AC3E}">
        <p14:creationId xmlns:p14="http://schemas.microsoft.com/office/powerpoint/2010/main" val="69330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CAF7C6-F520-494E-A505-468C33C29BB0}" type="slidenum">
              <a:rPr lang="zh-CN" altLang="en-US" smtClean="0"/>
              <a:t>9</a:t>
            </a:fld>
            <a:endParaRPr lang="zh-CN" altLang="en-US"/>
          </a:p>
        </p:txBody>
      </p:sp>
    </p:spTree>
    <p:extLst>
      <p:ext uri="{BB962C8B-B14F-4D97-AF65-F5344CB8AC3E}">
        <p14:creationId xmlns:p14="http://schemas.microsoft.com/office/powerpoint/2010/main" val="426755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2017/8/13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5" y="1398466"/>
            <a:ext cx="3396945" cy="227442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694" y="1774336"/>
            <a:ext cx="572916" cy="102494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32" y="1185663"/>
            <a:ext cx="2462683" cy="1983280"/>
          </a:xfrm>
          <a:prstGeom prst="rect">
            <a:avLst/>
          </a:prstGeom>
        </p:spPr>
      </p:pic>
      <p:sp>
        <p:nvSpPr>
          <p:cNvPr id="17" name="TextBox 41"/>
          <p:cNvSpPr txBox="1"/>
          <p:nvPr/>
        </p:nvSpPr>
        <p:spPr>
          <a:xfrm>
            <a:off x="4167501" y="2588949"/>
            <a:ext cx="3970959" cy="369332"/>
          </a:xfrm>
          <a:prstGeom prst="rect">
            <a:avLst/>
          </a:prstGeom>
        </p:spPr>
        <p:txBody>
          <a:bodyPr wrap="none">
            <a:spAutoFit/>
          </a:bodyPr>
          <a:lstStyle>
            <a:defPPr>
              <a:defRPr lang="zh-CN"/>
            </a:defPPr>
            <a:lvl1pPr algn="ctr">
              <a:defRPr sz="5400" b="1">
                <a:solidFill>
                  <a:srgbClr val="002060"/>
                </a:solidFill>
                <a:latin typeface="微软雅黑" panose="020B0503020204020204" pitchFamily="34" charset="-122"/>
                <a:ea typeface="微软雅黑" panose="020B0503020204020204" pitchFamily="34" charset="-122"/>
              </a:defRPr>
            </a:lvl1pPr>
          </a:lstStyle>
          <a:p>
            <a:r>
              <a:rPr lang="zh-CN" altLang="en-US" sz="1800" b="0" dirty="0"/>
              <a:t>副标题：</a:t>
            </a:r>
            <a:r>
              <a:rPr lang="en-US" altLang="zh-CN" sz="1800" b="0" dirty="0"/>
              <a:t>XX</a:t>
            </a:r>
            <a:r>
              <a:rPr lang="zh-CN" altLang="en-US" sz="1800" b="0" dirty="0"/>
              <a:t>学位研究生论文答辩材料</a:t>
            </a:r>
          </a:p>
        </p:txBody>
      </p:sp>
      <p:sp>
        <p:nvSpPr>
          <p:cNvPr id="18" name="矩形 17"/>
          <p:cNvSpPr/>
          <p:nvPr/>
        </p:nvSpPr>
        <p:spPr>
          <a:xfrm>
            <a:off x="4215804" y="1611950"/>
            <a:ext cx="4339650" cy="923330"/>
          </a:xfrm>
          <a:prstGeom prst="rect">
            <a:avLst/>
          </a:prstGeom>
        </p:spPr>
        <p:txBody>
          <a:bodyPr wrap="none">
            <a:spAutoFit/>
          </a:bodyPr>
          <a:lstStyle/>
          <a:p>
            <a:pPr algn="ctr"/>
            <a:r>
              <a:rPr lang="zh-CN" altLang="en-US" sz="5400" b="1" dirty="0" smtClean="0">
                <a:solidFill>
                  <a:srgbClr val="002060"/>
                </a:solidFill>
                <a:latin typeface="微软雅黑" panose="020B0503020204020204" pitchFamily="34" charset="-122"/>
                <a:ea typeface="微软雅黑" panose="020B0503020204020204" pitchFamily="34" charset="-122"/>
              </a:rPr>
              <a:t>毕业论文答辩</a:t>
            </a:r>
            <a:endParaRPr lang="zh-CN" altLang="zh-CN" sz="5400" b="1" dirty="0">
              <a:solidFill>
                <a:srgbClr val="002060"/>
              </a:solidFill>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7281295" y="4179923"/>
            <a:ext cx="851329" cy="321634"/>
          </a:xfrm>
          <a:prstGeom prst="roundRect">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21A3D0"/>
              </a:solidFill>
            </a:endParaRPr>
          </a:p>
        </p:txBody>
      </p:sp>
      <p:sp>
        <p:nvSpPr>
          <p:cNvPr id="20" name="圆角矩形 19"/>
          <p:cNvSpPr/>
          <p:nvPr/>
        </p:nvSpPr>
        <p:spPr bwMode="auto">
          <a:xfrm>
            <a:off x="7281295" y="3722573"/>
            <a:ext cx="851329" cy="321634"/>
          </a:xfrm>
          <a:prstGeom prst="roundRect">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21A3D0"/>
              </a:solidFill>
            </a:endParaRPr>
          </a:p>
        </p:txBody>
      </p:sp>
      <p:sp>
        <p:nvSpPr>
          <p:cNvPr id="21" name="TextBox 57"/>
          <p:cNvSpPr txBox="1"/>
          <p:nvPr/>
        </p:nvSpPr>
        <p:spPr>
          <a:xfrm>
            <a:off x="7281295" y="3672892"/>
            <a:ext cx="1862705" cy="403957"/>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a:ea typeface="微软雅黑"/>
              </a:rPr>
              <a:t>答 辩 人   </a:t>
            </a:r>
            <a:r>
              <a:rPr lang="zh-CN" altLang="en-US" dirty="0" smtClean="0">
                <a:solidFill>
                  <a:srgbClr val="002060"/>
                </a:solidFill>
                <a:latin typeface="微软雅黑"/>
                <a:ea typeface="微软雅黑"/>
              </a:rPr>
              <a:t>    </a:t>
            </a:r>
            <a:r>
              <a:rPr lang="en-US" altLang="zh-CN" dirty="0" smtClean="0">
                <a:solidFill>
                  <a:srgbClr val="002060"/>
                </a:solidFill>
                <a:latin typeface="微软雅黑"/>
                <a:ea typeface="微软雅黑"/>
              </a:rPr>
              <a:t>XXXXX</a:t>
            </a:r>
          </a:p>
        </p:txBody>
      </p:sp>
      <p:sp>
        <p:nvSpPr>
          <p:cNvPr id="22" name="TextBox 69"/>
          <p:cNvSpPr txBox="1"/>
          <p:nvPr/>
        </p:nvSpPr>
        <p:spPr>
          <a:xfrm>
            <a:off x="7281295" y="4126014"/>
            <a:ext cx="1746704" cy="403957"/>
          </a:xfrm>
          <a:prstGeom prst="rect">
            <a:avLst/>
          </a:prstGeom>
          <a:noFill/>
        </p:spPr>
        <p:txBody>
          <a:bodyPr wrap="square" rtlCol="0">
            <a:spAutoFit/>
          </a:bodyPr>
          <a:lstStyle/>
          <a:p>
            <a:pPr>
              <a:lnSpc>
                <a:spcPct val="150000"/>
              </a:lnSpc>
            </a:pPr>
            <a:r>
              <a:rPr lang="zh-CN" altLang="en-US" dirty="0" smtClean="0">
                <a:solidFill>
                  <a:srgbClr val="F8F8F8"/>
                </a:solidFill>
                <a:latin typeface="微软雅黑"/>
                <a:ea typeface="微软雅黑"/>
              </a:rPr>
              <a:t>指导</a:t>
            </a:r>
            <a:r>
              <a:rPr lang="zh-CN" altLang="en-US" dirty="0" smtClean="0">
                <a:solidFill>
                  <a:schemeClr val="bg1"/>
                </a:solidFill>
                <a:latin typeface="微软雅黑"/>
                <a:ea typeface="微软雅黑"/>
              </a:rPr>
              <a:t>老师      </a:t>
            </a:r>
            <a:r>
              <a:rPr lang="en-US" altLang="zh-CN" dirty="0" smtClean="0">
                <a:solidFill>
                  <a:srgbClr val="002060"/>
                </a:solidFill>
                <a:latin typeface="微软雅黑"/>
              </a:rPr>
              <a:t>XXXXX</a:t>
            </a:r>
            <a:endParaRPr lang="en-US" altLang="zh-CN" dirty="0">
              <a:solidFill>
                <a:srgbClr val="002060"/>
              </a:solidFill>
              <a:latin typeface="微软雅黑"/>
            </a:endParaRPr>
          </a:p>
        </p:txBody>
      </p:sp>
      <p:grpSp>
        <p:nvGrpSpPr>
          <p:cNvPr id="23" name="组合 22"/>
          <p:cNvGrpSpPr/>
          <p:nvPr/>
        </p:nvGrpSpPr>
        <p:grpSpPr>
          <a:xfrm>
            <a:off x="4242033" y="3089243"/>
            <a:ext cx="320596" cy="324971"/>
            <a:chOff x="4796805" y="-215900"/>
            <a:chExt cx="2093913" cy="2122488"/>
          </a:xfrm>
          <a:solidFill>
            <a:srgbClr val="0070C0"/>
          </a:solidFill>
        </p:grpSpPr>
        <p:sp>
          <p:nvSpPr>
            <p:cNvPr id="24"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sp>
          <p:nvSpPr>
            <p:cNvPr id="25"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grpSp>
        <p:nvGrpSpPr>
          <p:cNvPr id="26" name="组合 25"/>
          <p:cNvGrpSpPr/>
          <p:nvPr/>
        </p:nvGrpSpPr>
        <p:grpSpPr>
          <a:xfrm>
            <a:off x="5187907" y="3089243"/>
            <a:ext cx="320596" cy="324971"/>
            <a:chOff x="7717810" y="-375235"/>
            <a:chExt cx="2093913" cy="2122488"/>
          </a:xfrm>
          <a:solidFill>
            <a:srgbClr val="0070C0"/>
          </a:solidFill>
        </p:grpSpPr>
        <p:sp>
          <p:nvSpPr>
            <p:cNvPr id="27" name="Freeform 6"/>
            <p:cNvSpPr>
              <a:spLocks noEditPoints="1"/>
            </p:cNvSpPr>
            <p:nvPr/>
          </p:nvSpPr>
          <p:spPr bwMode="auto">
            <a:xfrm>
              <a:off x="7717810" y="-375235"/>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28" name="Freeform 10"/>
            <p:cNvSpPr>
              <a:spLocks noEditPoints="1"/>
            </p:cNvSpPr>
            <p:nvPr/>
          </p:nvSpPr>
          <p:spPr bwMode="auto">
            <a:xfrm>
              <a:off x="7873033" y="-212106"/>
              <a:ext cx="1796329" cy="1793077"/>
            </a:xfrm>
            <a:custGeom>
              <a:avLst/>
              <a:gdLst>
                <a:gd name="T0" fmla="*/ 439327 w 1145"/>
                <a:gd name="T1" fmla="*/ 326030 h 1145"/>
                <a:gd name="T2" fmla="*/ 326620 w 1145"/>
                <a:gd name="T3" fmla="*/ 438533 h 1145"/>
                <a:gd name="T4" fmla="*/ 439327 w 1145"/>
                <a:gd name="T5" fmla="*/ 551036 h 1145"/>
                <a:gd name="T6" fmla="*/ 552034 w 1145"/>
                <a:gd name="T7" fmla="*/ 438533 h 1145"/>
                <a:gd name="T8" fmla="*/ 439327 w 1145"/>
                <a:gd name="T9" fmla="*/ 326030 h 1145"/>
                <a:gd name="T10" fmla="*/ 485330 w 1145"/>
                <a:gd name="T11" fmla="*/ 652824 h 1145"/>
                <a:gd name="T12" fmla="*/ 485330 w 1145"/>
                <a:gd name="T13" fmla="*/ 601547 h 1145"/>
                <a:gd name="T14" fmla="*/ 393324 w 1145"/>
                <a:gd name="T15" fmla="*/ 601547 h 1145"/>
                <a:gd name="T16" fmla="*/ 393324 w 1145"/>
                <a:gd name="T17" fmla="*/ 652824 h 1145"/>
                <a:gd name="T18" fmla="*/ 224647 w 1145"/>
                <a:gd name="T19" fmla="*/ 484452 h 1145"/>
                <a:gd name="T20" fmla="*/ 275250 w 1145"/>
                <a:gd name="T21" fmla="*/ 484452 h 1145"/>
                <a:gd name="T22" fmla="*/ 275250 w 1145"/>
                <a:gd name="T23" fmla="*/ 392613 h 1145"/>
                <a:gd name="T24" fmla="*/ 224647 w 1145"/>
                <a:gd name="T25" fmla="*/ 392613 h 1145"/>
                <a:gd name="T26" fmla="*/ 393324 w 1145"/>
                <a:gd name="T27" fmla="*/ 224241 h 1145"/>
                <a:gd name="T28" fmla="*/ 393324 w 1145"/>
                <a:gd name="T29" fmla="*/ 274753 h 1145"/>
                <a:gd name="T30" fmla="*/ 485330 w 1145"/>
                <a:gd name="T31" fmla="*/ 274753 h 1145"/>
                <a:gd name="T32" fmla="*/ 485330 w 1145"/>
                <a:gd name="T33" fmla="*/ 224241 h 1145"/>
                <a:gd name="T34" fmla="*/ 654007 w 1145"/>
                <a:gd name="T35" fmla="*/ 392613 h 1145"/>
                <a:gd name="T36" fmla="*/ 603404 w 1145"/>
                <a:gd name="T37" fmla="*/ 392613 h 1145"/>
                <a:gd name="T38" fmla="*/ 603404 w 1145"/>
                <a:gd name="T39" fmla="*/ 484452 h 1145"/>
                <a:gd name="T40" fmla="*/ 654007 w 1145"/>
                <a:gd name="T41" fmla="*/ 484452 h 1145"/>
                <a:gd name="T42" fmla="*/ 485330 w 1145"/>
                <a:gd name="T43" fmla="*/ 652824 h 1145"/>
                <a:gd name="T44" fmla="*/ 747546 w 1145"/>
                <a:gd name="T45" fmla="*/ 392613 h 1145"/>
                <a:gd name="T46" fmla="*/ 485330 w 1145"/>
                <a:gd name="T47" fmla="*/ 130871 h 1145"/>
                <a:gd name="T48" fmla="*/ 485330 w 1145"/>
                <a:gd name="T49" fmla="*/ 0 h 1145"/>
                <a:gd name="T50" fmla="*/ 393324 w 1145"/>
                <a:gd name="T51" fmla="*/ 0 h 1145"/>
                <a:gd name="T52" fmla="*/ 393324 w 1145"/>
                <a:gd name="T53" fmla="*/ 130871 h 1145"/>
                <a:gd name="T54" fmla="*/ 131108 w 1145"/>
                <a:gd name="T55" fmla="*/ 392613 h 1145"/>
                <a:gd name="T56" fmla="*/ 0 w 1145"/>
                <a:gd name="T57" fmla="*/ 392613 h 1145"/>
                <a:gd name="T58" fmla="*/ 0 w 1145"/>
                <a:gd name="T59" fmla="*/ 484452 h 1145"/>
                <a:gd name="T60" fmla="*/ 131108 w 1145"/>
                <a:gd name="T61" fmla="*/ 484452 h 1145"/>
                <a:gd name="T62" fmla="*/ 393324 w 1145"/>
                <a:gd name="T63" fmla="*/ 746194 h 1145"/>
                <a:gd name="T64" fmla="*/ 393324 w 1145"/>
                <a:gd name="T65" fmla="*/ 876300 h 1145"/>
                <a:gd name="T66" fmla="*/ 485330 w 1145"/>
                <a:gd name="T67" fmla="*/ 876300 h 1145"/>
                <a:gd name="T68" fmla="*/ 485330 w 1145"/>
                <a:gd name="T69" fmla="*/ 746194 h 1145"/>
                <a:gd name="T70" fmla="*/ 747546 w 1145"/>
                <a:gd name="T71" fmla="*/ 484452 h 1145"/>
                <a:gd name="T72" fmla="*/ 877887 w 1145"/>
                <a:gd name="T73" fmla="*/ 484452 h 1145"/>
                <a:gd name="T74" fmla="*/ 877887 w 1145"/>
                <a:gd name="T75" fmla="*/ 392613 h 1145"/>
                <a:gd name="T76" fmla="*/ 747546 w 1145"/>
                <a:gd name="T77" fmla="*/ 392613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rgbClr val="002060"/>
            </a:solidFill>
            <a:ln>
              <a:noFill/>
            </a:ln>
          </p:spPr>
          <p:txBody>
            <a:bodyPr/>
            <a:lstStyle/>
            <a:p>
              <a:endParaRPr lang="zh-CN" altLang="en-US">
                <a:solidFill>
                  <a:srgbClr val="21A3D0"/>
                </a:solidFill>
              </a:endParaRPr>
            </a:p>
          </p:txBody>
        </p:sp>
      </p:grpSp>
      <p:grpSp>
        <p:nvGrpSpPr>
          <p:cNvPr id="29" name="组合 28"/>
          <p:cNvGrpSpPr/>
          <p:nvPr/>
        </p:nvGrpSpPr>
        <p:grpSpPr>
          <a:xfrm>
            <a:off x="4714970" y="3089243"/>
            <a:ext cx="320596" cy="324971"/>
            <a:chOff x="10019977" y="-551766"/>
            <a:chExt cx="2093913" cy="2122488"/>
          </a:xfrm>
          <a:solidFill>
            <a:srgbClr val="0070C0"/>
          </a:solidFill>
        </p:grpSpPr>
        <p:sp>
          <p:nvSpPr>
            <p:cNvPr id="30"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31"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32" name="组合 31"/>
          <p:cNvGrpSpPr/>
          <p:nvPr/>
        </p:nvGrpSpPr>
        <p:grpSpPr>
          <a:xfrm>
            <a:off x="5660844" y="3089243"/>
            <a:ext cx="320596" cy="324971"/>
            <a:chOff x="1342896" y="2366362"/>
            <a:chExt cx="2093913" cy="2122488"/>
          </a:xfrm>
          <a:solidFill>
            <a:srgbClr val="0070C0"/>
          </a:solidFill>
        </p:grpSpPr>
        <p:sp>
          <p:nvSpPr>
            <p:cNvPr id="33"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nvGrpSpPr>
            <p:cNvPr id="34" name="组合 33"/>
            <p:cNvGrpSpPr/>
            <p:nvPr/>
          </p:nvGrpSpPr>
          <p:grpSpPr>
            <a:xfrm>
              <a:off x="1767347" y="2753040"/>
              <a:ext cx="1311950" cy="1299916"/>
              <a:chOff x="4699000" y="4643438"/>
              <a:chExt cx="346075" cy="342900"/>
            </a:xfrm>
            <a:grpFill/>
          </p:grpSpPr>
          <p:sp>
            <p:nvSpPr>
              <p:cNvPr id="35"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36" name="Freeform 21"/>
              <p:cNvSpPr>
                <a:spLocks/>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37" name="Freeform 22"/>
              <p:cNvSpPr>
                <a:spLocks/>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grpSp>
      </p:grpSp>
      <p:grpSp>
        <p:nvGrpSpPr>
          <p:cNvPr id="38" name="组合 37"/>
          <p:cNvGrpSpPr/>
          <p:nvPr/>
        </p:nvGrpSpPr>
        <p:grpSpPr>
          <a:xfrm>
            <a:off x="6133783" y="3089243"/>
            <a:ext cx="320596" cy="324971"/>
            <a:chOff x="4910385" y="-2248866"/>
            <a:chExt cx="2093913" cy="2122488"/>
          </a:xfrm>
          <a:solidFill>
            <a:srgbClr val="0070C0"/>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sp>
        <p:nvSpPr>
          <p:cNvPr id="41" name="任意多边形 40"/>
          <p:cNvSpPr/>
          <p:nvPr/>
        </p:nvSpPr>
        <p:spPr>
          <a:xfrm rot="5400000">
            <a:off x="4103796" y="-4126404"/>
            <a:ext cx="936407" cy="9144003"/>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42" name="任意多边形 41"/>
          <p:cNvSpPr/>
          <p:nvPr/>
        </p:nvSpPr>
        <p:spPr>
          <a:xfrm rot="5400000" flipH="1">
            <a:off x="4226074" y="271529"/>
            <a:ext cx="691850" cy="9144003"/>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Tree>
    <p:extLst>
      <p:ext uri="{BB962C8B-B14F-4D97-AF65-F5344CB8AC3E}">
        <p14:creationId xmlns:p14="http://schemas.microsoft.com/office/powerpoint/2010/main" val="2968376374"/>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par>
                                    <p:cTn id="29" presetID="41" presetClass="entr" presetSubtype="0" fill="hold" grpId="0" nodeType="withEffect">
                                      <p:stCondLst>
                                        <p:cond delay="8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par>
                              <p:cTn id="36" fill="hold">
                                <p:stCondLst>
                                  <p:cond delay="5100"/>
                                </p:stCondLst>
                                <p:childTnLst>
                                  <p:par>
                                    <p:cTn id="37" presetID="3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 calcmode="lin" valueType="num">
                                          <p:cBhvr>
                                            <p:cTn id="41" dur="500" fill="hold"/>
                                            <p:tgtEl>
                                              <p:spTgt spid="19"/>
                                            </p:tgtEl>
                                            <p:attrNameLst>
                                              <p:attrName>style.rotation</p:attrName>
                                            </p:attrNameLst>
                                          </p:cBhvr>
                                          <p:tavLst>
                                            <p:tav tm="0">
                                              <p:val>
                                                <p:fltVal val="90"/>
                                              </p:val>
                                            </p:tav>
                                            <p:tav tm="100000">
                                              <p:val>
                                                <p:fltVal val="0"/>
                                              </p:val>
                                            </p:tav>
                                          </p:tavLst>
                                        </p:anim>
                                        <p:animEffect transition="in" filter="fade">
                                          <p:cBhvr>
                                            <p:cTn id="42" dur="500"/>
                                            <p:tgtEl>
                                              <p:spTgt spid="1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 calcmode="lin" valueType="num">
                                          <p:cBhvr>
                                            <p:cTn id="47" dur="500" fill="hold"/>
                                            <p:tgtEl>
                                              <p:spTgt spid="20"/>
                                            </p:tgtEl>
                                            <p:attrNameLst>
                                              <p:attrName>style.rotation</p:attrName>
                                            </p:attrNameLst>
                                          </p:cBhvr>
                                          <p:tavLst>
                                            <p:tav tm="0">
                                              <p:val>
                                                <p:fltVal val="90"/>
                                              </p:val>
                                            </p:tav>
                                            <p:tav tm="100000">
                                              <p:val>
                                                <p:fltVal val="0"/>
                                              </p:val>
                                            </p:tav>
                                          </p:tavLst>
                                        </p:anim>
                                        <p:animEffect transition="in" filter="fade">
                                          <p:cBhvr>
                                            <p:cTn id="48" dur="500"/>
                                            <p:tgtEl>
                                              <p:spTgt spid="20"/>
                                            </p:tgtEl>
                                          </p:cBhvr>
                                        </p:animEffect>
                                      </p:childTnLst>
                                    </p:cTn>
                                  </p:par>
                                </p:childTnLst>
                              </p:cTn>
                            </p:par>
                            <p:par>
                              <p:cTn id="49" fill="hold">
                                <p:stCondLst>
                                  <p:cond delay="5600"/>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450"/>
                                </p:stCondLst>
                                <p:childTnLst>
                                  <p:par>
                                    <p:cTn id="54" presetID="22" presetClass="entr" presetSubtype="8"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7350"/>
                                </p:stCondLst>
                                <p:childTnLst>
                                  <p:par>
                                    <p:cTn id="58" presetID="2" presetClass="entr" presetSubtype="8" fill="hold" nodeType="afterEffect" p14:presetBounceEnd="58000">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14:bounceEnd="58000">
                                          <p:cBhvr additive="base">
                                            <p:cTn id="60" dur="5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58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58000">
                                          <p:cBhvr additive="base">
                                            <p:cTn id="64" dur="5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14:presetBounceEnd="58000">
                                      <p:stCondLst>
                                        <p:cond delay="500"/>
                                      </p:stCondLst>
                                      <p:childTnLst>
                                        <p:set>
                                          <p:cBhvr>
                                            <p:cTn id="67" dur="1" fill="hold">
                                              <p:stCondLst>
                                                <p:cond delay="0"/>
                                              </p:stCondLst>
                                            </p:cTn>
                                            <p:tgtEl>
                                              <p:spTgt spid="26"/>
                                            </p:tgtEl>
                                            <p:attrNameLst>
                                              <p:attrName>style.visibility</p:attrName>
                                            </p:attrNameLst>
                                          </p:cBhvr>
                                          <p:to>
                                            <p:strVal val="visible"/>
                                          </p:to>
                                        </p:set>
                                        <p:anim calcmode="lin" valueType="num" p14:bounceEnd="58000">
                                          <p:cBhvr additive="base">
                                            <p:cTn id="68" dur="500" fill="hold"/>
                                            <p:tgtEl>
                                              <p:spTgt spid="26"/>
                                            </p:tgtEl>
                                            <p:attrNameLst>
                                              <p:attrName>ppt_x</p:attrName>
                                            </p:attrNameLst>
                                          </p:cBhvr>
                                          <p:tavLst>
                                            <p:tav tm="0">
                                              <p:val>
                                                <p:strVal val="0-#ppt_w/2"/>
                                              </p:val>
                                            </p:tav>
                                            <p:tav tm="100000">
                                              <p:val>
                                                <p:strVal val="#ppt_x"/>
                                              </p:val>
                                            </p:tav>
                                          </p:tavLst>
                                        </p:anim>
                                        <p:anim calcmode="lin" valueType="num" p14:bounceEnd="58000">
                                          <p:cBhvr additive="base">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14:presetBounceEnd="58000">
                                      <p:stCondLst>
                                        <p:cond delay="700"/>
                                      </p:stCondLst>
                                      <p:childTnLst>
                                        <p:set>
                                          <p:cBhvr>
                                            <p:cTn id="71" dur="1" fill="hold">
                                              <p:stCondLst>
                                                <p:cond delay="0"/>
                                              </p:stCondLst>
                                            </p:cTn>
                                            <p:tgtEl>
                                              <p:spTgt spid="32"/>
                                            </p:tgtEl>
                                            <p:attrNameLst>
                                              <p:attrName>style.visibility</p:attrName>
                                            </p:attrNameLst>
                                          </p:cBhvr>
                                          <p:to>
                                            <p:strVal val="visible"/>
                                          </p:to>
                                        </p:set>
                                        <p:anim calcmode="lin" valueType="num" p14:bounceEnd="58000">
                                          <p:cBhvr additive="base">
                                            <p:cTn id="72" dur="5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73" dur="500" fill="hold"/>
                                            <p:tgtEl>
                                              <p:spTgt spid="3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14:presetBounceEnd="58000">
                                      <p:stCondLst>
                                        <p:cond delay="1050"/>
                                      </p:stCondLst>
                                      <p:childTnLst>
                                        <p:set>
                                          <p:cBhvr>
                                            <p:cTn id="75" dur="1" fill="hold">
                                              <p:stCondLst>
                                                <p:cond delay="0"/>
                                              </p:stCondLst>
                                            </p:cTn>
                                            <p:tgtEl>
                                              <p:spTgt spid="38"/>
                                            </p:tgtEl>
                                            <p:attrNameLst>
                                              <p:attrName>style.visibility</p:attrName>
                                            </p:attrNameLst>
                                          </p:cBhvr>
                                          <p:to>
                                            <p:strVal val="visible"/>
                                          </p:to>
                                        </p:set>
                                        <p:anim calcmode="lin" valueType="num" p14:bounceEnd="58000">
                                          <p:cBhvr additive="base">
                                            <p:cTn id="76" dur="500" fill="hold"/>
                                            <p:tgtEl>
                                              <p:spTgt spid="38"/>
                                            </p:tgtEl>
                                            <p:attrNameLst>
                                              <p:attrName>ppt_x</p:attrName>
                                            </p:attrNameLst>
                                          </p:cBhvr>
                                          <p:tavLst>
                                            <p:tav tm="0">
                                              <p:val>
                                                <p:strVal val="0-#ppt_w/2"/>
                                              </p:val>
                                            </p:tav>
                                            <p:tav tm="100000">
                                              <p:val>
                                                <p:strVal val="#ppt_x"/>
                                              </p:val>
                                            </p:tav>
                                          </p:tavLst>
                                        </p:anim>
                                        <p:anim calcmode="lin" valueType="num" p14:bounceEnd="58000">
                                          <p:cBhvr additive="base">
                                            <p:cTn id="7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par>
                                    <p:cTn id="29" presetID="41" presetClass="entr" presetSubtype="0" fill="hold" grpId="0" nodeType="withEffect">
                                      <p:stCondLst>
                                        <p:cond delay="8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par>
                              <p:cTn id="36" fill="hold">
                                <p:stCondLst>
                                  <p:cond delay="5100"/>
                                </p:stCondLst>
                                <p:childTnLst>
                                  <p:par>
                                    <p:cTn id="37" presetID="3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 calcmode="lin" valueType="num">
                                          <p:cBhvr>
                                            <p:cTn id="41" dur="500" fill="hold"/>
                                            <p:tgtEl>
                                              <p:spTgt spid="19"/>
                                            </p:tgtEl>
                                            <p:attrNameLst>
                                              <p:attrName>style.rotation</p:attrName>
                                            </p:attrNameLst>
                                          </p:cBhvr>
                                          <p:tavLst>
                                            <p:tav tm="0">
                                              <p:val>
                                                <p:fltVal val="90"/>
                                              </p:val>
                                            </p:tav>
                                            <p:tav tm="100000">
                                              <p:val>
                                                <p:fltVal val="0"/>
                                              </p:val>
                                            </p:tav>
                                          </p:tavLst>
                                        </p:anim>
                                        <p:animEffect transition="in" filter="fade">
                                          <p:cBhvr>
                                            <p:cTn id="42" dur="500"/>
                                            <p:tgtEl>
                                              <p:spTgt spid="1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 calcmode="lin" valueType="num">
                                          <p:cBhvr>
                                            <p:cTn id="47" dur="500" fill="hold"/>
                                            <p:tgtEl>
                                              <p:spTgt spid="20"/>
                                            </p:tgtEl>
                                            <p:attrNameLst>
                                              <p:attrName>style.rotation</p:attrName>
                                            </p:attrNameLst>
                                          </p:cBhvr>
                                          <p:tavLst>
                                            <p:tav tm="0">
                                              <p:val>
                                                <p:fltVal val="90"/>
                                              </p:val>
                                            </p:tav>
                                            <p:tav tm="100000">
                                              <p:val>
                                                <p:fltVal val="0"/>
                                              </p:val>
                                            </p:tav>
                                          </p:tavLst>
                                        </p:anim>
                                        <p:animEffect transition="in" filter="fade">
                                          <p:cBhvr>
                                            <p:cTn id="48" dur="500"/>
                                            <p:tgtEl>
                                              <p:spTgt spid="20"/>
                                            </p:tgtEl>
                                          </p:cBhvr>
                                        </p:animEffect>
                                      </p:childTnLst>
                                    </p:cTn>
                                  </p:par>
                                </p:childTnLst>
                              </p:cTn>
                            </p:par>
                            <p:par>
                              <p:cTn id="49" fill="hold">
                                <p:stCondLst>
                                  <p:cond delay="5600"/>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450"/>
                                </p:stCondLst>
                                <p:childTnLst>
                                  <p:par>
                                    <p:cTn id="54" presetID="22" presetClass="entr" presetSubtype="8"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7350"/>
                                </p:stCondLst>
                                <p:childTnLst>
                                  <p:par>
                                    <p:cTn id="58" presetID="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50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7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0-#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105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0-#ppt_w/2"/>
                                              </p:val>
                                            </p:tav>
                                            <p:tav tm="100000">
                                              <p:val>
                                                <p:strVal val="#ppt_x"/>
                                              </p:val>
                                            </p:tav>
                                          </p:tavLst>
                                        </p:anim>
                                        <p:anim calcmode="lin" valueType="num">
                                          <p:cBhvr additive="base">
                                            <p:cTn id="7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loud Callout 8"/>
          <p:cNvSpPr/>
          <p:nvPr/>
        </p:nvSpPr>
        <p:spPr bwMode="auto">
          <a:xfrm>
            <a:off x="4830184" y="784623"/>
            <a:ext cx="2088049" cy="1012171"/>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7115" rIns="27115" bIns="54226" anchor="b"/>
          <a:lstStyle/>
          <a:p>
            <a:pPr defTabSz="918683">
              <a:defRPr/>
            </a:pPr>
            <a:r>
              <a:rPr lang="zh-CN" altLang="en-US" sz="1613" dirty="0">
                <a:gradFill>
                  <a:gsLst>
                    <a:gs pos="0">
                      <a:srgbClr val="FFFFFF"/>
                    </a:gs>
                    <a:gs pos="100000">
                      <a:srgbClr val="FFFFFF"/>
                    </a:gs>
                  </a:gsLst>
                  <a:lin ang="5400000" scaled="0"/>
                </a:gradFill>
                <a:latin typeface="微软雅黑" pitchFamily="34" charset="-122"/>
              </a:rPr>
              <a:t>单击填加问题三？</a:t>
            </a:r>
            <a:endParaRPr lang="en-US" altLang="zh-CN" sz="1613" dirty="0">
              <a:gradFill>
                <a:gsLst>
                  <a:gs pos="0">
                    <a:srgbClr val="FFFFFF"/>
                  </a:gs>
                  <a:gs pos="100000">
                    <a:srgbClr val="FFFFFF"/>
                  </a:gs>
                </a:gsLst>
                <a:lin ang="5400000" scaled="0"/>
              </a:gradFill>
              <a:latin typeface="微软雅黑" pitchFamily="34" charset="-122"/>
            </a:endParaRPr>
          </a:p>
          <a:p>
            <a:pPr defTabSz="918683">
              <a:defRPr/>
            </a:pPr>
            <a:endParaRPr lang="en-US" altLang="zh-CN" sz="1613" dirty="0">
              <a:gradFill>
                <a:gsLst>
                  <a:gs pos="0">
                    <a:srgbClr val="FFFFFF"/>
                  </a:gs>
                  <a:gs pos="100000">
                    <a:srgbClr val="FFFFFF"/>
                  </a:gs>
                </a:gsLst>
                <a:lin ang="5400000" scaled="0"/>
              </a:gradFill>
              <a:latin typeface="微软雅黑" pitchFamily="34" charset="-122"/>
            </a:endParaRPr>
          </a:p>
        </p:txBody>
      </p:sp>
      <p:sp>
        <p:nvSpPr>
          <p:cNvPr id="9" name="Cloud Callout 9"/>
          <p:cNvSpPr/>
          <p:nvPr/>
        </p:nvSpPr>
        <p:spPr bwMode="auto">
          <a:xfrm>
            <a:off x="1213505" y="2025381"/>
            <a:ext cx="2376641" cy="1034625"/>
          </a:xfrm>
          <a:prstGeom prst="cloudCallout">
            <a:avLst>
              <a:gd name="adj1" fmla="val 68799"/>
              <a:gd name="adj2" fmla="val 17194"/>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7115" rIns="27115" bIns="54226" anchor="b"/>
          <a:lstStyle/>
          <a:p>
            <a:pPr defTabSz="918683">
              <a:defRPr/>
            </a:pPr>
            <a:r>
              <a:rPr lang="zh-CN" altLang="en-US" sz="1613" dirty="0">
                <a:gradFill>
                  <a:gsLst>
                    <a:gs pos="0">
                      <a:srgbClr val="FFFFFF"/>
                    </a:gs>
                    <a:gs pos="100000">
                      <a:srgbClr val="FFFFFF"/>
                    </a:gs>
                  </a:gsLst>
                  <a:lin ang="5400000" scaled="0"/>
                </a:gradFill>
                <a:latin typeface="微软雅黑" pitchFamily="34" charset="-122"/>
              </a:rPr>
              <a:t>单击填加问题一？</a:t>
            </a:r>
            <a:endParaRPr lang="en-US" altLang="zh-CN" sz="1613" dirty="0">
              <a:gradFill>
                <a:gsLst>
                  <a:gs pos="0">
                    <a:srgbClr val="FFFFFF"/>
                  </a:gs>
                  <a:gs pos="100000">
                    <a:srgbClr val="FFFFFF"/>
                  </a:gs>
                </a:gsLst>
                <a:lin ang="5400000" scaled="0"/>
              </a:gradFill>
              <a:latin typeface="微软雅黑" pitchFamily="34" charset="-122"/>
            </a:endParaRPr>
          </a:p>
          <a:p>
            <a:pPr defTabSz="918683">
              <a:defRPr/>
            </a:pPr>
            <a:endParaRPr lang="en-US" sz="1613" dirty="0">
              <a:gradFill>
                <a:gsLst>
                  <a:gs pos="0">
                    <a:srgbClr val="FFFFFF"/>
                  </a:gs>
                  <a:gs pos="100000">
                    <a:srgbClr val="FFFFFF"/>
                  </a:gs>
                </a:gsLst>
                <a:lin ang="5400000" scaled="0"/>
              </a:gradFill>
              <a:latin typeface="微软雅黑" pitchFamily="34" charset="-122"/>
            </a:endParaRPr>
          </a:p>
        </p:txBody>
      </p:sp>
      <p:sp>
        <p:nvSpPr>
          <p:cNvPr id="10" name="Freeform 53"/>
          <p:cNvSpPr>
            <a:spLocks noEditPoints="1"/>
          </p:cNvSpPr>
          <p:nvPr/>
        </p:nvSpPr>
        <p:spPr bwMode="black">
          <a:xfrm>
            <a:off x="3893026" y="3286857"/>
            <a:ext cx="1728471" cy="154058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a:extLst/>
        </p:spPr>
        <p:txBody>
          <a:bodyPr lIns="54226" tIns="27115" rIns="54226" bIns="27115"/>
          <a:lstStyle/>
          <a:p>
            <a:pPr defTabSz="918683">
              <a:defRPr/>
            </a:pPr>
            <a:endParaRPr lang="en-US" sz="960" dirty="0"/>
          </a:p>
        </p:txBody>
      </p:sp>
      <p:sp>
        <p:nvSpPr>
          <p:cNvPr id="11" name="Cloud Callout 11"/>
          <p:cNvSpPr/>
          <p:nvPr/>
        </p:nvSpPr>
        <p:spPr bwMode="auto">
          <a:xfrm>
            <a:off x="5729142" y="1925380"/>
            <a:ext cx="2211383" cy="1134626"/>
          </a:xfrm>
          <a:prstGeom prst="cloudCallout">
            <a:avLst>
              <a:gd name="adj1" fmla="val -90339"/>
              <a:gd name="adj2" fmla="val 18228"/>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7115" rIns="27115" bIns="54226" anchor="b"/>
          <a:lstStyle/>
          <a:p>
            <a:pPr defTabSz="918683">
              <a:defRPr/>
            </a:pPr>
            <a:r>
              <a:rPr lang="zh-CN" altLang="en-US" sz="1613" dirty="0">
                <a:gradFill>
                  <a:gsLst>
                    <a:gs pos="0">
                      <a:srgbClr val="FFFFFF"/>
                    </a:gs>
                    <a:gs pos="100000">
                      <a:srgbClr val="FFFFFF"/>
                    </a:gs>
                  </a:gsLst>
                  <a:lin ang="5400000" scaled="0"/>
                </a:gradFill>
                <a:latin typeface="微软雅黑" pitchFamily="34" charset="-122"/>
              </a:rPr>
              <a:t>单击填加问题四？</a:t>
            </a:r>
            <a:endParaRPr lang="en-US" altLang="zh-CN" sz="1613" dirty="0">
              <a:gradFill>
                <a:gsLst>
                  <a:gs pos="0">
                    <a:srgbClr val="FFFFFF"/>
                  </a:gs>
                  <a:gs pos="100000">
                    <a:srgbClr val="FFFFFF"/>
                  </a:gs>
                </a:gsLst>
                <a:lin ang="5400000" scaled="0"/>
              </a:gradFill>
              <a:latin typeface="微软雅黑" pitchFamily="34" charset="-122"/>
            </a:endParaRPr>
          </a:p>
          <a:p>
            <a:pPr defTabSz="918683">
              <a:defRPr/>
            </a:pPr>
            <a:endParaRPr lang="en-US" altLang="zh-CN" sz="1613" dirty="0">
              <a:gradFill>
                <a:gsLst>
                  <a:gs pos="0">
                    <a:srgbClr val="FFFFFF"/>
                  </a:gs>
                  <a:gs pos="100000">
                    <a:srgbClr val="FFFFFF"/>
                  </a:gs>
                </a:gsLst>
                <a:lin ang="5400000" scaled="0"/>
              </a:gradFill>
              <a:latin typeface="微软雅黑" pitchFamily="34" charset="-122"/>
            </a:endParaRPr>
          </a:p>
        </p:txBody>
      </p:sp>
      <p:sp>
        <p:nvSpPr>
          <p:cNvPr id="12" name="Cloud Callout 12"/>
          <p:cNvSpPr/>
          <p:nvPr/>
        </p:nvSpPr>
        <p:spPr bwMode="auto">
          <a:xfrm>
            <a:off x="2153841" y="822851"/>
            <a:ext cx="2314675" cy="1019509"/>
          </a:xfrm>
          <a:prstGeom prst="cloudCallout">
            <a:avLst>
              <a:gd name="adj1" fmla="val 44578"/>
              <a:gd name="adj2" fmla="val 117581"/>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7115" rIns="27115" bIns="54226" anchor="b"/>
          <a:lstStyle/>
          <a:p>
            <a:pPr defTabSz="918683">
              <a:defRPr/>
            </a:pPr>
            <a:r>
              <a:rPr lang="zh-CN" altLang="en-US" sz="1613" dirty="0">
                <a:gradFill>
                  <a:gsLst>
                    <a:gs pos="0">
                      <a:srgbClr val="FFFFFF"/>
                    </a:gs>
                    <a:gs pos="100000">
                      <a:srgbClr val="FFFFFF"/>
                    </a:gs>
                  </a:gsLst>
                  <a:lin ang="5400000" scaled="0"/>
                </a:gradFill>
                <a:latin typeface="微软雅黑" pitchFamily="34" charset="-122"/>
              </a:rPr>
              <a:t>单击填加问题二？</a:t>
            </a:r>
            <a:endParaRPr lang="en-US" altLang="zh-CN" sz="1613" dirty="0">
              <a:gradFill>
                <a:gsLst>
                  <a:gs pos="0">
                    <a:srgbClr val="FFFFFF"/>
                  </a:gs>
                  <a:gs pos="100000">
                    <a:srgbClr val="FFFFFF"/>
                  </a:gs>
                </a:gsLst>
                <a:lin ang="5400000" scaled="0"/>
              </a:gradFill>
              <a:latin typeface="微软雅黑" pitchFamily="34" charset="-122"/>
            </a:endParaRPr>
          </a:p>
          <a:p>
            <a:pPr defTabSz="918683">
              <a:defRPr/>
            </a:pPr>
            <a:endParaRPr lang="en-US" altLang="zh-CN" sz="1613" dirty="0">
              <a:gradFill>
                <a:gsLst>
                  <a:gs pos="0">
                    <a:srgbClr val="FFFFFF"/>
                  </a:gs>
                  <a:gs pos="100000">
                    <a:srgbClr val="FFFFFF"/>
                  </a:gs>
                </a:gsLst>
                <a:lin ang="5400000" scaled="0"/>
              </a:gradFill>
              <a:latin typeface="微软雅黑" pitchFamily="34" charset="-122"/>
            </a:endParaRPr>
          </a:p>
        </p:txBody>
      </p:sp>
      <p:sp>
        <p:nvSpPr>
          <p:cNvPr id="14" name="TextBox 1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15" name="组合 14"/>
          <p:cNvGrpSpPr/>
          <p:nvPr/>
        </p:nvGrpSpPr>
        <p:grpSpPr>
          <a:xfrm>
            <a:off x="494662" y="-25710"/>
            <a:ext cx="791863" cy="791863"/>
            <a:chOff x="7414667" y="3750264"/>
            <a:chExt cx="871129" cy="871129"/>
          </a:xfrm>
        </p:grpSpPr>
        <p:sp>
          <p:nvSpPr>
            <p:cNvPr id="16" name="椭圆 1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1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386452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Effect>
                                      <p:cBhvr>
                                        <p:cTn id="13" dur="750"/>
                                        <p:tgtEl>
                                          <p:spTgt spid="18"/>
                                        </p:tgtEl>
                                      </p:cBhvr>
                                    </p:animEffect>
                                    <p:anim calcmode="lin" valueType="num">
                                      <p:cBhvr>
                                        <p:cTn id="14" dur="750" fill="hold"/>
                                        <p:tgtEl>
                                          <p:spTgt spid="18"/>
                                        </p:tgtEl>
                                        <p:attrNameLst>
                                          <p:attrName>ppt_x</p:attrName>
                                        </p:attrNameLst>
                                      </p:cBhvr>
                                      <p:tavLst>
                                        <p:tav tm="0">
                                          <p:val>
                                            <p:strVal val="#ppt_x"/>
                                          </p:val>
                                        </p:tav>
                                        <p:tav tm="100000">
                                          <p:val>
                                            <p:strVal val="#ppt_x"/>
                                          </p:val>
                                        </p:tav>
                                      </p:tavLst>
                                    </p:anim>
                                    <p:anim calcmode="lin" valueType="num">
                                      <p:cBhvr>
                                        <p:cTn id="15" dur="75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2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7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6"/>
          <p:cNvSpPr>
            <a:spLocks noChangeArrowheads="1"/>
          </p:cNvSpPr>
          <p:nvPr/>
        </p:nvSpPr>
        <p:spPr bwMode="auto">
          <a:xfrm>
            <a:off x="1297830" y="1306187"/>
            <a:ext cx="2383994" cy="1883465"/>
          </a:xfrm>
          <a:prstGeom prst="ellipse">
            <a:avLst/>
          </a:pr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9" name="Arc 7"/>
          <p:cNvSpPr>
            <a:spLocks noChangeArrowheads="1"/>
          </p:cNvSpPr>
          <p:nvPr/>
        </p:nvSpPr>
        <p:spPr bwMode="auto">
          <a:xfrm>
            <a:off x="2494346" y="1306186"/>
            <a:ext cx="1193504" cy="942923"/>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solidFill>
            <a:srgbClr val="0070C0"/>
          </a:solidFill>
          <a:ln>
            <a:noFill/>
          </a:ln>
          <a:extLst/>
        </p:spPr>
        <p:txBody>
          <a:bodyPr lIns="88562" tIns="44281" rIns="88562" bIns="44281" anchor="ctr"/>
          <a:lstStyle/>
          <a:p>
            <a:pPr>
              <a:lnSpc>
                <a:spcPct val="120000"/>
              </a:lnSpc>
            </a:pPr>
            <a:endParaRPr lang="zh-CN" altLang="en-US" sz="3892" b="1">
              <a:solidFill>
                <a:schemeClr val="bg1"/>
              </a:solidFill>
              <a:latin typeface="微软雅黑" pitchFamily="34" charset="-122"/>
              <a:ea typeface="微软雅黑" pitchFamily="34" charset="-122"/>
              <a:sym typeface="微软雅黑" pitchFamily="34" charset="-122"/>
            </a:endParaRPr>
          </a:p>
        </p:txBody>
      </p:sp>
      <p:sp>
        <p:nvSpPr>
          <p:cNvPr id="10" name="Line 8"/>
          <p:cNvSpPr>
            <a:spLocks noChangeShapeType="1"/>
          </p:cNvSpPr>
          <p:nvPr/>
        </p:nvSpPr>
        <p:spPr bwMode="auto">
          <a:xfrm flipH="1" flipV="1">
            <a:off x="2495855" y="1032358"/>
            <a:ext cx="1506" cy="1208417"/>
          </a:xfrm>
          <a:prstGeom prst="line">
            <a:avLst/>
          </a:prstGeom>
          <a:noFill/>
          <a:ln w="19050" cmpd="sng">
            <a:solidFill>
              <a:srgbClr val="0070C0"/>
            </a:solidFill>
            <a:miter lim="800000"/>
            <a:headEnd/>
            <a:tailEnd/>
          </a:ln>
          <a:extLst>
            <a:ext uri="{909E8E84-426E-40DD-AFC4-6F175D3DCCD1}">
              <a14:hiddenFill xmlns:a14="http://schemas.microsoft.com/office/drawing/2010/main">
                <a:no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1" name="Line 9"/>
          <p:cNvSpPr>
            <a:spLocks noChangeShapeType="1"/>
          </p:cNvSpPr>
          <p:nvPr/>
        </p:nvSpPr>
        <p:spPr bwMode="auto">
          <a:xfrm flipV="1">
            <a:off x="2494345" y="2247918"/>
            <a:ext cx="1675728" cy="0"/>
          </a:xfrm>
          <a:prstGeom prst="line">
            <a:avLst/>
          </a:prstGeom>
          <a:noFill/>
          <a:ln w="19050" cmpd="sng">
            <a:solidFill>
              <a:srgbClr val="0070C0"/>
            </a:solidFill>
            <a:miter lim="800000"/>
            <a:headEnd/>
            <a:tailEnd/>
          </a:ln>
          <a:extLst>
            <a:ext uri="{909E8E84-426E-40DD-AFC4-6F175D3DCCD1}">
              <a14:hiddenFill xmlns:a14="http://schemas.microsoft.com/office/drawing/2010/main">
                <a:no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2" name="Arc 10"/>
          <p:cNvSpPr>
            <a:spLocks/>
          </p:cNvSpPr>
          <p:nvPr/>
        </p:nvSpPr>
        <p:spPr bwMode="auto">
          <a:xfrm>
            <a:off x="2494347" y="1213322"/>
            <a:ext cx="1320087" cy="1048883"/>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noFill/>
          <a:ln w="31750" cap="rnd" cmpd="sng">
            <a:solidFill>
              <a:srgbClr val="FFB400"/>
            </a:solidFill>
            <a:prstDash val="sysDot"/>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3" name="Oval 11"/>
          <p:cNvSpPr>
            <a:spLocks noChangeArrowheads="1"/>
          </p:cNvSpPr>
          <p:nvPr/>
        </p:nvSpPr>
        <p:spPr bwMode="auto">
          <a:xfrm>
            <a:off x="2387353" y="2166959"/>
            <a:ext cx="204945" cy="1631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4" name="Text Box 12"/>
          <p:cNvSpPr>
            <a:spLocks noChangeArrowheads="1"/>
          </p:cNvSpPr>
          <p:nvPr/>
        </p:nvSpPr>
        <p:spPr bwMode="auto">
          <a:xfrm>
            <a:off x="2560653" y="1689546"/>
            <a:ext cx="970137"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en-US" sz="3797">
                <a:solidFill>
                  <a:schemeClr val="bg1"/>
                </a:solidFill>
                <a:latin typeface="Arial Black" pitchFamily="34" charset="0"/>
                <a:ea typeface="Gulim" pitchFamily="34" charset="-127"/>
                <a:sym typeface="Arial Black" pitchFamily="34" charset="0"/>
              </a:rPr>
              <a:t>1/3</a:t>
            </a:r>
            <a:endParaRPr lang="en-US" sz="2658">
              <a:solidFill>
                <a:schemeClr val="bg1"/>
              </a:solidFill>
              <a:latin typeface="Arial Black" pitchFamily="34" charset="0"/>
              <a:ea typeface="Gulim" pitchFamily="34" charset="-127"/>
              <a:sym typeface="Arial Black" pitchFamily="34" charset="0"/>
            </a:endParaRPr>
          </a:p>
        </p:txBody>
      </p:sp>
      <p:sp>
        <p:nvSpPr>
          <p:cNvPr id="15" name="Oval 16"/>
          <p:cNvSpPr>
            <a:spLocks noChangeArrowheads="1"/>
          </p:cNvSpPr>
          <p:nvPr/>
        </p:nvSpPr>
        <p:spPr bwMode="auto">
          <a:xfrm>
            <a:off x="4845188" y="1306187"/>
            <a:ext cx="2385501" cy="1883465"/>
          </a:xfrm>
          <a:prstGeom prst="ellipse">
            <a:avLst/>
          </a:prstGeom>
          <a:solidFill>
            <a:srgbClr val="0070C0"/>
          </a:solidFill>
          <a:ln>
            <a:noFill/>
          </a:ln>
          <a:extLst/>
        </p:spPr>
        <p:txBody>
          <a:bodyPr lIns="88562" tIns="44281" rIns="88562" bIns="44281" anchor="ctr"/>
          <a:lstStyle/>
          <a:p>
            <a:pPr>
              <a:lnSpc>
                <a:spcPct val="120000"/>
              </a:lnSpc>
            </a:pPr>
            <a:endParaRPr lang="zh-CN" altLang="en-US" sz="3892" b="1">
              <a:solidFill>
                <a:srgbClr val="FFFFFF"/>
              </a:solidFill>
              <a:latin typeface="微软雅黑" pitchFamily="34" charset="-122"/>
              <a:ea typeface="微软雅黑" pitchFamily="34" charset="-122"/>
              <a:sym typeface="微软雅黑" pitchFamily="34" charset="-122"/>
            </a:endParaRPr>
          </a:p>
        </p:txBody>
      </p:sp>
      <p:sp>
        <p:nvSpPr>
          <p:cNvPr id="16" name="Arc 17"/>
          <p:cNvSpPr>
            <a:spLocks noChangeArrowheads="1"/>
          </p:cNvSpPr>
          <p:nvPr/>
        </p:nvSpPr>
        <p:spPr bwMode="auto">
          <a:xfrm>
            <a:off x="6044720" y="1306186"/>
            <a:ext cx="1191997" cy="942923"/>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7" name="Line 18"/>
          <p:cNvSpPr>
            <a:spLocks noChangeShapeType="1"/>
          </p:cNvSpPr>
          <p:nvPr/>
        </p:nvSpPr>
        <p:spPr bwMode="auto">
          <a:xfrm flipV="1">
            <a:off x="6044718" y="940683"/>
            <a:ext cx="0" cy="1307235"/>
          </a:xfrm>
          <a:prstGeom prst="line">
            <a:avLst/>
          </a:prstGeom>
          <a:noFill/>
          <a:ln w="19050" cmpd="sng">
            <a:solidFill>
              <a:srgbClr val="0070C0"/>
            </a:solidFill>
            <a:miter lim="800000"/>
            <a:headEnd/>
            <a:tailEnd/>
          </a:ln>
          <a:extLst>
            <a:ext uri="{909E8E84-426E-40DD-AFC4-6F175D3DCCD1}">
              <a14:hiddenFill xmlns:a14="http://schemas.microsoft.com/office/drawing/2010/main">
                <a:no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8" name="Line 19"/>
          <p:cNvSpPr>
            <a:spLocks noChangeShapeType="1"/>
          </p:cNvSpPr>
          <p:nvPr/>
        </p:nvSpPr>
        <p:spPr bwMode="auto">
          <a:xfrm flipV="1">
            <a:off x="6044719" y="2247918"/>
            <a:ext cx="1674221" cy="0"/>
          </a:xfrm>
          <a:prstGeom prst="line">
            <a:avLst/>
          </a:prstGeom>
          <a:noFill/>
          <a:ln w="19050" cmpd="sng">
            <a:solidFill>
              <a:srgbClr val="0070C0"/>
            </a:solidFill>
            <a:miter lim="800000"/>
            <a:headEnd/>
            <a:tailEnd/>
          </a:ln>
          <a:extLst>
            <a:ext uri="{909E8E84-426E-40DD-AFC4-6F175D3DCCD1}">
              <a14:hiddenFill xmlns:a14="http://schemas.microsoft.com/office/drawing/2010/main">
                <a:no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19" name="Arc 20"/>
          <p:cNvSpPr>
            <a:spLocks/>
          </p:cNvSpPr>
          <p:nvPr/>
        </p:nvSpPr>
        <p:spPr bwMode="auto">
          <a:xfrm>
            <a:off x="4613116" y="1138317"/>
            <a:ext cx="2869232" cy="2203726"/>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a:moveTo>
                  <a:pt x="43199" y="21644"/>
                </a:moveTo>
                <a:cubicBezTo>
                  <a:pt x="43175" y="33556"/>
                  <a:pt x="33511" y="43199"/>
                  <a:pt x="21600" y="43200"/>
                </a:cubicBezTo>
                <a:cubicBezTo>
                  <a:pt x="9670" y="43200"/>
                  <a:pt x="0" y="33529"/>
                  <a:pt x="0" y="21600"/>
                </a:cubicBezTo>
                <a:cubicBezTo>
                  <a:pt x="-1" y="9688"/>
                  <a:pt x="9643" y="24"/>
                  <a:pt x="21555" y="0"/>
                </a:cubicBezTo>
              </a:path>
              <a:path w="43200" h="4320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noFill/>
          <a:ln w="31750" cap="rnd" cmpd="sng">
            <a:solidFill>
              <a:srgbClr val="0070C0"/>
            </a:solidFill>
            <a:prstDash val="sysDot"/>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endParaRPr lang="zh-CN" altLang="en-US" sz="960">
              <a:solidFill>
                <a:srgbClr val="000000"/>
              </a:solidFill>
              <a:latin typeface="Gulim" pitchFamily="34" charset="-127"/>
              <a:sym typeface="Gulim" pitchFamily="34" charset="-127"/>
            </a:endParaRPr>
          </a:p>
        </p:txBody>
      </p:sp>
      <p:sp>
        <p:nvSpPr>
          <p:cNvPr id="20" name="Rectangle 9"/>
          <p:cNvSpPr>
            <a:spLocks noChangeArrowheads="1"/>
          </p:cNvSpPr>
          <p:nvPr/>
        </p:nvSpPr>
        <p:spPr bwMode="auto">
          <a:xfrm>
            <a:off x="1544968" y="3374188"/>
            <a:ext cx="2007256" cy="72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itchFamily="34" charset="0"/>
              <a:buChar char="•"/>
            </a:pPr>
            <a:r>
              <a:rPr lang="zh-CN" altLang="en-US" sz="1139">
                <a:solidFill>
                  <a:srgbClr val="0C0C0C"/>
                </a:solidFill>
                <a:ea typeface="黑体" pitchFamily="2" charset="-122"/>
                <a:sym typeface="Arial" pitchFamily="34" charset="0"/>
              </a:rPr>
              <a:t>单击此处添加段落文字内容</a:t>
            </a:r>
          </a:p>
          <a:p>
            <a:pPr>
              <a:lnSpc>
                <a:spcPct val="120000"/>
              </a:lnSpc>
              <a:buFont typeface="Arial" pitchFamily="34" charset="0"/>
              <a:buChar char="•"/>
            </a:pPr>
            <a:r>
              <a:rPr lang="zh-CN" altLang="en-US" sz="1139">
                <a:solidFill>
                  <a:srgbClr val="0C0C0C"/>
                </a:solidFill>
                <a:ea typeface="黑体" pitchFamily="2" charset="-122"/>
                <a:sym typeface="Arial" pitchFamily="34" charset="0"/>
              </a:rPr>
              <a:t>单击此处添加段落文字内容</a:t>
            </a:r>
          </a:p>
          <a:p>
            <a:pPr>
              <a:lnSpc>
                <a:spcPct val="120000"/>
              </a:lnSpc>
              <a:buFont typeface="Arial" pitchFamily="34" charset="0"/>
              <a:buChar char="•"/>
            </a:pPr>
            <a:r>
              <a:rPr lang="zh-CN" altLang="en-US" sz="1139">
                <a:solidFill>
                  <a:srgbClr val="0C0C0C"/>
                </a:solidFill>
                <a:ea typeface="黑体" pitchFamily="2" charset="-122"/>
                <a:sym typeface="Arial" pitchFamily="34" charset="0"/>
              </a:rPr>
              <a:t>单击此处添加段落文字内容</a:t>
            </a:r>
            <a:endParaRPr lang="zh-CN" altLang="en-US" sz="960"/>
          </a:p>
        </p:txBody>
      </p:sp>
      <p:sp>
        <p:nvSpPr>
          <p:cNvPr id="21" name="Rectangle 10"/>
          <p:cNvSpPr>
            <a:spLocks noChangeArrowheads="1"/>
          </p:cNvSpPr>
          <p:nvPr/>
        </p:nvSpPr>
        <p:spPr bwMode="auto">
          <a:xfrm>
            <a:off x="5030542" y="3374188"/>
            <a:ext cx="2007256" cy="72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itchFamily="34" charset="0"/>
              <a:buChar char="•"/>
            </a:pPr>
            <a:r>
              <a:rPr lang="zh-CN" altLang="en-US" sz="1139">
                <a:solidFill>
                  <a:srgbClr val="000000"/>
                </a:solidFill>
                <a:ea typeface="黑体" pitchFamily="2" charset="-122"/>
                <a:sym typeface="Arial" pitchFamily="34" charset="0"/>
              </a:rPr>
              <a:t>单击此处添加段落文字内容</a:t>
            </a:r>
          </a:p>
          <a:p>
            <a:pPr>
              <a:lnSpc>
                <a:spcPct val="120000"/>
              </a:lnSpc>
              <a:buFont typeface="Arial" pitchFamily="34" charset="0"/>
              <a:buChar char="•"/>
            </a:pPr>
            <a:r>
              <a:rPr lang="zh-CN" altLang="en-US" sz="1139">
                <a:solidFill>
                  <a:srgbClr val="000000"/>
                </a:solidFill>
                <a:ea typeface="黑体" pitchFamily="2" charset="-122"/>
                <a:sym typeface="Arial" pitchFamily="34" charset="0"/>
              </a:rPr>
              <a:t>单击此处添加段落文字内容</a:t>
            </a:r>
          </a:p>
          <a:p>
            <a:pPr>
              <a:lnSpc>
                <a:spcPct val="120000"/>
              </a:lnSpc>
              <a:buFont typeface="Arial" pitchFamily="34" charset="0"/>
              <a:buChar char="•"/>
            </a:pPr>
            <a:r>
              <a:rPr lang="zh-CN" altLang="en-US" sz="1139">
                <a:solidFill>
                  <a:srgbClr val="000000"/>
                </a:solidFill>
                <a:ea typeface="黑体" pitchFamily="2" charset="-122"/>
                <a:sym typeface="Arial" pitchFamily="34" charset="0"/>
              </a:rPr>
              <a:t>单击此处添加段落文字内容</a:t>
            </a:r>
            <a:endParaRPr lang="zh-CN" altLang="en-US" sz="960"/>
          </a:p>
        </p:txBody>
      </p:sp>
      <p:sp>
        <p:nvSpPr>
          <p:cNvPr id="22" name="Text Box 12"/>
          <p:cNvSpPr>
            <a:spLocks noChangeArrowheads="1"/>
          </p:cNvSpPr>
          <p:nvPr/>
        </p:nvSpPr>
        <p:spPr bwMode="auto">
          <a:xfrm>
            <a:off x="6141164" y="1689546"/>
            <a:ext cx="970137" cy="6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en-US" sz="3797" dirty="0">
                <a:solidFill>
                  <a:schemeClr val="bg1"/>
                </a:solidFill>
                <a:latin typeface="Arial Black" pitchFamily="34" charset="0"/>
                <a:ea typeface="Gulim" pitchFamily="34" charset="-127"/>
                <a:sym typeface="Arial Black" pitchFamily="34" charset="0"/>
              </a:rPr>
              <a:t>2/3</a:t>
            </a:r>
            <a:endParaRPr lang="en-US" sz="2658" dirty="0">
              <a:solidFill>
                <a:schemeClr val="bg1"/>
              </a:solidFill>
              <a:latin typeface="Arial Black" pitchFamily="34" charset="0"/>
              <a:ea typeface="Gulim" pitchFamily="34" charset="-127"/>
              <a:sym typeface="Arial Black" pitchFamily="34" charset="0"/>
            </a:endParaRPr>
          </a:p>
        </p:txBody>
      </p:sp>
      <p:sp>
        <p:nvSpPr>
          <p:cNvPr id="23" name="矩形 18"/>
          <p:cNvSpPr>
            <a:spLocks noChangeArrowheads="1"/>
          </p:cNvSpPr>
          <p:nvPr/>
        </p:nvSpPr>
        <p:spPr bwMode="auto">
          <a:xfrm>
            <a:off x="1816219" y="2507460"/>
            <a:ext cx="1357761"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eaLnBrk="0" hangingPunct="0">
              <a:buClr>
                <a:srgbClr val="0070C0"/>
              </a:buClr>
              <a:buSzPct val="80000"/>
              <a:tabLst>
                <a:tab pos="129596" algn="l"/>
              </a:tabLst>
            </a:pPr>
            <a:r>
              <a:rPr lang="zh-CN" altLang="en-US" sz="1329" b="1">
                <a:solidFill>
                  <a:srgbClr val="FFFFFF"/>
                </a:solidFill>
                <a:latin typeface="微软雅黑" pitchFamily="34" charset="-122"/>
                <a:ea typeface="微软雅黑" pitchFamily="34" charset="-122"/>
                <a:sym typeface="微软雅黑" pitchFamily="34" charset="-122"/>
              </a:rPr>
              <a:t>点击添加文本点击添加文本</a:t>
            </a:r>
            <a:endParaRPr lang="zh-CN" altLang="en-US" sz="960"/>
          </a:p>
        </p:txBody>
      </p:sp>
      <p:sp>
        <p:nvSpPr>
          <p:cNvPr id="24" name="矩形 19"/>
          <p:cNvSpPr>
            <a:spLocks noChangeArrowheads="1"/>
          </p:cNvSpPr>
          <p:nvPr/>
        </p:nvSpPr>
        <p:spPr bwMode="auto">
          <a:xfrm>
            <a:off x="5369605" y="2507460"/>
            <a:ext cx="1357761"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eaLnBrk="0" hangingPunct="0">
              <a:buClr>
                <a:srgbClr val="0070C0"/>
              </a:buClr>
              <a:buSzPct val="80000"/>
              <a:tabLst>
                <a:tab pos="129596" algn="l"/>
              </a:tabLst>
            </a:pPr>
            <a:r>
              <a:rPr lang="zh-CN" altLang="en-US" sz="1329" b="1">
                <a:solidFill>
                  <a:srgbClr val="FFFFFF"/>
                </a:solidFill>
                <a:latin typeface="微软雅黑" pitchFamily="34" charset="-122"/>
                <a:ea typeface="微软雅黑" pitchFamily="34" charset="-122"/>
                <a:sym typeface="微软雅黑" pitchFamily="34" charset="-122"/>
              </a:rPr>
              <a:t>点击添加文本点击添加文本</a:t>
            </a:r>
            <a:endParaRPr lang="zh-CN" altLang="en-US" sz="960"/>
          </a:p>
        </p:txBody>
      </p:sp>
      <p:sp>
        <p:nvSpPr>
          <p:cNvPr id="26" name="TextBox 25"/>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7" name="组合 26"/>
          <p:cNvGrpSpPr/>
          <p:nvPr/>
        </p:nvGrpSpPr>
        <p:grpSpPr>
          <a:xfrm>
            <a:off x="494662" y="-25710"/>
            <a:ext cx="791863" cy="791863"/>
            <a:chOff x="7414667" y="3750264"/>
            <a:chExt cx="871129" cy="871129"/>
          </a:xfrm>
        </p:grpSpPr>
        <p:sp>
          <p:nvSpPr>
            <p:cNvPr id="28" name="椭圆 2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9"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30"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37988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p:cBhvr>
                                        <p:cTn id="12" dur="500"/>
                                        <p:tgtEl>
                                          <p:spTgt spid="13"/>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p:cBhvr>
                                        <p:cTn id="19" dur="500"/>
                                        <p:tgtEl>
                                          <p:spTgt spid="11"/>
                                        </p:tgtEl>
                                      </p:cBhvr>
                                    </p:animEffect>
                                  </p:childTnLst>
                                </p:cTn>
                              </p:par>
                            </p:childTnLst>
                          </p:cTn>
                        </p:par>
                        <p:par>
                          <p:cTn id="20" fill="hold">
                            <p:stCondLst>
                              <p:cond delay="1500"/>
                            </p:stCondLst>
                            <p:childTnLst>
                              <p:par>
                                <p:cTn id="21" presetID="18" presetClass="entr" presetSubtype="3"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p:cBhvr>
                                        <p:cTn id="23" dur="5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p:cBhvr>
                                        <p:cTn id="27" dur="500"/>
                                        <p:tgtEl>
                                          <p:spTgt spid="1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p:cBhvr>
                                        <p:cTn id="37" dur="500"/>
                                        <p:tgtEl>
                                          <p:spTgt spid="23"/>
                                        </p:tgtEl>
                                      </p:cBhvr>
                                    </p:animEffect>
                                  </p:childTnLst>
                                </p:cTn>
                              </p:par>
                            </p:childTnLst>
                          </p:cTn>
                        </p:par>
                        <p:par>
                          <p:cTn id="38" fill="hold">
                            <p:stCondLst>
                              <p:cond delay="2500"/>
                            </p:stCondLst>
                            <p:childTnLst>
                              <p:par>
                                <p:cTn id="39" presetID="2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p:cBhvr>
                                        <p:cTn id="49" dur="500"/>
                                        <p:tgtEl>
                                          <p:spTgt spid="18"/>
                                        </p:tgtEl>
                                      </p:cBhvr>
                                    </p:animEffect>
                                  </p:childTnLst>
                                </p:cTn>
                              </p:par>
                            </p:childTnLst>
                          </p:cTn>
                        </p:par>
                        <p:par>
                          <p:cTn id="50" fill="hold">
                            <p:stCondLst>
                              <p:cond delay="3500"/>
                            </p:stCondLst>
                            <p:childTnLst>
                              <p:par>
                                <p:cTn id="51" presetID="18" presetClass="entr" presetSubtype="3"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p:cBhvr>
                                        <p:cTn id="53" dur="500"/>
                                        <p:tgtEl>
                                          <p:spTgt spid="16"/>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p:cBhvr>
                                        <p:cTn id="63" dur="500"/>
                                        <p:tgtEl>
                                          <p:spTgt spid="24"/>
                                        </p:tgtEl>
                                      </p:cBhvr>
                                    </p:animEffect>
                                  </p:childTnLst>
                                </p:cTn>
                              </p:par>
                            </p:childTnLst>
                          </p:cTn>
                        </p:par>
                        <p:par>
                          <p:cTn id="64" fill="hold">
                            <p:stCondLst>
                              <p:cond delay="400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p:cBhvr>
                                        <p:cTn id="67" dur="1250"/>
                                        <p:tgtEl>
                                          <p:spTgt spid="19"/>
                                        </p:tgtEl>
                                      </p:cBhvr>
                                    </p:animEffect>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p:cBhvr>
                                        <p:cTn id="71" dur="750"/>
                                        <p:tgtEl>
                                          <p:spTgt spid="2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p:cBhvr>
                                        <p:cTn id="74" dur="750"/>
                                        <p:tgtEl>
                                          <p:spTgt spid="21"/>
                                        </p:tgtEl>
                                      </p:cBhvr>
                                    </p:animEffect>
                                  </p:childTnLst>
                                </p:cTn>
                              </p:par>
                            </p:childTnLst>
                          </p:cTn>
                        </p:par>
                        <p:par>
                          <p:cTn id="75" fill="hold">
                            <p:stCondLst>
                              <p:cond delay="6000"/>
                            </p:stCondLst>
                            <p:childTnLst>
                              <p:par>
                                <p:cTn id="76" presetID="53" presetClass="entr" presetSubtype="16" fill="hold" nodeType="afterEffect">
                                  <p:stCondLst>
                                    <p:cond delay="0"/>
                                  </p:stCondLst>
                                  <p:iterate type="lt">
                                    <p:tmPct val="10000"/>
                                  </p:iterate>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par>
                          <p:cTn id="81" fill="hold">
                            <p:stCondLst>
                              <p:cond delay="6500"/>
                            </p:stCondLst>
                            <p:childTnLst>
                              <p:par>
                                <p:cTn id="82" presetID="42" presetClass="entr" presetSubtype="0" fill="hold" grpId="0" nodeType="afterEffect">
                                  <p:stCondLst>
                                    <p:cond delay="0"/>
                                  </p:stCondLst>
                                  <p:iterate type="lt">
                                    <p:tmPct val="10000"/>
                                  </p:iterate>
                                  <p:childTnLst>
                                    <p:set>
                                      <p:cBhvr>
                                        <p:cTn id="83" dur="1" fill="hold">
                                          <p:stCondLst>
                                            <p:cond delay="0"/>
                                          </p:stCondLst>
                                        </p:cTn>
                                        <p:tgtEl>
                                          <p:spTgt spid="30"/>
                                        </p:tgtEl>
                                        <p:attrNameLst>
                                          <p:attrName>style.visibility</p:attrName>
                                        </p:attrNameLst>
                                      </p:cBhvr>
                                      <p:to>
                                        <p:strVal val="visible"/>
                                      </p:to>
                                    </p:set>
                                    <p:animEffect>
                                      <p:cBhvr>
                                        <p:cTn id="84" dur="750"/>
                                        <p:tgtEl>
                                          <p:spTgt spid="30"/>
                                        </p:tgtEl>
                                      </p:cBhvr>
                                    </p:animEffect>
                                    <p:anim calcmode="lin" valueType="num">
                                      <p:cBhvr>
                                        <p:cTn id="85" dur="750" fill="hold"/>
                                        <p:tgtEl>
                                          <p:spTgt spid="30"/>
                                        </p:tgtEl>
                                        <p:attrNameLst>
                                          <p:attrName>ppt_x</p:attrName>
                                        </p:attrNameLst>
                                      </p:cBhvr>
                                      <p:tavLst>
                                        <p:tav tm="0">
                                          <p:val>
                                            <p:strVal val="#ppt_x"/>
                                          </p:val>
                                        </p:tav>
                                        <p:tav tm="100000">
                                          <p:val>
                                            <p:strVal val="#ppt_x"/>
                                          </p:val>
                                        </p:tav>
                                      </p:tavLst>
                                    </p:anim>
                                    <p:anim calcmode="lin" valueType="num">
                                      <p:cBhvr>
                                        <p:cTn id="86"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nimBg="1" autoUpdateAnimBg="0"/>
      <p:bldP spid="14" grpId="0" bldLvl="0" autoUpdateAnimBg="0"/>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utoUpdateAnimBg="0"/>
      <p:bldP spid="21" grpId="0" bldLvl="0" autoUpdateAnimBg="0"/>
      <p:bldP spid="22" grpId="0" bldLvl="0" autoUpdateAnimBg="0"/>
      <p:bldP spid="23" grpId="0" bldLvl="0" autoUpdateAnimBg="0"/>
      <p:bldP spid="24" grpId="0" bldLvl="0" autoUpdateAnimBg="0"/>
      <p:bldP spid="30"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62" y="0"/>
            <a:ext cx="982870" cy="5143500"/>
            <a:chOff x="-61951" y="0"/>
            <a:chExt cx="1310494" cy="6858000"/>
          </a:xfrm>
        </p:grpSpPr>
        <p:sp>
          <p:nvSpPr>
            <p:cNvPr id="6" name="任意多边形 5"/>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7" name="文本框 6"/>
            <p:cNvSpPr txBox="1"/>
            <p:nvPr/>
          </p:nvSpPr>
          <p:spPr>
            <a:xfrm>
              <a:off x="-61951" y="1902543"/>
              <a:ext cx="1077218" cy="3052916"/>
            </a:xfrm>
            <a:prstGeom prst="rect">
              <a:avLst/>
            </a:prstGeom>
            <a:noFill/>
          </p:spPr>
          <p:txBody>
            <a:bodyPr vert="eaVert" wrap="square" rtlCol="0">
              <a:spAutoFit/>
            </a:bodyPr>
            <a:lstStyle/>
            <a:p>
              <a:pPr algn="dist"/>
              <a:r>
                <a:rPr lang="en-US" altLang="zh-CN" sz="4050" b="1" dirty="0">
                  <a:solidFill>
                    <a:schemeClr val="bg1">
                      <a:alpha val="10000"/>
                    </a:schemeClr>
                  </a:solidFill>
                </a:rPr>
                <a:t>PART 03</a:t>
              </a:r>
              <a:endParaRPr lang="zh-CN" altLang="en-US" sz="4050" b="1" dirty="0">
                <a:solidFill>
                  <a:schemeClr val="bg1">
                    <a:alpha val="10000"/>
                  </a:schemeClr>
                </a:solidFill>
              </a:endParaRPr>
            </a:p>
          </p:txBody>
        </p:sp>
      </p:grpSp>
      <p:grpSp>
        <p:nvGrpSpPr>
          <p:cNvPr id="3" name="组合 2"/>
          <p:cNvGrpSpPr/>
          <p:nvPr/>
        </p:nvGrpSpPr>
        <p:grpSpPr>
          <a:xfrm>
            <a:off x="8207593" y="0"/>
            <a:ext cx="936407" cy="5143500"/>
            <a:chOff x="10943457" y="0"/>
            <a:chExt cx="1248543" cy="6858000"/>
          </a:xfrm>
        </p:grpSpPr>
        <p:sp>
          <p:nvSpPr>
            <p:cNvPr id="8" name="任意多边形 7"/>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9" name="文本框 8"/>
            <p:cNvSpPr txBox="1"/>
            <p:nvPr/>
          </p:nvSpPr>
          <p:spPr>
            <a:xfrm flipH="1">
              <a:off x="11099045" y="1902543"/>
              <a:ext cx="1077218" cy="3052916"/>
            </a:xfrm>
            <a:prstGeom prst="rect">
              <a:avLst/>
            </a:prstGeom>
            <a:noFill/>
          </p:spPr>
          <p:txBody>
            <a:bodyPr vert="eaVert" wrap="square" rtlCol="0">
              <a:spAutoFit/>
            </a:bodyPr>
            <a:lstStyle/>
            <a:p>
              <a:pPr algn="dist"/>
              <a:r>
                <a:rPr lang="en-US" altLang="zh-CN" sz="4050" b="1" dirty="0">
                  <a:solidFill>
                    <a:schemeClr val="bg1">
                      <a:alpha val="10000"/>
                    </a:schemeClr>
                  </a:solidFill>
                </a:rPr>
                <a:t>PART 03</a:t>
              </a:r>
              <a:endParaRPr lang="zh-CN" altLang="en-US" sz="4050" b="1" dirty="0">
                <a:solidFill>
                  <a:schemeClr val="bg1">
                    <a:alpha val="10000"/>
                  </a:schemeClr>
                </a:solidFill>
              </a:endParaRPr>
            </a:p>
          </p:txBody>
        </p:sp>
      </p:grpSp>
      <p:sp>
        <p:nvSpPr>
          <p:cNvPr id="12" name="文本框 11"/>
          <p:cNvSpPr txBox="1"/>
          <p:nvPr/>
        </p:nvSpPr>
        <p:spPr>
          <a:xfrm>
            <a:off x="1966072" y="153781"/>
            <a:ext cx="5211857" cy="4859022"/>
          </a:xfrm>
          <a:prstGeom prst="rect">
            <a:avLst/>
          </a:prstGeom>
          <a:noFill/>
        </p:spPr>
        <p:txBody>
          <a:bodyPr wrap="square" rtlCol="0">
            <a:spAutoFit/>
          </a:bodyPr>
          <a:lstStyle/>
          <a:p>
            <a:pPr algn="ctr"/>
            <a:r>
              <a:rPr lang="en-US" altLang="zh-CN" sz="30975" b="1" spc="450" dirty="0">
                <a:solidFill>
                  <a:schemeClr val="accent1">
                    <a:alpha val="5000"/>
                  </a:schemeClr>
                </a:solidFill>
                <a:latin typeface="Impact" panose="020B0806030902050204" pitchFamily="34" charset="0"/>
              </a:rPr>
              <a:t>03</a:t>
            </a:r>
            <a:endParaRPr lang="zh-CN" altLang="en-US" sz="30975" b="1" spc="450" dirty="0">
              <a:solidFill>
                <a:schemeClr val="accent1">
                  <a:alpha val="5000"/>
                </a:schemeClr>
              </a:solidFill>
              <a:latin typeface="Impact" panose="020B0806030902050204" pitchFamily="34" charset="0"/>
            </a:endParaRPr>
          </a:p>
        </p:txBody>
      </p:sp>
      <p:sp>
        <p:nvSpPr>
          <p:cNvPr id="16" name="文本框 15"/>
          <p:cNvSpPr txBox="1"/>
          <p:nvPr/>
        </p:nvSpPr>
        <p:spPr>
          <a:xfrm>
            <a:off x="2471058" y="1296715"/>
            <a:ext cx="4201885" cy="646331"/>
          </a:xfrm>
          <a:prstGeom prst="rect">
            <a:avLst/>
          </a:prstGeom>
          <a:noFill/>
        </p:spPr>
        <p:txBody>
          <a:bodyPr wrap="square" rtlCol="0">
            <a:spAutoFit/>
          </a:bodyPr>
          <a:lstStyle/>
          <a:p>
            <a:pPr algn="ctr"/>
            <a:r>
              <a:rPr lang="zh-CN" altLang="en-US" sz="3600" b="1" spc="225" dirty="0">
                <a:solidFill>
                  <a:schemeClr val="accent1"/>
                </a:solidFill>
              </a:rPr>
              <a:t>研究思路及过程</a:t>
            </a:r>
          </a:p>
        </p:txBody>
      </p:sp>
      <p:sp>
        <p:nvSpPr>
          <p:cNvPr id="17" name="矩形 16"/>
          <p:cNvSpPr/>
          <p:nvPr/>
        </p:nvSpPr>
        <p:spPr>
          <a:xfrm>
            <a:off x="2847975" y="1912652"/>
            <a:ext cx="3448050" cy="276999"/>
          </a:xfrm>
          <a:prstGeom prst="rect">
            <a:avLst/>
          </a:prstGeom>
        </p:spPr>
        <p:txBody>
          <a:bodyPr wrap="square">
            <a:spAutoFit/>
          </a:bodyPr>
          <a:lstStyle/>
          <a:p>
            <a:pPr algn="ctr"/>
            <a:r>
              <a:rPr lang="en-US" altLang="zh-CN" sz="1200" dirty="0">
                <a:solidFill>
                  <a:schemeClr val="tx1">
                    <a:lumMod val="65000"/>
                    <a:lumOff val="35000"/>
                  </a:schemeClr>
                </a:solidFill>
              </a:rPr>
              <a:t>BACKGROUND AND ISSUES</a:t>
            </a:r>
          </a:p>
        </p:txBody>
      </p:sp>
      <p:grpSp>
        <p:nvGrpSpPr>
          <p:cNvPr id="32" name="组合 31"/>
          <p:cNvGrpSpPr/>
          <p:nvPr/>
        </p:nvGrpSpPr>
        <p:grpSpPr>
          <a:xfrm>
            <a:off x="3871913" y="2286526"/>
            <a:ext cx="1400175" cy="300921"/>
            <a:chOff x="5162550" y="3954317"/>
            <a:chExt cx="1866900" cy="401228"/>
          </a:xfrm>
        </p:grpSpPr>
        <p:sp>
          <p:nvSpPr>
            <p:cNvPr id="21" name="文本框 20"/>
            <p:cNvSpPr txBox="1"/>
            <p:nvPr/>
          </p:nvSpPr>
          <p:spPr>
            <a:xfrm>
              <a:off x="5276071" y="398565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研究思路</a:t>
              </a:r>
            </a:p>
          </p:txBody>
        </p:sp>
        <p:sp>
          <p:nvSpPr>
            <p:cNvPr id="27" name="圆角矩形 26"/>
            <p:cNvSpPr/>
            <p:nvPr/>
          </p:nvSpPr>
          <p:spPr>
            <a:xfrm>
              <a:off x="5162550" y="395431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3871913" y="2676711"/>
            <a:ext cx="1400175" cy="300921"/>
            <a:chOff x="5162550" y="4445997"/>
            <a:chExt cx="1866900" cy="401228"/>
          </a:xfrm>
        </p:grpSpPr>
        <p:sp>
          <p:nvSpPr>
            <p:cNvPr id="22" name="文本框 21"/>
            <p:cNvSpPr txBox="1"/>
            <p:nvPr/>
          </p:nvSpPr>
          <p:spPr>
            <a:xfrm>
              <a:off x="5276071" y="447733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研究方案</a:t>
              </a:r>
            </a:p>
          </p:txBody>
        </p:sp>
        <p:sp>
          <p:nvSpPr>
            <p:cNvPr id="28" name="圆角矩形 27"/>
            <p:cNvSpPr/>
            <p:nvPr/>
          </p:nvSpPr>
          <p:spPr>
            <a:xfrm>
              <a:off x="5162550" y="444599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组合 33"/>
          <p:cNvGrpSpPr/>
          <p:nvPr/>
        </p:nvGrpSpPr>
        <p:grpSpPr>
          <a:xfrm>
            <a:off x="3871913" y="3066896"/>
            <a:ext cx="1400175" cy="300921"/>
            <a:chOff x="5162550" y="4930104"/>
            <a:chExt cx="1866900" cy="401228"/>
          </a:xfrm>
        </p:grpSpPr>
        <p:sp>
          <p:nvSpPr>
            <p:cNvPr id="23" name="文本框 22"/>
            <p:cNvSpPr txBox="1"/>
            <p:nvPr/>
          </p:nvSpPr>
          <p:spPr>
            <a:xfrm>
              <a:off x="5276071" y="4961441"/>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可行性说明</a:t>
              </a:r>
            </a:p>
          </p:txBody>
        </p:sp>
        <p:sp>
          <p:nvSpPr>
            <p:cNvPr id="29" name="圆角矩形 28"/>
            <p:cNvSpPr/>
            <p:nvPr/>
          </p:nvSpPr>
          <p:spPr>
            <a:xfrm>
              <a:off x="5162550" y="4930104"/>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282453641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2/3*#ppt_w"/>
                                          </p:val>
                                        </p:tav>
                                        <p:tav tm="100000">
                                          <p:val>
                                            <p:strVal val="#ppt_w"/>
                                          </p:val>
                                        </p:tav>
                                      </p:tavLst>
                                    </p:anim>
                                    <p:anim calcmode="lin" valueType="num">
                                      <p:cBhvr>
                                        <p:cTn id="16" dur="500" fill="hold"/>
                                        <p:tgtEl>
                                          <p:spTgt spid="12"/>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4/3*#ppt_w"/>
                                          </p:val>
                                        </p:tav>
                                        <p:tav tm="100000">
                                          <p:val>
                                            <p:strVal val="#ppt_w"/>
                                          </p:val>
                                        </p:tav>
                                      </p:tavLst>
                                    </p:anim>
                                    <p:anim calcmode="lin" valueType="num">
                                      <p:cBhvr>
                                        <p:cTn id="20" dur="500" fill="hold"/>
                                        <p:tgtEl>
                                          <p:spTgt spid="16"/>
                                        </p:tgtEl>
                                        <p:attrNameLst>
                                          <p:attrName>ppt_h</p:attrName>
                                        </p:attrNameLst>
                                      </p:cBhvr>
                                      <p:tavLst>
                                        <p:tav tm="0">
                                          <p:val>
                                            <p:strVal val="4/3*#ppt_h"/>
                                          </p:val>
                                        </p:tav>
                                        <p:tav tm="100000">
                                          <p:val>
                                            <p:strVal val="#ppt_h"/>
                                          </p:val>
                                        </p:tav>
                                      </p:tavLst>
                                    </p:anim>
                                  </p:childTnLst>
                                </p:cTn>
                              </p:par>
                              <p:par>
                                <p:cTn id="21" presetID="10" presetClass="entr" presetSubtype="0" fill="hold" nodeType="withEffect">
                                  <p:stCondLst>
                                    <p:cond delay="50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2" presetClass="entr" presetSubtype="1" fill="hold" nodeType="withEffect">
                                  <p:stCondLst>
                                    <p:cond delay="9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down)">
                                      <p:cBhvr>
                                        <p:cTn id="27" dur="500"/>
                                        <p:tgtEl>
                                          <p:spTgt spid="32"/>
                                        </p:tgtEl>
                                      </p:cBhvr>
                                    </p:animEffect>
                                  </p:childTnLst>
                                </p:cTn>
                              </p:par>
                              <p:par>
                                <p:cTn id="28" presetID="12" presetClass="entr" presetSubtype="1" fill="hold" nodeType="withEffect">
                                  <p:stCondLst>
                                    <p:cond delay="1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down)">
                                      <p:cBhvr>
                                        <p:cTn id="31" dur="500"/>
                                        <p:tgtEl>
                                          <p:spTgt spid="33"/>
                                        </p:tgtEl>
                                      </p:cBhvr>
                                    </p:animEffect>
                                  </p:childTnLst>
                                </p:cTn>
                              </p:par>
                              <p:par>
                                <p:cTn id="32" presetID="12" presetClass="entr" presetSubtype="1" fill="hold" nodeType="withEffect">
                                  <p:stCondLst>
                                    <p:cond delay="17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nvPr>
        </p:nvGraphicFramePr>
        <p:xfrm>
          <a:off x="4006338" y="970578"/>
          <a:ext cx="5338487" cy="3749024"/>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1470177" y="1391219"/>
            <a:ext cx="3437068" cy="750647"/>
          </a:xfrm>
          <a:prstGeom prst="rect">
            <a:avLst/>
          </a:prstGeom>
        </p:spPr>
        <p:txBody>
          <a:bodyPr wrap="square" lIns="66350" tIns="33175" rIns="66350" bIns="33175">
            <a:spAutoFit/>
          </a:bodyPr>
          <a:lstStyle/>
          <a:p>
            <a:pPr algn="just">
              <a:lnSpc>
                <a:spcPct val="130000"/>
              </a:lnSpc>
            </a:pPr>
            <a:r>
              <a:rPr lang="zh-CN" altLang="en-US" sz="1139" dirty="0">
                <a:latin typeface="方正正中黑简体" panose="02000000000000000000" pitchFamily="2" charset="-122"/>
                <a:ea typeface="方正正中黑简体" panose="02000000000000000000" pitchFamily="2" charset="-122"/>
              </a:rPr>
              <a:t>由中国最好的</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设计公司全面运作。</a:t>
            </a:r>
            <a:r>
              <a:rPr lang="en-US" altLang="zh-CN" sz="1139" dirty="0">
                <a:latin typeface="方正正中黑简体" panose="02000000000000000000" pitchFamily="2" charset="-122"/>
                <a:ea typeface="方正正中黑简体" panose="02000000000000000000" pitchFamily="2" charset="-122"/>
              </a:rPr>
              <a:t>7</a:t>
            </a:r>
            <a:r>
              <a:rPr lang="zh-CN" altLang="en-US" sz="1139" dirty="0">
                <a:latin typeface="方正正中黑简体" panose="02000000000000000000" pitchFamily="2" charset="-122"/>
                <a:ea typeface="方正正中黑简体" panose="02000000000000000000" pitchFamily="2" charset="-122"/>
              </a:rPr>
              <a:t>年专业</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演示设计经验对卖家资质进行精准审核确保专业对卖方进行技术培训和指导</a:t>
            </a:r>
          </a:p>
        </p:txBody>
      </p:sp>
      <p:sp>
        <p:nvSpPr>
          <p:cNvPr id="10" name="圆角矩形 9"/>
          <p:cNvSpPr/>
          <p:nvPr/>
        </p:nvSpPr>
        <p:spPr>
          <a:xfrm>
            <a:off x="962942" y="2742882"/>
            <a:ext cx="519200" cy="342684"/>
          </a:xfrm>
          <a:prstGeom prst="roundRect">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r>
              <a:rPr lang="en-US" altLang="zh-CN" sz="960" b="1" dirty="0">
                <a:solidFill>
                  <a:schemeClr val="bg1"/>
                </a:solidFill>
                <a:latin typeface="Akzidenz-Grotesk BQ Condensed" pitchFamily="2" charset="0"/>
              </a:rPr>
              <a:t>24%</a:t>
            </a:r>
            <a:endParaRPr lang="zh-CN" altLang="en-US" sz="960" b="1" dirty="0">
              <a:solidFill>
                <a:schemeClr val="bg1"/>
              </a:solidFill>
              <a:latin typeface="Akzidenz-Grotesk BQ Condensed" pitchFamily="2" charset="0"/>
            </a:endParaRPr>
          </a:p>
        </p:txBody>
      </p:sp>
      <p:sp>
        <p:nvSpPr>
          <p:cNvPr id="11" name="矩形 10"/>
          <p:cNvSpPr/>
          <p:nvPr/>
        </p:nvSpPr>
        <p:spPr>
          <a:xfrm>
            <a:off x="1470177" y="2629241"/>
            <a:ext cx="3437068" cy="750647"/>
          </a:xfrm>
          <a:prstGeom prst="rect">
            <a:avLst/>
          </a:prstGeom>
        </p:spPr>
        <p:txBody>
          <a:bodyPr wrap="square" lIns="66350" tIns="33175" rIns="66350" bIns="33175">
            <a:spAutoFit/>
          </a:bodyPr>
          <a:lstStyle/>
          <a:p>
            <a:pPr algn="just">
              <a:lnSpc>
                <a:spcPct val="130000"/>
              </a:lnSpc>
            </a:pPr>
            <a:r>
              <a:rPr lang="zh-CN" altLang="en-US" sz="1139" dirty="0">
                <a:latin typeface="方正正中黑简体" panose="02000000000000000000" pitchFamily="2" charset="-122"/>
                <a:ea typeface="方正正中黑简体" panose="02000000000000000000" pitchFamily="2" charset="-122"/>
              </a:rPr>
              <a:t>由中国最好的</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设计公司全面运作。</a:t>
            </a:r>
            <a:r>
              <a:rPr lang="en-US" altLang="zh-CN" sz="1139" dirty="0">
                <a:latin typeface="方正正中黑简体" panose="02000000000000000000" pitchFamily="2" charset="-122"/>
                <a:ea typeface="方正正中黑简体" panose="02000000000000000000" pitchFamily="2" charset="-122"/>
              </a:rPr>
              <a:t>7</a:t>
            </a:r>
            <a:r>
              <a:rPr lang="zh-CN" altLang="en-US" sz="1139" dirty="0">
                <a:latin typeface="方正正中黑简体" panose="02000000000000000000" pitchFamily="2" charset="-122"/>
                <a:ea typeface="方正正中黑简体" panose="02000000000000000000" pitchFamily="2" charset="-122"/>
              </a:rPr>
              <a:t>年专业</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演示设计经验对卖家资质进行精准审核确保专业对卖方进行技术培训和指导</a:t>
            </a:r>
          </a:p>
        </p:txBody>
      </p:sp>
      <p:sp>
        <p:nvSpPr>
          <p:cNvPr id="12" name="圆角矩形 11"/>
          <p:cNvSpPr/>
          <p:nvPr/>
        </p:nvSpPr>
        <p:spPr>
          <a:xfrm>
            <a:off x="796321" y="3992081"/>
            <a:ext cx="579743" cy="342684"/>
          </a:xfrm>
          <a:prstGeom prst="roundRect">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r>
              <a:rPr lang="en-US" altLang="zh-CN" sz="960" b="1" dirty="0">
                <a:solidFill>
                  <a:schemeClr val="bg1"/>
                </a:solidFill>
                <a:latin typeface="Akzidenz-Grotesk BQ Condensed" pitchFamily="2" charset="0"/>
              </a:rPr>
              <a:t>12%</a:t>
            </a:r>
            <a:endParaRPr lang="zh-CN" altLang="en-US" sz="960" b="1" dirty="0">
              <a:solidFill>
                <a:schemeClr val="bg1"/>
              </a:solidFill>
              <a:latin typeface="Akzidenz-Grotesk BQ Condensed" pitchFamily="2" charset="0"/>
            </a:endParaRPr>
          </a:p>
        </p:txBody>
      </p:sp>
      <p:sp>
        <p:nvSpPr>
          <p:cNvPr id="13" name="矩形 12"/>
          <p:cNvSpPr/>
          <p:nvPr/>
        </p:nvSpPr>
        <p:spPr>
          <a:xfrm>
            <a:off x="1470177" y="3867262"/>
            <a:ext cx="3437068" cy="750647"/>
          </a:xfrm>
          <a:prstGeom prst="rect">
            <a:avLst/>
          </a:prstGeom>
        </p:spPr>
        <p:txBody>
          <a:bodyPr wrap="square" lIns="66350" tIns="33175" rIns="66350" bIns="33175">
            <a:spAutoFit/>
          </a:bodyPr>
          <a:lstStyle/>
          <a:p>
            <a:pPr algn="just">
              <a:lnSpc>
                <a:spcPct val="130000"/>
              </a:lnSpc>
            </a:pPr>
            <a:r>
              <a:rPr lang="zh-CN" altLang="en-US" sz="1139" dirty="0">
                <a:latin typeface="方正正中黑简体" panose="02000000000000000000" pitchFamily="2" charset="-122"/>
                <a:ea typeface="方正正中黑简体" panose="02000000000000000000" pitchFamily="2" charset="-122"/>
              </a:rPr>
              <a:t>由中国最好的</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设计公司全面运作。</a:t>
            </a:r>
            <a:r>
              <a:rPr lang="en-US" altLang="zh-CN" sz="1139" dirty="0">
                <a:latin typeface="方正正中黑简体" panose="02000000000000000000" pitchFamily="2" charset="-122"/>
                <a:ea typeface="方正正中黑简体" panose="02000000000000000000" pitchFamily="2" charset="-122"/>
              </a:rPr>
              <a:t>7</a:t>
            </a:r>
            <a:r>
              <a:rPr lang="zh-CN" altLang="en-US" sz="1139" dirty="0">
                <a:latin typeface="方正正中黑简体" panose="02000000000000000000" pitchFamily="2" charset="-122"/>
                <a:ea typeface="方正正中黑简体" panose="02000000000000000000" pitchFamily="2" charset="-122"/>
              </a:rPr>
              <a:t>年专业</a:t>
            </a:r>
            <a:r>
              <a:rPr lang="en-US" altLang="zh-CN" sz="1139" dirty="0">
                <a:latin typeface="方正正中黑简体" panose="02000000000000000000" pitchFamily="2" charset="-122"/>
                <a:ea typeface="方正正中黑简体" panose="02000000000000000000" pitchFamily="2" charset="-122"/>
              </a:rPr>
              <a:t>PPT</a:t>
            </a:r>
            <a:r>
              <a:rPr lang="zh-CN" altLang="en-US" sz="1139" dirty="0">
                <a:latin typeface="方正正中黑简体" panose="02000000000000000000" pitchFamily="2" charset="-122"/>
                <a:ea typeface="方正正中黑简体" panose="02000000000000000000" pitchFamily="2" charset="-122"/>
              </a:rPr>
              <a:t>演示设计经验对卖家资质进行精准审核确保专业对卖方进行技术培训和指导</a:t>
            </a:r>
          </a:p>
        </p:txBody>
      </p:sp>
      <p:sp>
        <p:nvSpPr>
          <p:cNvPr id="14" name="圆角矩形 13"/>
          <p:cNvSpPr/>
          <p:nvPr/>
        </p:nvSpPr>
        <p:spPr>
          <a:xfrm>
            <a:off x="965667" y="1493684"/>
            <a:ext cx="504510" cy="342684"/>
          </a:xfrm>
          <a:prstGeom prst="roundRect">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r>
              <a:rPr lang="en-US" altLang="zh-CN" sz="960" b="1" dirty="0">
                <a:solidFill>
                  <a:schemeClr val="bg1"/>
                </a:solidFill>
                <a:latin typeface="Akzidenz-Grotesk BQ Condensed" pitchFamily="2" charset="0"/>
              </a:rPr>
              <a:t>64%</a:t>
            </a:r>
            <a:endParaRPr lang="zh-CN" altLang="en-US" sz="960" b="1" dirty="0">
              <a:solidFill>
                <a:schemeClr val="bg1"/>
              </a:solidFill>
              <a:latin typeface="Akzidenz-Grotesk BQ Condensed" pitchFamily="2" charset="0"/>
            </a:endParaRPr>
          </a:p>
        </p:txBody>
      </p:sp>
      <p:sp>
        <p:nvSpPr>
          <p:cNvPr id="21" name="TextBox 20"/>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2" name="组合 21"/>
          <p:cNvGrpSpPr/>
          <p:nvPr/>
        </p:nvGrpSpPr>
        <p:grpSpPr>
          <a:xfrm>
            <a:off x="494662" y="-25710"/>
            <a:ext cx="791863" cy="791863"/>
            <a:chOff x="7414667" y="3750264"/>
            <a:chExt cx="871129" cy="871129"/>
          </a:xfrm>
        </p:grpSpPr>
        <p:sp>
          <p:nvSpPr>
            <p:cNvPr id="23" name="椭圆 2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4"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25"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292740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Effect>
                                      <p:cBhvr>
                                        <p:cTn id="13" dur="750"/>
                                        <p:tgtEl>
                                          <p:spTgt spid="25"/>
                                        </p:tgtEl>
                                      </p:cBhvr>
                                    </p:animEffect>
                                    <p:anim calcmode="lin" valueType="num">
                                      <p:cBhvr>
                                        <p:cTn id="14" dur="750" fill="hold"/>
                                        <p:tgtEl>
                                          <p:spTgt spid="25"/>
                                        </p:tgtEl>
                                        <p:attrNameLst>
                                          <p:attrName>ppt_x</p:attrName>
                                        </p:attrNameLst>
                                      </p:cBhvr>
                                      <p:tavLst>
                                        <p:tav tm="0">
                                          <p:val>
                                            <p:strVal val="#ppt_x"/>
                                          </p:val>
                                        </p:tav>
                                        <p:tav tm="100000">
                                          <p:val>
                                            <p:strVal val="#ppt_x"/>
                                          </p:val>
                                        </p:tav>
                                      </p:tavLst>
                                    </p:anim>
                                    <p:anim calcmode="lin" valueType="num">
                                      <p:cBhvr>
                                        <p:cTn id="15" dur="75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7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2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7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32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7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42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7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animBg="1"/>
      <p:bldP spid="11" grpId="0"/>
      <p:bldP spid="12" grpId="0" animBg="1"/>
      <p:bldP spid="13" grpId="0"/>
      <p:bldP spid="14" grpId="0" animBg="1"/>
      <p:bldP spid="2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11647" y="3233575"/>
            <a:ext cx="1142569" cy="1059500"/>
            <a:chOff x="2738853" y="5182145"/>
            <a:chExt cx="1360789" cy="1197556"/>
          </a:xfrm>
          <a:solidFill>
            <a:srgbClr val="0070C0"/>
          </a:solidFill>
        </p:grpSpPr>
        <p:sp>
          <p:nvSpPr>
            <p:cNvPr id="3" name="未知"/>
            <p:cNvSpPr>
              <a:spLocks noChangeAspect="1"/>
            </p:cNvSpPr>
            <p:nvPr/>
          </p:nvSpPr>
          <p:spPr bwMode="auto">
            <a:xfrm>
              <a:off x="2738853" y="5182145"/>
              <a:ext cx="1360789" cy="1197556"/>
            </a:xfrm>
            <a:custGeom>
              <a:avLst/>
              <a:gdLst/>
              <a:ahLst/>
              <a:cxnLst>
                <a:cxn ang="0">
                  <a:pos x="0" y="328"/>
                </a:cxn>
                <a:cxn ang="0">
                  <a:pos x="944" y="0"/>
                </a:cxn>
                <a:cxn ang="0">
                  <a:pos x="963" y="691"/>
                </a:cxn>
                <a:cxn ang="0">
                  <a:pos x="3" y="691"/>
                </a:cxn>
                <a:cxn ang="0">
                  <a:pos x="0" y="328"/>
                </a:cxn>
              </a:cxnLst>
              <a:rect l="0" t="0" r="r" b="b"/>
              <a:pathLst>
                <a:path w="963" h="691">
                  <a:moveTo>
                    <a:pt x="0" y="328"/>
                  </a:moveTo>
                  <a:lnTo>
                    <a:pt x="944" y="0"/>
                  </a:lnTo>
                  <a:lnTo>
                    <a:pt x="963" y="691"/>
                  </a:lnTo>
                  <a:lnTo>
                    <a:pt x="3" y="691"/>
                  </a:lnTo>
                  <a:lnTo>
                    <a:pt x="0" y="328"/>
                  </a:lnTo>
                  <a:close/>
                </a:path>
              </a:pathLst>
            </a:cu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a:endParaRPr lang="zh-CN" altLang="en-US" sz="960">
                <a:solidFill>
                  <a:schemeClr val="bg1"/>
                </a:solidFill>
                <a:latin typeface="微软雅黑" pitchFamily="34" charset="-122"/>
                <a:ea typeface="微软雅黑" pitchFamily="34" charset="-122"/>
              </a:endParaRPr>
            </a:p>
          </p:txBody>
        </p:sp>
        <p:sp>
          <p:nvSpPr>
            <p:cNvPr id="4" name="Text Box 11"/>
            <p:cNvSpPr txBox="1">
              <a:spLocks noChangeAspect="1" noChangeArrowheads="1"/>
            </p:cNvSpPr>
            <p:nvPr/>
          </p:nvSpPr>
          <p:spPr bwMode="auto">
            <a:xfrm>
              <a:off x="3564537" y="5630356"/>
              <a:ext cx="512403" cy="682209"/>
            </a:xfrm>
            <a:prstGeom prst="rect">
              <a:avLst/>
            </a:prstGeom>
            <a:grpFill/>
            <a:ln w="9525" cap="flat" cmpd="sng">
              <a:solidFill>
                <a:srgbClr val="0070C0"/>
              </a:solidFill>
              <a:miter lim="800000"/>
              <a:headEnd/>
              <a:tailEnd/>
            </a:ln>
            <a:effectLst/>
          </p:spPr>
          <p:txBody>
            <a:bodyPr>
              <a:spAutoFit/>
            </a:bodyPr>
            <a:lstStyle/>
            <a:p>
              <a:pPr>
                <a:spcBef>
                  <a:spcPct val="50000"/>
                </a:spcBef>
                <a:defRPr/>
              </a:pPr>
              <a:r>
                <a:rPr lang="zh-CN" altLang="zh-CN" sz="3322" b="1" dirty="0">
                  <a:solidFill>
                    <a:schemeClr val="bg1"/>
                  </a:solidFill>
                  <a:latin typeface="微软雅黑" pitchFamily="34" charset="-122"/>
                  <a:ea typeface="微软雅黑" pitchFamily="34" charset="-122"/>
                </a:rPr>
                <a:t>1</a:t>
              </a:r>
            </a:p>
          </p:txBody>
        </p:sp>
      </p:grpSp>
      <p:grpSp>
        <p:nvGrpSpPr>
          <p:cNvPr id="5" name="组合 4"/>
          <p:cNvGrpSpPr/>
          <p:nvPr/>
        </p:nvGrpSpPr>
        <p:grpSpPr>
          <a:xfrm>
            <a:off x="3887641" y="2551233"/>
            <a:ext cx="1138212" cy="1755543"/>
            <a:chOff x="4258552" y="4410893"/>
            <a:chExt cx="1355600" cy="1984294"/>
          </a:xfrm>
          <a:solidFill>
            <a:srgbClr val="0070C0"/>
          </a:solidFill>
        </p:grpSpPr>
        <p:sp>
          <p:nvSpPr>
            <p:cNvPr id="6" name="未知"/>
            <p:cNvSpPr>
              <a:spLocks noChangeAspect="1"/>
            </p:cNvSpPr>
            <p:nvPr/>
          </p:nvSpPr>
          <p:spPr bwMode="auto">
            <a:xfrm>
              <a:off x="4258552" y="4410893"/>
              <a:ext cx="1355600" cy="1968809"/>
            </a:xfrm>
            <a:custGeom>
              <a:avLst/>
              <a:gdLst/>
              <a:ahLst/>
              <a:cxnLst>
                <a:cxn ang="0">
                  <a:pos x="0" y="390"/>
                </a:cxn>
                <a:cxn ang="0">
                  <a:pos x="952" y="0"/>
                </a:cxn>
                <a:cxn ang="0">
                  <a:pos x="960" y="1110"/>
                </a:cxn>
                <a:cxn ang="0">
                  <a:pos x="0" y="1110"/>
                </a:cxn>
                <a:cxn ang="0">
                  <a:pos x="0" y="390"/>
                </a:cxn>
              </a:cxnLst>
              <a:rect l="0" t="0" r="r" b="b"/>
              <a:pathLst>
                <a:path w="960" h="1110">
                  <a:moveTo>
                    <a:pt x="0" y="390"/>
                  </a:moveTo>
                  <a:lnTo>
                    <a:pt x="952" y="0"/>
                  </a:lnTo>
                  <a:lnTo>
                    <a:pt x="960" y="1110"/>
                  </a:lnTo>
                  <a:lnTo>
                    <a:pt x="0" y="1110"/>
                  </a:lnTo>
                  <a:lnTo>
                    <a:pt x="0" y="390"/>
                  </a:lnTo>
                  <a:close/>
                </a:path>
              </a:pathLst>
            </a:cu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a:endParaRPr lang="zh-CN" altLang="en-US" sz="960">
                <a:solidFill>
                  <a:schemeClr val="bg1"/>
                </a:solidFill>
                <a:latin typeface="微软雅黑" pitchFamily="34" charset="-122"/>
                <a:ea typeface="微软雅黑" pitchFamily="34" charset="-122"/>
              </a:endParaRPr>
            </a:p>
          </p:txBody>
        </p:sp>
        <p:sp>
          <p:nvSpPr>
            <p:cNvPr id="7" name="Text Box 12"/>
            <p:cNvSpPr txBox="1">
              <a:spLocks noChangeAspect="1" noChangeArrowheads="1"/>
            </p:cNvSpPr>
            <p:nvPr/>
          </p:nvSpPr>
          <p:spPr bwMode="auto">
            <a:xfrm>
              <a:off x="5092019" y="5630357"/>
              <a:ext cx="512404" cy="764830"/>
            </a:xfrm>
            <a:prstGeom prst="rect">
              <a:avLst/>
            </a:prstGeom>
            <a:grpFill/>
            <a:ln w="9525" cap="flat" cmpd="sng">
              <a:solidFill>
                <a:srgbClr val="0070C0"/>
              </a:solidFill>
              <a:miter lim="800000"/>
              <a:headEnd/>
              <a:tailEnd/>
            </a:ln>
            <a:effectLst/>
          </p:spPr>
          <p:txBody>
            <a:bodyPr>
              <a:spAutoFit/>
            </a:bodyPr>
            <a:lstStyle>
              <a:defPPr>
                <a:defRPr lang="zh-CN"/>
              </a:defPPr>
              <a:lvl1pPr marR="0" lvl="0" indent="0" fontAlgn="auto">
                <a:lnSpc>
                  <a:spcPct val="100000"/>
                </a:lnSpc>
                <a:spcBef>
                  <a:spcPct val="50000"/>
                </a:spcBef>
                <a:spcAft>
                  <a:spcPts val="0"/>
                </a:spcAft>
                <a:buClrTx/>
                <a:buSzTx/>
                <a:buFontTx/>
                <a:buNone/>
                <a:tabLst/>
                <a:defRPr sz="4000" b="1">
                  <a:gradFill>
                    <a:gsLst>
                      <a:gs pos="100000">
                        <a:srgbClr val="398EB6"/>
                      </a:gs>
                      <a:gs pos="0">
                        <a:srgbClr val="B4DAF1"/>
                      </a:gs>
                    </a:gsLst>
                    <a:path path="circle">
                      <a:fillToRect l="50000" t="50000" r="50000" b="50000"/>
                    </a:path>
                  </a:gradFill>
                  <a:latin typeface="Edwardian Script ITC" pitchFamily="66" charset="0"/>
                  <a:ea typeface="方正铁筋隶书简体" pitchFamily="65" charset="-122"/>
                </a:defRPr>
              </a:lvl1pPr>
            </a:lstStyle>
            <a:p>
              <a:r>
                <a:rPr lang="zh-CN" altLang="zh-CN" sz="3797" dirty="0">
                  <a:solidFill>
                    <a:schemeClr val="bg1"/>
                  </a:solidFill>
                  <a:latin typeface="微软雅黑" pitchFamily="34" charset="-122"/>
                  <a:ea typeface="微软雅黑" pitchFamily="34" charset="-122"/>
                </a:rPr>
                <a:t>2</a:t>
              </a:r>
            </a:p>
          </p:txBody>
        </p:sp>
      </p:grpSp>
      <p:grpSp>
        <p:nvGrpSpPr>
          <p:cNvPr id="8" name="组合 7"/>
          <p:cNvGrpSpPr/>
          <p:nvPr/>
        </p:nvGrpSpPr>
        <p:grpSpPr>
          <a:xfrm>
            <a:off x="5152202" y="1928632"/>
            <a:ext cx="1145835" cy="2378142"/>
            <a:chOff x="5764630" y="3707166"/>
            <a:chExt cx="1364680" cy="2688020"/>
          </a:xfrm>
          <a:solidFill>
            <a:srgbClr val="0070C0"/>
          </a:solidFill>
        </p:grpSpPr>
        <p:sp>
          <p:nvSpPr>
            <p:cNvPr id="9" name="未知"/>
            <p:cNvSpPr>
              <a:spLocks noChangeAspect="1"/>
            </p:cNvSpPr>
            <p:nvPr/>
          </p:nvSpPr>
          <p:spPr bwMode="auto">
            <a:xfrm>
              <a:off x="5764630" y="3707166"/>
              <a:ext cx="1364680" cy="2671722"/>
            </a:xfrm>
            <a:custGeom>
              <a:avLst/>
              <a:gdLst/>
              <a:ahLst/>
              <a:cxnLst>
                <a:cxn ang="0">
                  <a:pos x="0" y="381"/>
                </a:cxn>
                <a:cxn ang="0">
                  <a:pos x="949" y="0"/>
                </a:cxn>
                <a:cxn ang="0">
                  <a:pos x="967" y="1507"/>
                </a:cxn>
                <a:cxn ang="0">
                  <a:pos x="7" y="1507"/>
                </a:cxn>
                <a:cxn ang="0">
                  <a:pos x="0" y="381"/>
                </a:cxn>
              </a:cxnLst>
              <a:rect l="0" t="0" r="r" b="b"/>
              <a:pathLst>
                <a:path w="967" h="1507">
                  <a:moveTo>
                    <a:pt x="0" y="381"/>
                  </a:moveTo>
                  <a:lnTo>
                    <a:pt x="949" y="0"/>
                  </a:lnTo>
                  <a:lnTo>
                    <a:pt x="967" y="1507"/>
                  </a:lnTo>
                  <a:lnTo>
                    <a:pt x="7" y="1507"/>
                  </a:lnTo>
                  <a:lnTo>
                    <a:pt x="0" y="381"/>
                  </a:lnTo>
                  <a:close/>
                </a:path>
              </a:pathLst>
            </a:cu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a:endParaRPr lang="zh-CN" altLang="en-US" sz="960">
                <a:solidFill>
                  <a:schemeClr val="bg1"/>
                </a:solidFill>
                <a:latin typeface="微软雅黑" pitchFamily="34" charset="-122"/>
                <a:ea typeface="微软雅黑" pitchFamily="34" charset="-122"/>
              </a:endParaRPr>
            </a:p>
          </p:txBody>
        </p:sp>
        <p:sp>
          <p:nvSpPr>
            <p:cNvPr id="10" name="Text Box 13"/>
            <p:cNvSpPr txBox="1">
              <a:spLocks noChangeAspect="1" noChangeArrowheads="1"/>
            </p:cNvSpPr>
            <p:nvPr/>
          </p:nvSpPr>
          <p:spPr bwMode="auto">
            <a:xfrm>
              <a:off x="6590314" y="5630356"/>
              <a:ext cx="512404" cy="764830"/>
            </a:xfrm>
            <a:prstGeom prst="rect">
              <a:avLst/>
            </a:prstGeom>
            <a:grpFill/>
            <a:ln w="9525" cap="flat" cmpd="sng">
              <a:solidFill>
                <a:srgbClr val="0070C0"/>
              </a:solidFill>
              <a:miter lim="800000"/>
              <a:headEnd/>
              <a:tailEnd/>
            </a:ln>
            <a:effectLst/>
          </p:spPr>
          <p:txBody>
            <a:bodyPr>
              <a:spAutoFit/>
            </a:bodyPr>
            <a:lstStyle>
              <a:defPPr>
                <a:defRPr lang="zh-CN"/>
              </a:defPPr>
              <a:lvl1pPr marR="0" lvl="0" indent="0" fontAlgn="auto">
                <a:lnSpc>
                  <a:spcPct val="100000"/>
                </a:lnSpc>
                <a:spcBef>
                  <a:spcPct val="50000"/>
                </a:spcBef>
                <a:spcAft>
                  <a:spcPts val="0"/>
                </a:spcAft>
                <a:buClrTx/>
                <a:buSzTx/>
                <a:buFontTx/>
                <a:buNone/>
                <a:tabLst/>
                <a:defRPr sz="4000" b="1">
                  <a:gradFill>
                    <a:gsLst>
                      <a:gs pos="100000">
                        <a:srgbClr val="398EB6"/>
                      </a:gs>
                      <a:gs pos="0">
                        <a:srgbClr val="B4DAF1"/>
                      </a:gs>
                    </a:gsLst>
                    <a:path path="circle">
                      <a:fillToRect l="50000" t="50000" r="50000" b="50000"/>
                    </a:path>
                  </a:gradFill>
                  <a:latin typeface="Edwardian Script ITC" pitchFamily="66" charset="0"/>
                  <a:ea typeface="方正铁筋隶书简体" pitchFamily="65" charset="-122"/>
                </a:defRPr>
              </a:lvl1pPr>
            </a:lstStyle>
            <a:p>
              <a:r>
                <a:rPr lang="zh-CN" altLang="zh-CN" sz="3797" dirty="0">
                  <a:solidFill>
                    <a:schemeClr val="bg1"/>
                  </a:solidFill>
                  <a:latin typeface="微软雅黑" pitchFamily="34" charset="-122"/>
                  <a:ea typeface="微软雅黑" pitchFamily="34" charset="-122"/>
                </a:rPr>
                <a:t>3</a:t>
              </a:r>
            </a:p>
          </p:txBody>
        </p:sp>
      </p:grpSp>
      <p:grpSp>
        <p:nvGrpSpPr>
          <p:cNvPr id="11" name="组合 10"/>
          <p:cNvGrpSpPr/>
          <p:nvPr/>
        </p:nvGrpSpPr>
        <p:grpSpPr>
          <a:xfrm>
            <a:off x="6430919" y="1232616"/>
            <a:ext cx="1165441" cy="3074159"/>
            <a:chOff x="7287572" y="2920456"/>
            <a:chExt cx="1388030" cy="3474730"/>
          </a:xfrm>
          <a:solidFill>
            <a:srgbClr val="0070C0"/>
          </a:solidFill>
        </p:grpSpPr>
        <p:sp>
          <p:nvSpPr>
            <p:cNvPr id="12" name="未知"/>
            <p:cNvSpPr>
              <a:spLocks noChangeAspect="1"/>
            </p:cNvSpPr>
            <p:nvPr/>
          </p:nvSpPr>
          <p:spPr bwMode="auto">
            <a:xfrm>
              <a:off x="7287572" y="2920456"/>
              <a:ext cx="1388030" cy="3460872"/>
            </a:xfrm>
            <a:custGeom>
              <a:avLst/>
              <a:gdLst/>
              <a:ahLst/>
              <a:cxnLst>
                <a:cxn ang="0">
                  <a:pos x="0" y="422"/>
                </a:cxn>
                <a:cxn ang="0">
                  <a:pos x="982" y="0"/>
                </a:cxn>
                <a:cxn ang="0">
                  <a:pos x="978" y="1953"/>
                </a:cxn>
                <a:cxn ang="0">
                  <a:pos x="18" y="1953"/>
                </a:cxn>
                <a:cxn ang="0">
                  <a:pos x="0" y="422"/>
                </a:cxn>
              </a:cxnLst>
              <a:rect l="0" t="0" r="r" b="b"/>
              <a:pathLst>
                <a:path w="982" h="1953">
                  <a:moveTo>
                    <a:pt x="0" y="422"/>
                  </a:moveTo>
                  <a:lnTo>
                    <a:pt x="982" y="0"/>
                  </a:lnTo>
                  <a:lnTo>
                    <a:pt x="978" y="1953"/>
                  </a:lnTo>
                  <a:lnTo>
                    <a:pt x="18" y="1953"/>
                  </a:lnTo>
                  <a:lnTo>
                    <a:pt x="0" y="422"/>
                  </a:lnTo>
                  <a:close/>
                </a:path>
              </a:pathLst>
            </a:cu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a:endParaRPr lang="zh-CN" altLang="en-US" sz="960">
                <a:solidFill>
                  <a:schemeClr val="bg1"/>
                </a:solidFill>
                <a:latin typeface="微软雅黑" pitchFamily="34" charset="-122"/>
                <a:ea typeface="微软雅黑" pitchFamily="34" charset="-122"/>
              </a:endParaRPr>
            </a:p>
          </p:txBody>
        </p:sp>
        <p:sp>
          <p:nvSpPr>
            <p:cNvPr id="13" name="Text Box 14"/>
            <p:cNvSpPr txBox="1">
              <a:spLocks noChangeAspect="1" noChangeArrowheads="1"/>
            </p:cNvSpPr>
            <p:nvPr/>
          </p:nvSpPr>
          <p:spPr bwMode="auto">
            <a:xfrm>
              <a:off x="8146983" y="5630356"/>
              <a:ext cx="512404" cy="764830"/>
            </a:xfrm>
            <a:prstGeom prst="rect">
              <a:avLst/>
            </a:prstGeom>
            <a:grpFill/>
            <a:ln w="9525" cap="flat" cmpd="sng">
              <a:solidFill>
                <a:srgbClr val="0070C0"/>
              </a:solidFill>
              <a:miter lim="800000"/>
              <a:headEnd/>
              <a:tailEnd/>
            </a:ln>
            <a:effectLst/>
          </p:spPr>
          <p:txBody>
            <a:bodyPr>
              <a:spAutoFit/>
            </a:bodyPr>
            <a:lstStyle>
              <a:defPPr>
                <a:defRPr lang="zh-CN"/>
              </a:defPPr>
              <a:lvl1pPr marR="0" lvl="0" indent="0" fontAlgn="auto">
                <a:lnSpc>
                  <a:spcPct val="100000"/>
                </a:lnSpc>
                <a:spcBef>
                  <a:spcPct val="50000"/>
                </a:spcBef>
                <a:spcAft>
                  <a:spcPts val="0"/>
                </a:spcAft>
                <a:buClrTx/>
                <a:buSzTx/>
                <a:buFontTx/>
                <a:buNone/>
                <a:tabLst/>
                <a:defRPr sz="4000" b="1">
                  <a:gradFill>
                    <a:gsLst>
                      <a:gs pos="100000">
                        <a:srgbClr val="398EB6"/>
                      </a:gs>
                      <a:gs pos="0">
                        <a:srgbClr val="B4DAF1"/>
                      </a:gs>
                    </a:gsLst>
                    <a:path path="circle">
                      <a:fillToRect l="50000" t="50000" r="50000" b="50000"/>
                    </a:path>
                  </a:gradFill>
                  <a:latin typeface="Edwardian Script ITC" pitchFamily="66" charset="0"/>
                  <a:ea typeface="方正铁筋隶书简体" pitchFamily="65" charset="-122"/>
                </a:defRPr>
              </a:lvl1pPr>
            </a:lstStyle>
            <a:p>
              <a:r>
                <a:rPr lang="zh-CN" altLang="zh-CN" sz="3797" dirty="0">
                  <a:solidFill>
                    <a:schemeClr val="bg1"/>
                  </a:solidFill>
                  <a:latin typeface="微软雅黑" pitchFamily="34" charset="-122"/>
                  <a:ea typeface="微软雅黑" pitchFamily="34" charset="-122"/>
                </a:rPr>
                <a:t>4</a:t>
              </a:r>
            </a:p>
          </p:txBody>
        </p:sp>
      </p:grpSp>
      <p:sp>
        <p:nvSpPr>
          <p:cNvPr id="14" name="Line 15"/>
          <p:cNvSpPr>
            <a:spLocks noChangeAspect="1" noChangeShapeType="1"/>
          </p:cNvSpPr>
          <p:nvPr/>
        </p:nvSpPr>
        <p:spPr bwMode="auto">
          <a:xfrm flipH="1">
            <a:off x="1528986" y="3541636"/>
            <a:ext cx="1987785" cy="0"/>
          </a:xfrm>
          <a:prstGeom prst="line">
            <a:avLst/>
          </a:prstGeom>
          <a:noFill/>
          <a:ln w="9525" cap="flat" cmpd="sng">
            <a:solidFill>
              <a:srgbClr val="0070C0"/>
            </a:solidFill>
            <a:round/>
            <a:headEnd type="oval" w="med" len="med"/>
            <a:tailEnd/>
          </a:ln>
          <a:effectLst/>
        </p:spPr>
        <p:txBody>
          <a:bodyPr lIns="76784" tIns="38392" rIns="76784" bIns="38392"/>
          <a:lstStyle/>
          <a:p>
            <a:pPr>
              <a:defRPr/>
            </a:pPr>
            <a:endParaRPr lang="zh-CN" altLang="en-US" sz="1329" kern="0">
              <a:solidFill>
                <a:schemeClr val="bg1"/>
              </a:solidFill>
              <a:latin typeface="微软雅黑" pitchFamily="34" charset="-122"/>
              <a:ea typeface="微软雅黑" pitchFamily="34" charset="-122"/>
            </a:endParaRPr>
          </a:p>
        </p:txBody>
      </p:sp>
      <p:sp>
        <p:nvSpPr>
          <p:cNvPr id="15" name="Rectangle 16"/>
          <p:cNvSpPr>
            <a:spLocks noChangeAspect="1" noChangeArrowheads="1"/>
          </p:cNvSpPr>
          <p:nvPr/>
        </p:nvSpPr>
        <p:spPr bwMode="auto">
          <a:xfrm>
            <a:off x="1471534" y="3183038"/>
            <a:ext cx="2323258" cy="322986"/>
          </a:xfrm>
          <a:prstGeom prst="rect">
            <a:avLst/>
          </a:prstGeom>
          <a:noFill/>
          <a:ln w="9525" cap="flat" cmpd="sng">
            <a:noFill/>
            <a:miter lim="800000"/>
            <a:headEnd/>
            <a:tailEnd/>
          </a:ln>
          <a:effectLst/>
        </p:spPr>
        <p:txBody>
          <a:bodyPr wrap="square" lIns="76784" tIns="38392" rIns="76784" bIns="38392">
            <a:spAutoFit/>
          </a:bodyPr>
          <a:lstStyle/>
          <a:p>
            <a:pPr>
              <a:lnSpc>
                <a:spcPct val="120000"/>
              </a:lnSpc>
            </a:pPr>
            <a:r>
              <a:rPr lang="zh-CN" altLang="en-US" sz="1329" dirty="0">
                <a:solidFill>
                  <a:schemeClr val="tx1">
                    <a:lumMod val="75000"/>
                    <a:lumOff val="25000"/>
                  </a:schemeClr>
                </a:solidFill>
                <a:latin typeface="微软雅黑" pitchFamily="34" charset="-122"/>
                <a:ea typeface="微软雅黑" pitchFamily="34" charset="-122"/>
              </a:rPr>
              <a:t>单击添加文字内容</a:t>
            </a:r>
          </a:p>
        </p:txBody>
      </p:sp>
      <p:sp>
        <p:nvSpPr>
          <p:cNvPr id="16" name="Line 17"/>
          <p:cNvSpPr>
            <a:spLocks noChangeAspect="1" noChangeShapeType="1"/>
          </p:cNvSpPr>
          <p:nvPr/>
        </p:nvSpPr>
        <p:spPr bwMode="auto">
          <a:xfrm flipH="1">
            <a:off x="1528986" y="2845618"/>
            <a:ext cx="3294822" cy="0"/>
          </a:xfrm>
          <a:prstGeom prst="line">
            <a:avLst/>
          </a:prstGeom>
          <a:noFill/>
          <a:ln w="9525" cap="flat" cmpd="sng">
            <a:solidFill>
              <a:srgbClr val="0070C0"/>
            </a:solidFill>
            <a:round/>
            <a:headEnd type="oval" w="med" len="med"/>
            <a:tailEnd/>
          </a:ln>
          <a:effectLst/>
        </p:spPr>
        <p:txBody>
          <a:bodyPr lIns="76784" tIns="38392" rIns="76784" bIns="38392"/>
          <a:lstStyle/>
          <a:p>
            <a:pPr>
              <a:defRPr/>
            </a:pPr>
            <a:endParaRPr lang="zh-CN" altLang="en-US" sz="960" kern="0">
              <a:solidFill>
                <a:schemeClr val="bg1"/>
              </a:solidFill>
            </a:endParaRPr>
          </a:p>
        </p:txBody>
      </p:sp>
      <p:sp>
        <p:nvSpPr>
          <p:cNvPr id="17" name="Rectangle 18"/>
          <p:cNvSpPr>
            <a:spLocks noChangeAspect="1" noChangeArrowheads="1"/>
          </p:cNvSpPr>
          <p:nvPr/>
        </p:nvSpPr>
        <p:spPr bwMode="auto">
          <a:xfrm>
            <a:off x="1471534" y="2487022"/>
            <a:ext cx="2323258" cy="322986"/>
          </a:xfrm>
          <a:prstGeom prst="rect">
            <a:avLst/>
          </a:prstGeom>
          <a:noFill/>
          <a:ln w="9525" cap="flat" cmpd="sng">
            <a:noFill/>
            <a:miter lim="800000"/>
            <a:headEnd/>
            <a:tailEnd/>
          </a:ln>
          <a:effectLst/>
        </p:spPr>
        <p:txBody>
          <a:bodyPr wrap="square" lIns="76784" tIns="38392" rIns="76784" bIns="38392">
            <a:spAutoFit/>
          </a:bodyPr>
          <a:lstStyle/>
          <a:p>
            <a:pPr>
              <a:lnSpc>
                <a:spcPct val="120000"/>
              </a:lnSpc>
            </a:pPr>
            <a:r>
              <a:rPr lang="zh-CN" altLang="en-US" sz="1329" dirty="0">
                <a:solidFill>
                  <a:schemeClr val="tx1">
                    <a:lumMod val="75000"/>
                    <a:lumOff val="25000"/>
                  </a:schemeClr>
                </a:solidFill>
                <a:latin typeface="微软雅黑" pitchFamily="34" charset="-122"/>
                <a:ea typeface="微软雅黑" pitchFamily="34" charset="-122"/>
              </a:rPr>
              <a:t>单击添加文字内容</a:t>
            </a:r>
          </a:p>
        </p:txBody>
      </p:sp>
      <p:sp>
        <p:nvSpPr>
          <p:cNvPr id="18" name="Line 19"/>
          <p:cNvSpPr>
            <a:spLocks noChangeAspect="1" noChangeShapeType="1"/>
          </p:cNvSpPr>
          <p:nvPr/>
        </p:nvSpPr>
        <p:spPr bwMode="auto">
          <a:xfrm flipH="1">
            <a:off x="1528987" y="2187030"/>
            <a:ext cx="4575718" cy="0"/>
          </a:xfrm>
          <a:prstGeom prst="line">
            <a:avLst/>
          </a:prstGeom>
          <a:noFill/>
          <a:ln w="9525" cap="flat" cmpd="sng">
            <a:solidFill>
              <a:srgbClr val="0070C0"/>
            </a:solidFill>
            <a:round/>
            <a:headEnd type="oval" w="med" len="med"/>
            <a:tailEnd/>
          </a:ln>
          <a:effectLst/>
        </p:spPr>
        <p:txBody>
          <a:bodyPr lIns="76784" tIns="38392" rIns="76784" bIns="38392"/>
          <a:lstStyle/>
          <a:p>
            <a:pPr>
              <a:defRPr/>
            </a:pPr>
            <a:endParaRPr lang="zh-CN" altLang="en-US" sz="960" kern="0">
              <a:solidFill>
                <a:schemeClr val="bg1"/>
              </a:solidFill>
            </a:endParaRPr>
          </a:p>
        </p:txBody>
      </p:sp>
      <p:sp>
        <p:nvSpPr>
          <p:cNvPr id="19" name="Rectangle 20"/>
          <p:cNvSpPr>
            <a:spLocks noChangeAspect="1" noChangeArrowheads="1"/>
          </p:cNvSpPr>
          <p:nvPr/>
        </p:nvSpPr>
        <p:spPr bwMode="auto">
          <a:xfrm>
            <a:off x="1471535" y="1828432"/>
            <a:ext cx="2048505" cy="322986"/>
          </a:xfrm>
          <a:prstGeom prst="rect">
            <a:avLst/>
          </a:prstGeom>
          <a:noFill/>
          <a:ln w="9525" cap="flat" cmpd="sng">
            <a:noFill/>
            <a:miter lim="800000"/>
            <a:headEnd/>
            <a:tailEnd/>
          </a:ln>
          <a:effectLst/>
        </p:spPr>
        <p:txBody>
          <a:bodyPr wrap="square" lIns="76784" tIns="38392" rIns="76784" bIns="38392">
            <a:spAutoFit/>
          </a:bodyPr>
          <a:lstStyle/>
          <a:p>
            <a:pPr>
              <a:lnSpc>
                <a:spcPct val="120000"/>
              </a:lnSpc>
            </a:pPr>
            <a:r>
              <a:rPr lang="zh-CN" altLang="en-US" sz="1329" dirty="0">
                <a:solidFill>
                  <a:schemeClr val="tx1">
                    <a:lumMod val="75000"/>
                    <a:lumOff val="25000"/>
                  </a:schemeClr>
                </a:solidFill>
                <a:latin typeface="微软雅黑" pitchFamily="34" charset="-122"/>
                <a:ea typeface="微软雅黑" pitchFamily="34" charset="-122"/>
              </a:rPr>
              <a:t>单击添加文字内容</a:t>
            </a:r>
          </a:p>
        </p:txBody>
      </p:sp>
      <p:sp>
        <p:nvSpPr>
          <p:cNvPr id="20" name="Line 21"/>
          <p:cNvSpPr>
            <a:spLocks noChangeAspect="1" noChangeShapeType="1"/>
          </p:cNvSpPr>
          <p:nvPr/>
        </p:nvSpPr>
        <p:spPr bwMode="auto">
          <a:xfrm flipH="1">
            <a:off x="1528987" y="1562269"/>
            <a:ext cx="5882755" cy="0"/>
          </a:xfrm>
          <a:prstGeom prst="line">
            <a:avLst/>
          </a:prstGeom>
          <a:noFill/>
          <a:ln w="9525" cap="flat" cmpd="sng">
            <a:solidFill>
              <a:srgbClr val="0070C0"/>
            </a:solidFill>
            <a:round/>
            <a:headEnd type="oval" w="med" len="med"/>
            <a:tailEnd/>
          </a:ln>
          <a:effectLst/>
        </p:spPr>
        <p:txBody>
          <a:bodyPr lIns="76784" tIns="38392" rIns="76784" bIns="38392"/>
          <a:lstStyle/>
          <a:p>
            <a:pPr>
              <a:defRPr/>
            </a:pPr>
            <a:endParaRPr lang="zh-CN" altLang="en-US" sz="960" kern="0">
              <a:solidFill>
                <a:schemeClr val="bg1"/>
              </a:solidFill>
            </a:endParaRPr>
          </a:p>
        </p:txBody>
      </p:sp>
      <p:sp>
        <p:nvSpPr>
          <p:cNvPr id="21" name="Rectangle 22"/>
          <p:cNvSpPr>
            <a:spLocks noChangeAspect="1" noChangeArrowheads="1"/>
          </p:cNvSpPr>
          <p:nvPr/>
        </p:nvSpPr>
        <p:spPr bwMode="auto">
          <a:xfrm>
            <a:off x="1471533" y="1203673"/>
            <a:ext cx="2045238" cy="322986"/>
          </a:xfrm>
          <a:prstGeom prst="rect">
            <a:avLst/>
          </a:prstGeom>
          <a:noFill/>
          <a:ln w="9525" cap="flat" cmpd="sng">
            <a:noFill/>
            <a:miter lim="800000"/>
            <a:headEnd/>
            <a:tailEnd/>
          </a:ln>
          <a:effectLst/>
        </p:spPr>
        <p:txBody>
          <a:bodyPr wrap="square" lIns="76784" tIns="38392" rIns="76784" bIns="38392">
            <a:spAutoFit/>
          </a:bodyPr>
          <a:lstStyle/>
          <a:p>
            <a:pPr>
              <a:lnSpc>
                <a:spcPct val="120000"/>
              </a:lnSpc>
              <a:defRPr/>
            </a:pPr>
            <a:r>
              <a:rPr lang="zh-CN" altLang="en-US" sz="1329" dirty="0">
                <a:solidFill>
                  <a:schemeClr val="tx1">
                    <a:lumMod val="75000"/>
                    <a:lumOff val="25000"/>
                  </a:schemeClr>
                </a:solidFill>
                <a:latin typeface="微软雅黑" pitchFamily="34" charset="-122"/>
                <a:ea typeface="微软雅黑" pitchFamily="34" charset="-122"/>
              </a:rPr>
              <a:t>单击添加文字内容</a:t>
            </a:r>
          </a:p>
        </p:txBody>
      </p:sp>
      <p:sp>
        <p:nvSpPr>
          <p:cNvPr id="22" name="Line 25"/>
          <p:cNvSpPr>
            <a:spLocks noChangeAspect="1" noChangeShapeType="1"/>
          </p:cNvSpPr>
          <p:nvPr/>
        </p:nvSpPr>
        <p:spPr bwMode="auto">
          <a:xfrm flipV="1">
            <a:off x="1990241" y="4301596"/>
            <a:ext cx="5999473" cy="0"/>
          </a:xfrm>
          <a:prstGeom prst="line">
            <a:avLst/>
          </a:prstGeom>
          <a:noFill/>
          <a:ln w="28575" cap="flat" cmpd="sng">
            <a:solidFill>
              <a:srgbClr val="0070C0"/>
            </a:solidFill>
            <a:round/>
            <a:headEnd/>
            <a:tailEnd/>
          </a:ln>
          <a:effectLst/>
        </p:spPr>
        <p:txBody>
          <a:bodyPr lIns="76784" tIns="38392" rIns="76784" bIns="38392"/>
          <a:lstStyle/>
          <a:p>
            <a:pPr>
              <a:defRPr/>
            </a:pPr>
            <a:endParaRPr lang="zh-CN" altLang="en-US" sz="960" kern="0">
              <a:solidFill>
                <a:schemeClr val="bg1"/>
              </a:solidFill>
            </a:endParaRPr>
          </a:p>
        </p:txBody>
      </p:sp>
      <p:sp>
        <p:nvSpPr>
          <p:cNvPr id="24" name="TextBox 2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5" name="组合 24"/>
          <p:cNvGrpSpPr/>
          <p:nvPr/>
        </p:nvGrpSpPr>
        <p:grpSpPr>
          <a:xfrm>
            <a:off x="494662" y="-25710"/>
            <a:ext cx="791863" cy="791863"/>
            <a:chOff x="7414667" y="3750264"/>
            <a:chExt cx="871129" cy="871129"/>
          </a:xfrm>
        </p:grpSpPr>
        <p:sp>
          <p:nvSpPr>
            <p:cNvPr id="26" name="椭圆 2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2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2469342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Effect>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par>
                                <p:cTn id="16" presetID="2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1000"/>
                                        <p:tgtEl>
                                          <p:spTgt spid="22"/>
                                        </p:tgtEl>
                                      </p:cBhvr>
                                    </p:animEffect>
                                  </p:childTnLst>
                                </p:cTn>
                              </p:par>
                              <p:par>
                                <p:cTn id="19" presetID="22" presetClass="entr" presetSubtype="4" fill="hold" nodeType="withEffect">
                                  <p:stCondLst>
                                    <p:cond delay="60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1000"/>
                                        <p:tgtEl>
                                          <p:spTgt spid="2"/>
                                        </p:tgtEl>
                                      </p:cBhvr>
                                    </p:animEffect>
                                  </p:childTnLst>
                                </p:cTn>
                              </p:par>
                              <p:par>
                                <p:cTn id="22" presetID="22" presetClass="entr" presetSubtype="4"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000"/>
                                        <p:tgtEl>
                                          <p:spTgt spid="5"/>
                                        </p:tgtEl>
                                      </p:cBhvr>
                                    </p:animEffect>
                                  </p:childTnLst>
                                </p:cTn>
                              </p:par>
                              <p:par>
                                <p:cTn id="25" presetID="22" presetClass="entr" presetSubtype="4"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par>
                                <p:cTn id="28" presetID="22" presetClass="entr" presetSubtype="4" fill="hold" nodeType="withEffect">
                                  <p:stCondLst>
                                    <p:cond delay="180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00"/>
                                        <p:tgtEl>
                                          <p:spTgt spid="11"/>
                                        </p:tgtEl>
                                      </p:cBhvr>
                                    </p:animEffect>
                                  </p:childTnLst>
                                </p:cTn>
                              </p:par>
                              <p:par>
                                <p:cTn id="31" presetID="22" presetClass="entr" presetSubtype="2" fill="hold" grpId="0" nodeType="withEffect">
                                  <p:stCondLst>
                                    <p:cond delay="290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22" presetClass="entr" presetSubtype="2" fill="hold" grpId="0" nodeType="withEffect">
                                  <p:stCondLst>
                                    <p:cond delay="290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par>
                                <p:cTn id="37" presetID="22" presetClass="entr" presetSubtype="2" fill="hold" grpId="0" nodeType="withEffect">
                                  <p:stCondLst>
                                    <p:cond delay="29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2" presetClass="entr" presetSubtype="2" fill="hold" grpId="0" nodeType="withEffect">
                                  <p:stCondLst>
                                    <p:cond delay="290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49" presetClass="entr" presetSubtype="0" decel="100000" fill="hold" grpId="0" nodeType="withEffect">
                                  <p:stCondLst>
                                    <p:cond delay="34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 calcmode="lin" valueType="num">
                                      <p:cBhvr>
                                        <p:cTn id="47" dur="1000" fill="hold"/>
                                        <p:tgtEl>
                                          <p:spTgt spid="21"/>
                                        </p:tgtEl>
                                        <p:attrNameLst>
                                          <p:attrName>style.rotation</p:attrName>
                                        </p:attrNameLst>
                                      </p:cBhvr>
                                      <p:tavLst>
                                        <p:tav tm="0">
                                          <p:val>
                                            <p:fltVal val="360"/>
                                          </p:val>
                                        </p:tav>
                                        <p:tav tm="100000">
                                          <p:val>
                                            <p:fltVal val="0"/>
                                          </p:val>
                                        </p:tav>
                                      </p:tavLst>
                                    </p:anim>
                                    <p:animEffect transition="in" filter="fade">
                                      <p:cBhvr>
                                        <p:cTn id="48" dur="1000"/>
                                        <p:tgtEl>
                                          <p:spTgt spid="21"/>
                                        </p:tgtEl>
                                      </p:cBhvr>
                                    </p:animEffect>
                                  </p:childTnLst>
                                </p:cTn>
                              </p:par>
                              <p:par>
                                <p:cTn id="49" presetID="49" presetClass="entr" presetSubtype="0" decel="100000" fill="hold" grpId="0" nodeType="withEffect">
                                  <p:stCondLst>
                                    <p:cond delay="34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360"/>
                                          </p:val>
                                        </p:tav>
                                        <p:tav tm="100000">
                                          <p:val>
                                            <p:fltVal val="0"/>
                                          </p:val>
                                        </p:tav>
                                      </p:tavLst>
                                    </p:anim>
                                    <p:animEffect transition="in" filter="fade">
                                      <p:cBhvr>
                                        <p:cTn id="54" dur="1000"/>
                                        <p:tgtEl>
                                          <p:spTgt spid="19"/>
                                        </p:tgtEl>
                                      </p:cBhvr>
                                    </p:animEffect>
                                  </p:childTnLst>
                                </p:cTn>
                              </p:par>
                              <p:par>
                                <p:cTn id="55" presetID="49" presetClass="entr" presetSubtype="0" decel="100000" fill="hold" grpId="0" nodeType="withEffect">
                                  <p:stCondLst>
                                    <p:cond delay="34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360"/>
                                          </p:val>
                                        </p:tav>
                                        <p:tav tm="100000">
                                          <p:val>
                                            <p:fltVal val="0"/>
                                          </p:val>
                                        </p:tav>
                                      </p:tavLst>
                                    </p:anim>
                                    <p:animEffect transition="in" filter="fade">
                                      <p:cBhvr>
                                        <p:cTn id="60" dur="1000"/>
                                        <p:tgtEl>
                                          <p:spTgt spid="17"/>
                                        </p:tgtEl>
                                      </p:cBhvr>
                                    </p:animEffect>
                                  </p:childTnLst>
                                </p:cTn>
                              </p:par>
                              <p:par>
                                <p:cTn id="61" presetID="49" presetClass="entr" presetSubtype="0" decel="100000" fill="hold" grpId="0" nodeType="withEffect">
                                  <p:stCondLst>
                                    <p:cond delay="3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360"/>
                                          </p:val>
                                        </p:tav>
                                        <p:tav tm="100000">
                                          <p:val>
                                            <p:fltVal val="0"/>
                                          </p:val>
                                        </p:tav>
                                      </p:tavLst>
                                    </p:anim>
                                    <p:animEffect transition="in" filter="fade">
                                      <p:cBhvr>
                                        <p:cTn id="6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animBg="1"/>
      <p:bldP spid="28" grpId="0" bldLvl="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261" y="1317555"/>
            <a:ext cx="1867110" cy="95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62" t="-104" r="388" b="4996"/>
          <a:stretch>
            <a:fillRect/>
          </a:stretch>
        </p:blipFill>
        <p:spPr bwMode="auto">
          <a:xfrm>
            <a:off x="1931325" y="1317555"/>
            <a:ext cx="1879166" cy="95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 descr="E:\图片素材库\jpg\商务\图片包\631.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895" y="2360485"/>
            <a:ext cx="1907798" cy="96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58" name="组合 16"/>
          <p:cNvGrpSpPr>
            <a:grpSpLocks/>
          </p:cNvGrpSpPr>
          <p:nvPr/>
        </p:nvGrpSpPr>
        <p:grpSpPr bwMode="auto">
          <a:xfrm>
            <a:off x="5929262" y="2360484"/>
            <a:ext cx="1858068" cy="963164"/>
            <a:chOff x="3946913" y="1827911"/>
            <a:chExt cx="1958168" cy="1283142"/>
          </a:xfrm>
          <a:solidFill>
            <a:srgbClr val="0070C0"/>
          </a:solidFill>
        </p:grpSpPr>
        <p:sp>
          <p:nvSpPr>
            <p:cNvPr id="59" name="矩形 58"/>
            <p:cNvSpPr/>
            <p:nvPr/>
          </p:nvSpPr>
          <p:spPr>
            <a:xfrm>
              <a:off x="3946913" y="1827911"/>
              <a:ext cx="1958168" cy="1283142"/>
            </a:xfrm>
            <a:prstGeom prst="rect">
              <a:avLst/>
            </a:prstGeom>
            <a:grp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29">
                <a:solidFill>
                  <a:sysClr val="window" lastClr="FFFFFF"/>
                </a:solidFill>
                <a:latin typeface="+mj-ea"/>
                <a:ea typeface="+mj-ea"/>
              </a:endParaRPr>
            </a:p>
          </p:txBody>
        </p:sp>
        <p:sp>
          <p:nvSpPr>
            <p:cNvPr id="60" name="TextBox 17"/>
            <p:cNvSpPr txBox="1">
              <a:spLocks noChangeArrowheads="1"/>
            </p:cNvSpPr>
            <p:nvPr/>
          </p:nvSpPr>
          <p:spPr bwMode="auto">
            <a:xfrm flipH="1">
              <a:off x="4286774" y="2206984"/>
              <a:ext cx="1335620" cy="667998"/>
            </a:xfrm>
            <a:prstGeom prst="rect">
              <a:avLst/>
            </a:prstGeom>
            <a:grp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29" kern="0" dirty="0">
                  <a:solidFill>
                    <a:sysClr val="window" lastClr="FFFFFF">
                      <a:lumMod val="95000"/>
                    </a:sysClr>
                  </a:solidFill>
                  <a:latin typeface="+mj-ea"/>
                  <a:ea typeface="+mj-ea"/>
                </a:rPr>
                <a:t>点击添加文本    </a:t>
              </a:r>
              <a:endParaRPr lang="en-US" altLang="zh-CN" sz="1329" kern="0" dirty="0">
                <a:solidFill>
                  <a:sysClr val="window" lastClr="FFFFFF">
                    <a:lumMod val="95000"/>
                  </a:sysClr>
                </a:solidFill>
                <a:latin typeface="+mj-ea"/>
                <a:ea typeface="+mj-ea"/>
              </a:endParaRPr>
            </a:p>
            <a:p>
              <a:pPr>
                <a:defRPr/>
              </a:pPr>
              <a:r>
                <a:rPr lang="zh-CN" altLang="en-US" sz="1329" kern="0" dirty="0">
                  <a:solidFill>
                    <a:sysClr val="window" lastClr="FFFFFF">
                      <a:lumMod val="95000"/>
                    </a:sysClr>
                  </a:solidFill>
                  <a:latin typeface="+mj-ea"/>
                  <a:ea typeface="+mj-ea"/>
                </a:rPr>
                <a:t>点击添加文本</a:t>
              </a:r>
              <a:endParaRPr lang="en-US" altLang="zh-CN" sz="1329" kern="0" dirty="0">
                <a:solidFill>
                  <a:sysClr val="window" lastClr="FFFFFF">
                    <a:lumMod val="95000"/>
                  </a:sysClr>
                </a:solidFill>
                <a:latin typeface="+mj-ea"/>
                <a:ea typeface="+mj-ea"/>
              </a:endParaRPr>
            </a:p>
          </p:txBody>
        </p:sp>
      </p:grpSp>
      <p:grpSp>
        <p:nvGrpSpPr>
          <p:cNvPr id="61" name="组合 19"/>
          <p:cNvGrpSpPr>
            <a:grpSpLocks/>
          </p:cNvGrpSpPr>
          <p:nvPr/>
        </p:nvGrpSpPr>
        <p:grpSpPr bwMode="auto">
          <a:xfrm>
            <a:off x="1931325" y="2360484"/>
            <a:ext cx="1879166" cy="963163"/>
            <a:chOff x="0" y="2095862"/>
            <a:chExt cx="1979711" cy="1283142"/>
          </a:xfrm>
        </p:grpSpPr>
        <p:sp>
          <p:nvSpPr>
            <p:cNvPr id="62" name="矩形 61"/>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latin typeface="+mj-ea"/>
                <a:ea typeface="+mj-ea"/>
              </a:endParaRPr>
            </a:p>
          </p:txBody>
        </p:sp>
        <p:sp>
          <p:nvSpPr>
            <p:cNvPr id="63" name="TextBox 18"/>
            <p:cNvSpPr txBox="1">
              <a:spLocks noChangeArrowheads="1"/>
            </p:cNvSpPr>
            <p:nvPr/>
          </p:nvSpPr>
          <p:spPr bwMode="auto">
            <a:xfrm flipH="1">
              <a:off x="322279" y="2432112"/>
              <a:ext cx="1335153" cy="667999"/>
            </a:xfrm>
            <a:prstGeom prst="rect">
              <a:avLst/>
            </a:prstGeom>
            <a:no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29" kern="0" dirty="0">
                  <a:solidFill>
                    <a:sysClr val="window" lastClr="FFFFFF">
                      <a:lumMod val="95000"/>
                    </a:sysClr>
                  </a:solidFill>
                  <a:latin typeface="+mj-ea"/>
                  <a:ea typeface="+mj-ea"/>
                </a:rPr>
                <a:t>点击添加文本    </a:t>
              </a:r>
              <a:endParaRPr lang="en-US" altLang="zh-CN" sz="1329" kern="0" dirty="0">
                <a:solidFill>
                  <a:sysClr val="window" lastClr="FFFFFF">
                    <a:lumMod val="95000"/>
                  </a:sysClr>
                </a:solidFill>
                <a:latin typeface="+mj-ea"/>
                <a:ea typeface="+mj-ea"/>
              </a:endParaRPr>
            </a:p>
            <a:p>
              <a:pPr>
                <a:defRPr/>
              </a:pPr>
              <a:r>
                <a:rPr lang="zh-CN" altLang="en-US" sz="1329" kern="0" dirty="0">
                  <a:solidFill>
                    <a:sysClr val="window" lastClr="FFFFFF">
                      <a:lumMod val="95000"/>
                    </a:sysClr>
                  </a:solidFill>
                  <a:latin typeface="+mj-ea"/>
                  <a:ea typeface="+mj-ea"/>
                </a:rPr>
                <a:t>点击添加文本</a:t>
              </a:r>
              <a:endParaRPr lang="en-US" altLang="zh-CN" sz="1329" kern="0" dirty="0">
                <a:solidFill>
                  <a:sysClr val="window" lastClr="FFFFFF">
                    <a:lumMod val="95000"/>
                  </a:sysClr>
                </a:solidFill>
                <a:latin typeface="+mj-ea"/>
                <a:ea typeface="+mj-ea"/>
              </a:endParaRPr>
            </a:p>
          </p:txBody>
        </p:sp>
      </p:grpSp>
      <p:grpSp>
        <p:nvGrpSpPr>
          <p:cNvPr id="64" name="组合 22"/>
          <p:cNvGrpSpPr>
            <a:grpSpLocks/>
          </p:cNvGrpSpPr>
          <p:nvPr/>
        </p:nvGrpSpPr>
        <p:grpSpPr bwMode="auto">
          <a:xfrm>
            <a:off x="3897895" y="1317554"/>
            <a:ext cx="1907798" cy="951257"/>
            <a:chOff x="2072433" y="511758"/>
            <a:chExt cx="2009463" cy="1267904"/>
          </a:xfrm>
        </p:grpSpPr>
        <p:sp>
          <p:nvSpPr>
            <p:cNvPr id="65" name="矩形 64"/>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29">
                <a:solidFill>
                  <a:sysClr val="window" lastClr="FFFFFF"/>
                </a:solidFill>
                <a:latin typeface="+mj-ea"/>
                <a:ea typeface="+mj-ea"/>
              </a:endParaRPr>
            </a:p>
          </p:txBody>
        </p:sp>
        <p:sp>
          <p:nvSpPr>
            <p:cNvPr id="66" name="TextBox 18"/>
            <p:cNvSpPr txBox="1">
              <a:spLocks noChangeArrowheads="1"/>
            </p:cNvSpPr>
            <p:nvPr/>
          </p:nvSpPr>
          <p:spPr bwMode="auto">
            <a:xfrm flipH="1">
              <a:off x="2408932" y="867215"/>
              <a:ext cx="1336467" cy="668327"/>
            </a:xfrm>
            <a:prstGeom prst="rect">
              <a:avLst/>
            </a:prstGeom>
            <a:no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29" kern="0" dirty="0">
                  <a:solidFill>
                    <a:sysClr val="window" lastClr="FFFFFF">
                      <a:lumMod val="95000"/>
                    </a:sysClr>
                  </a:solidFill>
                  <a:latin typeface="+mj-ea"/>
                  <a:ea typeface="+mj-ea"/>
                </a:rPr>
                <a:t>点击添加文本    </a:t>
              </a:r>
              <a:endParaRPr lang="en-US" altLang="zh-CN" sz="1329" kern="0" dirty="0">
                <a:solidFill>
                  <a:sysClr val="window" lastClr="FFFFFF">
                    <a:lumMod val="95000"/>
                  </a:sysClr>
                </a:solidFill>
                <a:latin typeface="+mj-ea"/>
                <a:ea typeface="+mj-ea"/>
              </a:endParaRPr>
            </a:p>
            <a:p>
              <a:pPr>
                <a:defRPr/>
              </a:pPr>
              <a:r>
                <a:rPr lang="zh-CN" altLang="en-US" sz="1329" kern="0" dirty="0">
                  <a:solidFill>
                    <a:sysClr val="window" lastClr="FFFFFF">
                      <a:lumMod val="95000"/>
                    </a:sysClr>
                  </a:solidFill>
                  <a:latin typeface="+mj-ea"/>
                  <a:ea typeface="+mj-ea"/>
                </a:rPr>
                <a:t>点击添加文本</a:t>
              </a:r>
              <a:endParaRPr lang="en-US" altLang="zh-CN" sz="1329" kern="0" dirty="0">
                <a:solidFill>
                  <a:sysClr val="window" lastClr="FFFFFF">
                    <a:lumMod val="95000"/>
                  </a:sysClr>
                </a:solidFill>
                <a:latin typeface="+mj-ea"/>
                <a:ea typeface="+mj-ea"/>
              </a:endParaRPr>
            </a:p>
          </p:txBody>
        </p:sp>
      </p:grpSp>
      <p:sp>
        <p:nvSpPr>
          <p:cNvPr id="67" name="TextBox 66"/>
          <p:cNvSpPr txBox="1"/>
          <p:nvPr/>
        </p:nvSpPr>
        <p:spPr>
          <a:xfrm>
            <a:off x="1837829" y="3733772"/>
            <a:ext cx="5920804" cy="1056636"/>
          </a:xfrm>
          <a:prstGeom prst="rect">
            <a:avLst/>
          </a:prstGeom>
          <a:noFill/>
        </p:spPr>
        <p:txBody>
          <a:bodyPr>
            <a:spAutoFit/>
          </a:bodyPr>
          <a:lstStyle/>
          <a:p>
            <a:pPr defTabSz="918683">
              <a:lnSpc>
                <a:spcPct val="150000"/>
              </a:lnSpc>
              <a:defRPr/>
            </a:pPr>
            <a:r>
              <a:rPr lang="zh-CN" altLang="en-US" sz="1519" b="1" dirty="0">
                <a:latin typeface="+mn-ea"/>
              </a:rPr>
              <a:t>标题文字</a:t>
            </a:r>
            <a:endParaRPr lang="en-US" altLang="zh-CN" sz="1519" b="1" dirty="0">
              <a:latin typeface="+mn-ea"/>
            </a:endParaRPr>
          </a:p>
          <a:p>
            <a:pPr defTabSz="918683">
              <a:lnSpc>
                <a:spcPct val="150000"/>
              </a:lnSpc>
              <a:defRPr/>
            </a:pPr>
            <a:r>
              <a:rPr lang="zh-CN" altLang="en-US" sz="1329" dirty="0">
                <a:latin typeface="+mn-ea"/>
              </a:rPr>
              <a:t>单击此处添加文本单击此处添加文本 单击此处添加文本单击此处添加文本</a:t>
            </a:r>
            <a:endParaRPr lang="en-US" altLang="zh-CN" sz="1329" dirty="0">
              <a:latin typeface="+mn-ea"/>
            </a:endParaRPr>
          </a:p>
          <a:p>
            <a:pPr defTabSz="918683">
              <a:lnSpc>
                <a:spcPct val="150000"/>
              </a:lnSpc>
              <a:defRPr/>
            </a:pPr>
            <a:r>
              <a:rPr lang="zh-CN" altLang="en-US" sz="1329" dirty="0">
                <a:latin typeface="+mn-ea"/>
              </a:rPr>
              <a:t>单击此处添加文本单击此处添加文本 单击此处添加文本单击此处添加文本</a:t>
            </a:r>
            <a:endParaRPr lang="en-US" altLang="zh-CN" sz="1329" dirty="0">
              <a:latin typeface="+mn-ea"/>
            </a:endParaRPr>
          </a:p>
        </p:txBody>
      </p:sp>
      <p:sp>
        <p:nvSpPr>
          <p:cNvPr id="5" name="标题 4"/>
          <p:cNvSpPr>
            <a:spLocks noGrp="1"/>
          </p:cNvSpPr>
          <p:nvPr>
            <p:ph type="title"/>
          </p:nvPr>
        </p:nvSpPr>
        <p:spPr/>
        <p:txBody>
          <a:bodyPr>
            <a:normAutofit/>
          </a:bodyPr>
          <a:lstStyle/>
          <a:p>
            <a:endParaRPr lang="zh-CN" altLang="en-US"/>
          </a:p>
        </p:txBody>
      </p:sp>
      <p:sp>
        <p:nvSpPr>
          <p:cNvPr id="22" name="TextBox 21"/>
          <p:cNvSpPr txBox="1"/>
          <p:nvPr/>
        </p:nvSpPr>
        <p:spPr>
          <a:xfrm>
            <a:off x="231987" y="247704"/>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3" name="组合 22"/>
          <p:cNvGrpSpPr/>
          <p:nvPr/>
        </p:nvGrpSpPr>
        <p:grpSpPr>
          <a:xfrm>
            <a:off x="494662" y="2678"/>
            <a:ext cx="791863" cy="791863"/>
            <a:chOff x="7414667" y="3750264"/>
            <a:chExt cx="871129" cy="871129"/>
          </a:xfrm>
        </p:grpSpPr>
        <p:sp>
          <p:nvSpPr>
            <p:cNvPr id="24" name="椭圆 23"/>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5"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26" name="矩形 9"/>
          <p:cNvSpPr>
            <a:spLocks noChangeArrowheads="1"/>
          </p:cNvSpPr>
          <p:nvPr/>
        </p:nvSpPr>
        <p:spPr bwMode="auto">
          <a:xfrm>
            <a:off x="2077506" y="170891"/>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年度工作概括</a:t>
            </a:r>
          </a:p>
        </p:txBody>
      </p:sp>
    </p:spTree>
    <p:extLst>
      <p:ext uri="{BB962C8B-B14F-4D97-AF65-F5344CB8AC3E}">
        <p14:creationId xmlns:p14="http://schemas.microsoft.com/office/powerpoint/2010/main" val="117573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 calcmode="lin" valueType="num">
                                      <p:cBhvr>
                                        <p:cTn id="9" dur="500" fill="hold"/>
                                        <p:tgtEl>
                                          <p:spTgt spid="55"/>
                                        </p:tgtEl>
                                        <p:attrNameLst>
                                          <p:attrName>ppt_x</p:attrName>
                                        </p:attrNameLst>
                                      </p:cBhvr>
                                      <p:tavLst>
                                        <p:tav tm="0">
                                          <p:val>
                                            <p:fltVal val="0.5"/>
                                          </p:val>
                                        </p:tav>
                                        <p:tav tm="100000">
                                          <p:val>
                                            <p:strVal val="#ppt_x"/>
                                          </p:val>
                                        </p:tav>
                                      </p:tavLst>
                                    </p:anim>
                                    <p:anim calcmode="lin" valueType="num">
                                      <p:cBhvr>
                                        <p:cTn id="10" dur="500" fill="hold"/>
                                        <p:tgtEl>
                                          <p:spTgt spid="5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5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 calcmode="lin" valueType="num">
                                      <p:cBhvr>
                                        <p:cTn id="15" dur="500" fill="hold"/>
                                        <p:tgtEl>
                                          <p:spTgt spid="61"/>
                                        </p:tgtEl>
                                        <p:attrNameLst>
                                          <p:attrName>ppt_x</p:attrName>
                                        </p:attrNameLst>
                                      </p:cBhvr>
                                      <p:tavLst>
                                        <p:tav tm="0">
                                          <p:val>
                                            <p:fltVal val="0.5"/>
                                          </p:val>
                                        </p:tav>
                                        <p:tav tm="100000">
                                          <p:val>
                                            <p:strVal val="#ppt_x"/>
                                          </p:val>
                                        </p:tav>
                                      </p:tavLst>
                                    </p:anim>
                                    <p:anim calcmode="lin" valueType="num">
                                      <p:cBhvr>
                                        <p:cTn id="16" dur="500" fill="hold"/>
                                        <p:tgtEl>
                                          <p:spTgt spid="61"/>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ppt_x</p:attrName>
                                        </p:attrNameLst>
                                      </p:cBhvr>
                                      <p:tavLst>
                                        <p:tav tm="0">
                                          <p:val>
                                            <p:fltVal val="0.5"/>
                                          </p:val>
                                        </p:tav>
                                        <p:tav tm="100000">
                                          <p:val>
                                            <p:strVal val="#ppt_x"/>
                                          </p:val>
                                        </p:tav>
                                      </p:tavLst>
                                    </p:anim>
                                    <p:anim calcmode="lin" valueType="num">
                                      <p:cBhvr>
                                        <p:cTn id="22" dur="500" fill="hold"/>
                                        <p:tgtEl>
                                          <p:spTgt spid="5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 calcmode="lin" valueType="num">
                                      <p:cBhvr>
                                        <p:cTn id="27" dur="500" fill="hold"/>
                                        <p:tgtEl>
                                          <p:spTgt spid="64"/>
                                        </p:tgtEl>
                                        <p:attrNameLst>
                                          <p:attrName>ppt_x</p:attrName>
                                        </p:attrNameLst>
                                      </p:cBhvr>
                                      <p:tavLst>
                                        <p:tav tm="0">
                                          <p:val>
                                            <p:fltVal val="0.5"/>
                                          </p:val>
                                        </p:tav>
                                        <p:tav tm="100000">
                                          <p:val>
                                            <p:strVal val="#ppt_x"/>
                                          </p:val>
                                        </p:tav>
                                      </p:tavLst>
                                    </p:anim>
                                    <p:anim calcmode="lin" valueType="num">
                                      <p:cBhvr>
                                        <p:cTn id="28" dur="500" fill="hold"/>
                                        <p:tgtEl>
                                          <p:spTgt spid="6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 calcmode="lin" valueType="num">
                                      <p:cBhvr>
                                        <p:cTn id="33" dur="500" fill="hold"/>
                                        <p:tgtEl>
                                          <p:spTgt spid="54"/>
                                        </p:tgtEl>
                                        <p:attrNameLst>
                                          <p:attrName>ppt_x</p:attrName>
                                        </p:attrNameLst>
                                      </p:cBhvr>
                                      <p:tavLst>
                                        <p:tav tm="0">
                                          <p:val>
                                            <p:fltVal val="0.5"/>
                                          </p:val>
                                        </p:tav>
                                        <p:tav tm="100000">
                                          <p:val>
                                            <p:strVal val="#ppt_x"/>
                                          </p:val>
                                        </p:tav>
                                      </p:tavLst>
                                    </p:anim>
                                    <p:anim calcmode="lin" valueType="num">
                                      <p:cBhvr>
                                        <p:cTn id="34" dur="500" fill="hold"/>
                                        <p:tgtEl>
                                          <p:spTgt spid="54"/>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00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ppt_x</p:attrName>
                                        </p:attrNameLst>
                                      </p:cBhvr>
                                      <p:tavLst>
                                        <p:tav tm="0">
                                          <p:val>
                                            <p:fltVal val="0.5"/>
                                          </p:val>
                                        </p:tav>
                                        <p:tav tm="100000">
                                          <p:val>
                                            <p:strVal val="#ppt_x"/>
                                          </p:val>
                                        </p:tav>
                                      </p:tavLst>
                                    </p:anim>
                                    <p:anim calcmode="lin" valueType="num">
                                      <p:cBhvr>
                                        <p:cTn id="40" dur="500" fill="hold"/>
                                        <p:tgtEl>
                                          <p:spTgt spid="58"/>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750"/>
                                        <p:tgtEl>
                                          <p:spTgt spid="67"/>
                                        </p:tgtEl>
                                      </p:cBhvr>
                                    </p:animEffect>
                                  </p:childTnLst>
                                </p:cTn>
                              </p:par>
                            </p:childTnLst>
                          </p:cTn>
                        </p:par>
                        <p:par>
                          <p:cTn id="45" fill="hold">
                            <p:stCondLst>
                              <p:cond delay="2250"/>
                            </p:stCondLst>
                            <p:childTnLst>
                              <p:par>
                                <p:cTn id="46" presetID="53" presetClass="entr" presetSubtype="16" fill="hold" nodeType="afterEffect">
                                  <p:stCondLst>
                                    <p:cond delay="0"/>
                                  </p:stCondLst>
                                  <p:iterate type="lt">
                                    <p:tmPct val="10000"/>
                                  </p:iterate>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2750"/>
                            </p:stCondLst>
                            <p:childTnLst>
                              <p:par>
                                <p:cTn id="52" presetID="42" presetClass="entr" presetSubtype="0" fill="hold" grpId="0" nodeType="after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Effect>
                                      <p:cBhvr>
                                        <p:cTn id="54" dur="750"/>
                                        <p:tgtEl>
                                          <p:spTgt spid="26"/>
                                        </p:tgtEl>
                                      </p:cBhvr>
                                    </p:animEffect>
                                    <p:anim calcmode="lin" valueType="num">
                                      <p:cBhvr>
                                        <p:cTn id="55" dur="750" fill="hold"/>
                                        <p:tgtEl>
                                          <p:spTgt spid="26"/>
                                        </p:tgtEl>
                                        <p:attrNameLst>
                                          <p:attrName>ppt_x</p:attrName>
                                        </p:attrNameLst>
                                      </p:cBhvr>
                                      <p:tavLst>
                                        <p:tav tm="0">
                                          <p:val>
                                            <p:strVal val="#ppt_x"/>
                                          </p:val>
                                        </p:tav>
                                        <p:tav tm="100000">
                                          <p:val>
                                            <p:strVal val="#ppt_x"/>
                                          </p:val>
                                        </p:tav>
                                      </p:tavLst>
                                    </p:anim>
                                    <p:anim calcmode="lin" valueType="num">
                                      <p:cBhvr>
                                        <p:cTn id="5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6"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62" y="0"/>
            <a:ext cx="982870" cy="5143500"/>
            <a:chOff x="-61951" y="0"/>
            <a:chExt cx="1310494" cy="6858000"/>
          </a:xfrm>
        </p:grpSpPr>
        <p:sp>
          <p:nvSpPr>
            <p:cNvPr id="6" name="任意多边形 5"/>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7" name="文本框 6"/>
            <p:cNvSpPr txBox="1"/>
            <p:nvPr/>
          </p:nvSpPr>
          <p:spPr>
            <a:xfrm>
              <a:off x="-61951" y="1725561"/>
              <a:ext cx="1077218" cy="3406879"/>
            </a:xfrm>
            <a:prstGeom prst="rect">
              <a:avLst/>
            </a:prstGeom>
            <a:noFill/>
          </p:spPr>
          <p:txBody>
            <a:bodyPr vert="eaVert" wrap="square" rtlCol="0">
              <a:spAutoFit/>
            </a:bodyPr>
            <a:lstStyle/>
            <a:p>
              <a:pPr algn="dist"/>
              <a:r>
                <a:rPr lang="en-US" altLang="zh-CN" sz="4050" b="1" dirty="0">
                  <a:solidFill>
                    <a:schemeClr val="bg1">
                      <a:alpha val="10000"/>
                    </a:schemeClr>
                  </a:solidFill>
                </a:rPr>
                <a:t>PART 04</a:t>
              </a:r>
              <a:endParaRPr lang="zh-CN" altLang="en-US" sz="4050" b="1" dirty="0">
                <a:solidFill>
                  <a:schemeClr val="bg1">
                    <a:alpha val="10000"/>
                  </a:schemeClr>
                </a:solidFill>
              </a:endParaRPr>
            </a:p>
          </p:txBody>
        </p:sp>
      </p:grpSp>
      <p:grpSp>
        <p:nvGrpSpPr>
          <p:cNvPr id="3" name="组合 2"/>
          <p:cNvGrpSpPr/>
          <p:nvPr/>
        </p:nvGrpSpPr>
        <p:grpSpPr>
          <a:xfrm>
            <a:off x="8207593" y="0"/>
            <a:ext cx="936407" cy="5143500"/>
            <a:chOff x="10943457" y="0"/>
            <a:chExt cx="1248543" cy="6858000"/>
          </a:xfrm>
        </p:grpSpPr>
        <p:sp>
          <p:nvSpPr>
            <p:cNvPr id="8" name="任意多边形 7"/>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9" name="文本框 8"/>
            <p:cNvSpPr txBox="1"/>
            <p:nvPr/>
          </p:nvSpPr>
          <p:spPr>
            <a:xfrm flipH="1">
              <a:off x="11099046" y="1725561"/>
              <a:ext cx="1077218" cy="3406879"/>
            </a:xfrm>
            <a:prstGeom prst="rect">
              <a:avLst/>
            </a:prstGeom>
            <a:noFill/>
          </p:spPr>
          <p:txBody>
            <a:bodyPr vert="eaVert" wrap="square" rtlCol="0">
              <a:spAutoFit/>
            </a:bodyPr>
            <a:lstStyle/>
            <a:p>
              <a:pPr algn="dist"/>
              <a:r>
                <a:rPr lang="en-US" altLang="zh-CN" sz="4050" b="1" dirty="0">
                  <a:solidFill>
                    <a:schemeClr val="bg1">
                      <a:alpha val="10000"/>
                    </a:schemeClr>
                  </a:solidFill>
                </a:rPr>
                <a:t>PART 04</a:t>
              </a:r>
              <a:endParaRPr lang="zh-CN" altLang="en-US" sz="4050" b="1" dirty="0">
                <a:solidFill>
                  <a:schemeClr val="bg1">
                    <a:alpha val="10000"/>
                  </a:schemeClr>
                </a:solidFill>
              </a:endParaRPr>
            </a:p>
          </p:txBody>
        </p:sp>
      </p:grpSp>
      <p:sp>
        <p:nvSpPr>
          <p:cNvPr id="12" name="文本框 11"/>
          <p:cNvSpPr txBox="1"/>
          <p:nvPr/>
        </p:nvSpPr>
        <p:spPr>
          <a:xfrm>
            <a:off x="1966072" y="153781"/>
            <a:ext cx="5211857" cy="4859022"/>
          </a:xfrm>
          <a:prstGeom prst="rect">
            <a:avLst/>
          </a:prstGeom>
          <a:noFill/>
        </p:spPr>
        <p:txBody>
          <a:bodyPr wrap="square" rtlCol="0">
            <a:spAutoFit/>
          </a:bodyPr>
          <a:lstStyle/>
          <a:p>
            <a:pPr algn="ctr"/>
            <a:r>
              <a:rPr lang="en-US" altLang="zh-CN" sz="30975" b="1" spc="450" dirty="0">
                <a:solidFill>
                  <a:schemeClr val="accent1">
                    <a:alpha val="5000"/>
                  </a:schemeClr>
                </a:solidFill>
                <a:latin typeface="Impact" panose="020B0806030902050204" pitchFamily="34" charset="0"/>
              </a:rPr>
              <a:t>04</a:t>
            </a:r>
            <a:endParaRPr lang="zh-CN" altLang="en-US" sz="30975" b="1" spc="450" dirty="0">
              <a:solidFill>
                <a:schemeClr val="accent1">
                  <a:alpha val="5000"/>
                </a:schemeClr>
              </a:solidFill>
              <a:latin typeface="Impact" panose="020B0806030902050204" pitchFamily="34" charset="0"/>
            </a:endParaRPr>
          </a:p>
        </p:txBody>
      </p:sp>
      <p:sp>
        <p:nvSpPr>
          <p:cNvPr id="16" name="文本框 15"/>
          <p:cNvSpPr txBox="1"/>
          <p:nvPr/>
        </p:nvSpPr>
        <p:spPr>
          <a:xfrm>
            <a:off x="2471058" y="1296715"/>
            <a:ext cx="4201885" cy="646331"/>
          </a:xfrm>
          <a:prstGeom prst="rect">
            <a:avLst/>
          </a:prstGeom>
          <a:noFill/>
        </p:spPr>
        <p:txBody>
          <a:bodyPr wrap="square" rtlCol="0">
            <a:spAutoFit/>
          </a:bodyPr>
          <a:lstStyle/>
          <a:p>
            <a:pPr algn="ctr"/>
            <a:r>
              <a:rPr lang="zh-CN" altLang="en-US" sz="3600" b="1" spc="225" dirty="0">
                <a:solidFill>
                  <a:schemeClr val="accent1"/>
                </a:solidFill>
              </a:rPr>
              <a:t>研究数据及结果</a:t>
            </a:r>
          </a:p>
        </p:txBody>
      </p:sp>
      <p:sp>
        <p:nvSpPr>
          <p:cNvPr id="17" name="矩形 16"/>
          <p:cNvSpPr/>
          <p:nvPr/>
        </p:nvSpPr>
        <p:spPr>
          <a:xfrm>
            <a:off x="2847975" y="1912652"/>
            <a:ext cx="3448050" cy="276999"/>
          </a:xfrm>
          <a:prstGeom prst="rect">
            <a:avLst/>
          </a:prstGeom>
        </p:spPr>
        <p:txBody>
          <a:bodyPr wrap="square">
            <a:spAutoFit/>
          </a:bodyPr>
          <a:lstStyle/>
          <a:p>
            <a:pPr algn="ctr"/>
            <a:r>
              <a:rPr lang="en-US" altLang="zh-CN" sz="1200" dirty="0">
                <a:solidFill>
                  <a:schemeClr val="tx1">
                    <a:lumMod val="65000"/>
                    <a:lumOff val="35000"/>
                  </a:schemeClr>
                </a:solidFill>
              </a:rPr>
              <a:t>RESEARCH IDEAS AND PROCESSES</a:t>
            </a:r>
          </a:p>
        </p:txBody>
      </p:sp>
      <p:grpSp>
        <p:nvGrpSpPr>
          <p:cNvPr id="32" name="组合 31"/>
          <p:cNvGrpSpPr/>
          <p:nvPr/>
        </p:nvGrpSpPr>
        <p:grpSpPr>
          <a:xfrm>
            <a:off x="3871913" y="2286526"/>
            <a:ext cx="1400175" cy="300921"/>
            <a:chOff x="5162550" y="3954317"/>
            <a:chExt cx="1866900" cy="401228"/>
          </a:xfrm>
        </p:grpSpPr>
        <p:sp>
          <p:nvSpPr>
            <p:cNvPr id="21" name="文本框 20"/>
            <p:cNvSpPr txBox="1"/>
            <p:nvPr/>
          </p:nvSpPr>
          <p:spPr>
            <a:xfrm>
              <a:off x="5276071" y="398565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关键技术</a:t>
              </a:r>
            </a:p>
          </p:txBody>
        </p:sp>
        <p:sp>
          <p:nvSpPr>
            <p:cNvPr id="27" name="圆角矩形 26"/>
            <p:cNvSpPr/>
            <p:nvPr/>
          </p:nvSpPr>
          <p:spPr>
            <a:xfrm>
              <a:off x="5162550" y="395431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3871913" y="2676711"/>
            <a:ext cx="1400175" cy="300921"/>
            <a:chOff x="5162550" y="4445997"/>
            <a:chExt cx="1866900" cy="401228"/>
          </a:xfrm>
        </p:grpSpPr>
        <p:sp>
          <p:nvSpPr>
            <p:cNvPr id="22" name="文本框 21"/>
            <p:cNvSpPr txBox="1"/>
            <p:nvPr/>
          </p:nvSpPr>
          <p:spPr>
            <a:xfrm>
              <a:off x="5276071" y="447733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实践难点</a:t>
              </a:r>
            </a:p>
          </p:txBody>
        </p:sp>
        <p:sp>
          <p:nvSpPr>
            <p:cNvPr id="28" name="圆角矩形 27"/>
            <p:cNvSpPr/>
            <p:nvPr/>
          </p:nvSpPr>
          <p:spPr>
            <a:xfrm>
              <a:off x="5162550" y="444599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组合 33"/>
          <p:cNvGrpSpPr/>
          <p:nvPr/>
        </p:nvGrpSpPr>
        <p:grpSpPr>
          <a:xfrm>
            <a:off x="3871913" y="3066896"/>
            <a:ext cx="1400175" cy="300921"/>
            <a:chOff x="5162550" y="4930104"/>
            <a:chExt cx="1866900" cy="401228"/>
          </a:xfrm>
        </p:grpSpPr>
        <p:sp>
          <p:nvSpPr>
            <p:cNvPr id="23" name="文本框 22"/>
            <p:cNvSpPr txBox="1"/>
            <p:nvPr/>
          </p:nvSpPr>
          <p:spPr>
            <a:xfrm>
              <a:off x="5276071" y="4961441"/>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案例对比</a:t>
              </a:r>
            </a:p>
          </p:txBody>
        </p:sp>
        <p:sp>
          <p:nvSpPr>
            <p:cNvPr id="29" name="圆角矩形 28"/>
            <p:cNvSpPr/>
            <p:nvPr/>
          </p:nvSpPr>
          <p:spPr>
            <a:xfrm>
              <a:off x="5162550" y="4930104"/>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5" name="组合 34"/>
          <p:cNvGrpSpPr/>
          <p:nvPr/>
        </p:nvGrpSpPr>
        <p:grpSpPr>
          <a:xfrm>
            <a:off x="3871913" y="3457082"/>
            <a:ext cx="1400175" cy="300921"/>
            <a:chOff x="5162550" y="5418236"/>
            <a:chExt cx="1866900" cy="401228"/>
          </a:xfrm>
        </p:grpSpPr>
        <p:sp>
          <p:nvSpPr>
            <p:cNvPr id="24" name="文本框 23"/>
            <p:cNvSpPr txBox="1"/>
            <p:nvPr/>
          </p:nvSpPr>
          <p:spPr>
            <a:xfrm>
              <a:off x="5276071" y="5449573"/>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研究结果</a:t>
              </a:r>
            </a:p>
          </p:txBody>
        </p:sp>
        <p:sp>
          <p:nvSpPr>
            <p:cNvPr id="30" name="圆角矩形 29"/>
            <p:cNvSpPr/>
            <p:nvPr/>
          </p:nvSpPr>
          <p:spPr>
            <a:xfrm>
              <a:off x="5162550" y="5418236"/>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2323977238"/>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2/3*#ppt_w"/>
                                          </p:val>
                                        </p:tav>
                                        <p:tav tm="100000">
                                          <p:val>
                                            <p:strVal val="#ppt_w"/>
                                          </p:val>
                                        </p:tav>
                                      </p:tavLst>
                                    </p:anim>
                                    <p:anim calcmode="lin" valueType="num">
                                      <p:cBhvr>
                                        <p:cTn id="16" dur="500" fill="hold"/>
                                        <p:tgtEl>
                                          <p:spTgt spid="12"/>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4/3*#ppt_w"/>
                                          </p:val>
                                        </p:tav>
                                        <p:tav tm="100000">
                                          <p:val>
                                            <p:strVal val="#ppt_w"/>
                                          </p:val>
                                        </p:tav>
                                      </p:tavLst>
                                    </p:anim>
                                    <p:anim calcmode="lin" valueType="num">
                                      <p:cBhvr>
                                        <p:cTn id="20" dur="500" fill="hold"/>
                                        <p:tgtEl>
                                          <p:spTgt spid="16"/>
                                        </p:tgtEl>
                                        <p:attrNameLst>
                                          <p:attrName>ppt_h</p:attrName>
                                        </p:attrNameLst>
                                      </p:cBhvr>
                                      <p:tavLst>
                                        <p:tav tm="0">
                                          <p:val>
                                            <p:strVal val="4/3*#ppt_h"/>
                                          </p:val>
                                        </p:tav>
                                        <p:tav tm="100000">
                                          <p:val>
                                            <p:strVal val="#ppt_h"/>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2" presetClass="entr" presetSubtype="1" fill="hold" nodeType="withEffect">
                                  <p:stCondLst>
                                    <p:cond delay="9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down)">
                                      <p:cBhvr>
                                        <p:cTn id="27" dur="500"/>
                                        <p:tgtEl>
                                          <p:spTgt spid="32"/>
                                        </p:tgtEl>
                                      </p:cBhvr>
                                    </p:animEffect>
                                  </p:childTnLst>
                                </p:cTn>
                              </p:par>
                              <p:par>
                                <p:cTn id="28" presetID="12" presetClass="entr" presetSubtype="1" fill="hold" nodeType="withEffect">
                                  <p:stCondLst>
                                    <p:cond delay="1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down)">
                                      <p:cBhvr>
                                        <p:cTn id="31" dur="500"/>
                                        <p:tgtEl>
                                          <p:spTgt spid="33"/>
                                        </p:tgtEl>
                                      </p:cBhvr>
                                    </p:animEffect>
                                  </p:childTnLst>
                                </p:cTn>
                              </p:par>
                              <p:par>
                                <p:cTn id="32" presetID="12" presetClass="entr" presetSubtype="1" fill="hold" nodeType="withEffect">
                                  <p:stCondLst>
                                    <p:cond delay="17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par>
                                <p:cTn id="36" presetID="12" presetClass="entr" presetSubtype="1" fill="hold" nodeType="withEffect">
                                  <p:stCondLst>
                                    <p:cond delay="210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down)">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0038" y="1316360"/>
            <a:ext cx="2075972" cy="2178896"/>
            <a:chOff x="1093538" y="1948662"/>
            <a:chExt cx="2186938" cy="2179015"/>
          </a:xfrm>
        </p:grpSpPr>
        <p:sp>
          <p:nvSpPr>
            <p:cNvPr id="4" name="五角星 18"/>
            <p:cNvSpPr/>
            <p:nvPr/>
          </p:nvSpPr>
          <p:spPr>
            <a:xfrm rot="2134838">
              <a:off x="1093538" y="1948662"/>
              <a:ext cx="2186938" cy="217901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latin typeface="微软雅黑" pitchFamily="34" charset="-122"/>
                <a:ea typeface="微软雅黑" pitchFamily="34" charset="-122"/>
              </a:endParaRPr>
            </a:p>
          </p:txBody>
        </p:sp>
        <p:grpSp>
          <p:nvGrpSpPr>
            <p:cNvPr id="5" name="组合 4"/>
            <p:cNvGrpSpPr/>
            <p:nvPr/>
          </p:nvGrpSpPr>
          <p:grpSpPr>
            <a:xfrm>
              <a:off x="1948151" y="2504403"/>
              <a:ext cx="497352" cy="490540"/>
              <a:chOff x="1912141" y="1824035"/>
              <a:chExt cx="488159" cy="490540"/>
            </a:xfrm>
            <a:solidFill>
              <a:srgbClr val="FFFFFF"/>
            </a:solidFill>
          </p:grpSpPr>
          <p:sp>
            <p:nvSpPr>
              <p:cNvPr id="7" name="饼形 6"/>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chemeClr val="tx1"/>
                  </a:solidFill>
                  <a:latin typeface="微软雅黑" pitchFamily="34" charset="-122"/>
                  <a:ea typeface="微软雅黑" pitchFamily="34" charset="-122"/>
                </a:endParaRPr>
              </a:p>
            </p:txBody>
          </p:sp>
          <p:sp>
            <p:nvSpPr>
              <p:cNvPr id="8" name="饼形 7"/>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chemeClr val="tx1"/>
                  </a:solidFill>
                  <a:latin typeface="微软雅黑" pitchFamily="34" charset="-122"/>
                  <a:ea typeface="微软雅黑" pitchFamily="34" charset="-122"/>
                </a:endParaRPr>
              </a:p>
            </p:txBody>
          </p:sp>
        </p:grpSp>
        <p:sp>
          <p:nvSpPr>
            <p:cNvPr id="6" name="TextBox 5"/>
            <p:cNvSpPr txBox="1"/>
            <p:nvPr/>
          </p:nvSpPr>
          <p:spPr>
            <a:xfrm>
              <a:off x="1471831" y="2978275"/>
              <a:ext cx="1445953" cy="387819"/>
            </a:xfrm>
            <a:prstGeom prst="rect">
              <a:avLst/>
            </a:prstGeom>
            <a:noFill/>
          </p:spPr>
          <p:txBody>
            <a:bodyPr wrap="square" rtlCol="0">
              <a:spAutoFit/>
            </a:bodyPr>
            <a:lstStyle/>
            <a:p>
              <a:pPr algn="ctr"/>
              <a:r>
                <a:rPr lang="zh-CN" altLang="en-US" sz="960" b="1" dirty="0">
                  <a:solidFill>
                    <a:srgbClr val="FFFFFF"/>
                  </a:solidFill>
                  <a:latin typeface="微软雅黑" pitchFamily="34" charset="-122"/>
                  <a:ea typeface="微软雅黑" pitchFamily="34" charset="-122"/>
                </a:rPr>
                <a:t>最好</a:t>
              </a:r>
              <a:endParaRPr lang="en-US" altLang="zh-CN" sz="960" b="1" dirty="0">
                <a:solidFill>
                  <a:srgbClr val="FFFFFF"/>
                </a:solidFill>
                <a:latin typeface="微软雅黑" pitchFamily="34" charset="-122"/>
                <a:ea typeface="微软雅黑" pitchFamily="34" charset="-122"/>
              </a:endParaRPr>
            </a:p>
            <a:p>
              <a:pPr algn="ctr"/>
              <a:r>
                <a:rPr lang="zh-CN" altLang="en-US" sz="960" b="1" dirty="0">
                  <a:solidFill>
                    <a:srgbClr val="FFFFFF"/>
                  </a:solidFill>
                  <a:latin typeface="微软雅黑" pitchFamily="34" charset="-122"/>
                  <a:ea typeface="微软雅黑" pitchFamily="34" charset="-122"/>
                </a:rPr>
                <a:t>数据分析</a:t>
              </a:r>
            </a:p>
          </p:txBody>
        </p:sp>
      </p:grpSp>
      <p:grpSp>
        <p:nvGrpSpPr>
          <p:cNvPr id="9" name="组合 8"/>
          <p:cNvGrpSpPr/>
          <p:nvPr/>
        </p:nvGrpSpPr>
        <p:grpSpPr>
          <a:xfrm>
            <a:off x="3634445" y="1310010"/>
            <a:ext cx="2075972" cy="2178896"/>
            <a:chOff x="3584329" y="1942312"/>
            <a:chExt cx="2186938" cy="2179015"/>
          </a:xfrm>
        </p:grpSpPr>
        <p:sp>
          <p:nvSpPr>
            <p:cNvPr id="10" name="五角星 18"/>
            <p:cNvSpPr/>
            <p:nvPr/>
          </p:nvSpPr>
          <p:spPr>
            <a:xfrm rot="2134838">
              <a:off x="3584329" y="1942312"/>
              <a:ext cx="2186938" cy="217901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latin typeface="微软雅黑" pitchFamily="34" charset="-122"/>
                <a:ea typeface="微软雅黑" pitchFamily="34" charset="-122"/>
              </a:endParaRPr>
            </a:p>
          </p:txBody>
        </p:sp>
        <p:sp>
          <p:nvSpPr>
            <p:cNvPr id="11" name="TextBox 10"/>
            <p:cNvSpPr txBox="1"/>
            <p:nvPr/>
          </p:nvSpPr>
          <p:spPr>
            <a:xfrm>
              <a:off x="4011955" y="2979067"/>
              <a:ext cx="1320602" cy="387819"/>
            </a:xfrm>
            <a:prstGeom prst="rect">
              <a:avLst/>
            </a:prstGeom>
            <a:noFill/>
          </p:spPr>
          <p:txBody>
            <a:bodyPr wrap="square" rtlCol="0">
              <a:spAutoFit/>
            </a:bodyPr>
            <a:lstStyle/>
            <a:p>
              <a:pPr algn="ctr"/>
              <a:r>
                <a:rPr lang="zh-CN" altLang="en-US" sz="960" b="1" dirty="0">
                  <a:solidFill>
                    <a:srgbClr val="FFFFFF"/>
                  </a:solidFill>
                  <a:latin typeface="微软雅黑" pitchFamily="34" charset="-122"/>
                  <a:ea typeface="微软雅黑" pitchFamily="34" charset="-122"/>
                </a:rPr>
                <a:t>顶尖</a:t>
              </a:r>
              <a:endParaRPr lang="en-US" altLang="zh-CN" sz="960" b="1" dirty="0">
                <a:solidFill>
                  <a:srgbClr val="FFFFFF"/>
                </a:solidFill>
                <a:latin typeface="微软雅黑" pitchFamily="34" charset="-122"/>
                <a:ea typeface="微软雅黑" pitchFamily="34" charset="-122"/>
              </a:endParaRPr>
            </a:p>
            <a:p>
              <a:pPr algn="ctr"/>
              <a:r>
                <a:rPr lang="zh-CN" altLang="en-US" sz="960" b="1" dirty="0">
                  <a:solidFill>
                    <a:srgbClr val="FFFFFF"/>
                  </a:solidFill>
                  <a:latin typeface="微软雅黑" pitchFamily="34" charset="-122"/>
                  <a:ea typeface="微软雅黑" pitchFamily="34" charset="-122"/>
                </a:rPr>
                <a:t>合作者</a:t>
              </a:r>
            </a:p>
          </p:txBody>
        </p:sp>
        <p:grpSp>
          <p:nvGrpSpPr>
            <p:cNvPr id="12" name="组合 11"/>
            <p:cNvGrpSpPr/>
            <p:nvPr/>
          </p:nvGrpSpPr>
          <p:grpSpPr>
            <a:xfrm>
              <a:off x="4341940" y="2506167"/>
              <a:ext cx="680075" cy="468662"/>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33A6B2"/>
                  </a:solidFill>
                  <a:latin typeface="微软雅黑" pitchFamily="34" charset="-122"/>
                  <a:ea typeface="微软雅黑" pitchFamily="34" charset="-122"/>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33A6B2"/>
                  </a:solidFill>
                  <a:latin typeface="微软雅黑" pitchFamily="34" charset="-122"/>
                  <a:ea typeface="微软雅黑" pitchFamily="34" charset="-122"/>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33A6B2"/>
                  </a:solidFill>
                  <a:latin typeface="微软雅黑" pitchFamily="34" charset="-122"/>
                  <a:ea typeface="微软雅黑" pitchFamily="34" charset="-122"/>
                </a:endParaRPr>
              </a:p>
            </p:txBody>
          </p:sp>
        </p:grpSp>
      </p:grpSp>
      <p:grpSp>
        <p:nvGrpSpPr>
          <p:cNvPr id="16" name="组合 15"/>
          <p:cNvGrpSpPr/>
          <p:nvPr/>
        </p:nvGrpSpPr>
        <p:grpSpPr>
          <a:xfrm>
            <a:off x="5998849" y="1310010"/>
            <a:ext cx="2075972" cy="2178896"/>
            <a:chOff x="6075118" y="1942312"/>
            <a:chExt cx="2186938" cy="2179015"/>
          </a:xfrm>
        </p:grpSpPr>
        <p:sp>
          <p:nvSpPr>
            <p:cNvPr id="17" name="五角星 18"/>
            <p:cNvSpPr/>
            <p:nvPr/>
          </p:nvSpPr>
          <p:spPr>
            <a:xfrm rot="2134838">
              <a:off x="6075118" y="1942312"/>
              <a:ext cx="2186938" cy="217901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latin typeface="微软雅黑" pitchFamily="34" charset="-122"/>
                <a:ea typeface="微软雅黑" pitchFamily="34" charset="-122"/>
              </a:endParaRPr>
            </a:p>
          </p:txBody>
        </p:sp>
        <p:sp>
          <p:nvSpPr>
            <p:cNvPr id="18" name="TextBox 17"/>
            <p:cNvSpPr txBox="1"/>
            <p:nvPr/>
          </p:nvSpPr>
          <p:spPr>
            <a:xfrm>
              <a:off x="6498698" y="2981450"/>
              <a:ext cx="1445953" cy="387819"/>
            </a:xfrm>
            <a:prstGeom prst="rect">
              <a:avLst/>
            </a:prstGeom>
            <a:noFill/>
          </p:spPr>
          <p:txBody>
            <a:bodyPr wrap="square" rtlCol="0">
              <a:spAutoFit/>
            </a:bodyPr>
            <a:lstStyle/>
            <a:p>
              <a:pPr algn="ctr"/>
              <a:r>
                <a:rPr lang="zh-CN" altLang="en-US" sz="960" b="1" dirty="0">
                  <a:solidFill>
                    <a:srgbClr val="FFFFFF"/>
                  </a:solidFill>
                  <a:latin typeface="微软雅黑" pitchFamily="34" charset="-122"/>
                  <a:ea typeface="微软雅黑" pitchFamily="34" charset="-122"/>
                </a:rPr>
                <a:t>最好</a:t>
              </a:r>
              <a:endParaRPr lang="en-US" altLang="zh-CN" sz="960" b="1" dirty="0">
                <a:solidFill>
                  <a:srgbClr val="FFFFFF"/>
                </a:solidFill>
                <a:latin typeface="微软雅黑" pitchFamily="34" charset="-122"/>
                <a:ea typeface="微软雅黑" pitchFamily="34" charset="-122"/>
              </a:endParaRPr>
            </a:p>
            <a:p>
              <a:pPr algn="ctr"/>
              <a:r>
                <a:rPr lang="zh-CN" altLang="en-US" sz="960" b="1" dirty="0">
                  <a:solidFill>
                    <a:srgbClr val="FFFFFF"/>
                  </a:solidFill>
                  <a:latin typeface="微软雅黑" pitchFamily="34" charset="-122"/>
                  <a:ea typeface="微软雅黑" pitchFamily="34" charset="-122"/>
                </a:rPr>
                <a:t>销售员</a:t>
              </a:r>
            </a:p>
          </p:txBody>
        </p:sp>
        <p:sp>
          <p:nvSpPr>
            <p:cNvPr id="19" name="矩形 25"/>
            <p:cNvSpPr/>
            <p:nvPr/>
          </p:nvSpPr>
          <p:spPr>
            <a:xfrm>
              <a:off x="6966639" y="2480592"/>
              <a:ext cx="522714" cy="51916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latin typeface="微软雅黑" pitchFamily="34" charset="-122"/>
                <a:ea typeface="微软雅黑" pitchFamily="34" charset="-122"/>
              </a:endParaRPr>
            </a:p>
          </p:txBody>
        </p:sp>
      </p:grpSp>
      <p:sp>
        <p:nvSpPr>
          <p:cNvPr id="20" name="矩形 19"/>
          <p:cNvSpPr/>
          <p:nvPr/>
        </p:nvSpPr>
        <p:spPr>
          <a:xfrm>
            <a:off x="1508919" y="3620085"/>
            <a:ext cx="1486868" cy="677388"/>
          </a:xfrm>
          <a:prstGeom prst="rect">
            <a:avLst/>
          </a:prstGeom>
        </p:spPr>
        <p:txBody>
          <a:bodyPr wrap="none" lIns="63144" tIns="31571" rIns="63144" bIns="31571">
            <a:spAutoFit/>
          </a:bodyPr>
          <a:lstStyle/>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p:txBody>
      </p:sp>
      <p:sp>
        <p:nvSpPr>
          <p:cNvPr id="21" name="矩形 20"/>
          <p:cNvSpPr/>
          <p:nvPr/>
        </p:nvSpPr>
        <p:spPr>
          <a:xfrm>
            <a:off x="3930387" y="3610063"/>
            <a:ext cx="1486868" cy="677388"/>
          </a:xfrm>
          <a:prstGeom prst="rect">
            <a:avLst/>
          </a:prstGeom>
        </p:spPr>
        <p:txBody>
          <a:bodyPr wrap="none" lIns="63144" tIns="31571" rIns="63144" bIns="31571">
            <a:spAutoFit/>
          </a:bodyPr>
          <a:lstStyle/>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p:txBody>
      </p:sp>
      <p:sp>
        <p:nvSpPr>
          <p:cNvPr id="22" name="矩形 21"/>
          <p:cNvSpPr/>
          <p:nvPr/>
        </p:nvSpPr>
        <p:spPr>
          <a:xfrm>
            <a:off x="6282588" y="3658394"/>
            <a:ext cx="1486868" cy="677388"/>
          </a:xfrm>
          <a:prstGeom prst="rect">
            <a:avLst/>
          </a:prstGeom>
        </p:spPr>
        <p:txBody>
          <a:bodyPr wrap="none" lIns="63144" tIns="31571" rIns="63144" bIns="31571">
            <a:spAutoFit/>
          </a:bodyPr>
          <a:lstStyle/>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a:p>
            <a:pPr>
              <a:lnSpc>
                <a:spcPct val="150000"/>
              </a:lnSpc>
            </a:pPr>
            <a:r>
              <a:rPr lang="zh-CN" altLang="en-US" sz="1329" dirty="0">
                <a:solidFill>
                  <a:schemeClr val="bg1">
                    <a:lumMod val="50000"/>
                  </a:schemeClr>
                </a:solidFill>
                <a:latin typeface="微软雅黑" pitchFamily="34" charset="-122"/>
                <a:ea typeface="微软雅黑" pitchFamily="34" charset="-122"/>
              </a:rPr>
              <a:t>内容说明内容说明</a:t>
            </a:r>
            <a:endParaRPr lang="en-US" altLang="zh-CN" sz="1329" dirty="0">
              <a:solidFill>
                <a:schemeClr val="bg1">
                  <a:lumMod val="50000"/>
                </a:schemeClr>
              </a:solidFill>
              <a:latin typeface="微软雅黑" pitchFamily="34" charset="-122"/>
              <a:ea typeface="微软雅黑" pitchFamily="34" charset="-122"/>
            </a:endParaRPr>
          </a:p>
        </p:txBody>
      </p:sp>
      <p:sp>
        <p:nvSpPr>
          <p:cNvPr id="23" name="TextBox 22"/>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5" name="组合 24"/>
          <p:cNvGrpSpPr/>
          <p:nvPr/>
        </p:nvGrpSpPr>
        <p:grpSpPr>
          <a:xfrm>
            <a:off x="494662" y="-25710"/>
            <a:ext cx="791863" cy="791863"/>
            <a:chOff x="7414667" y="3750264"/>
            <a:chExt cx="871129" cy="871129"/>
          </a:xfrm>
        </p:grpSpPr>
        <p:sp>
          <p:nvSpPr>
            <p:cNvPr id="26" name="椭圆 2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2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2527439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Effect>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625"/>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125"/>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625"/>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125"/>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par>
                          <p:cTn id="38" fill="hold">
                            <p:stCondLst>
                              <p:cond delay="3625"/>
                            </p:stCondLst>
                            <p:childTnLst>
                              <p:par>
                                <p:cTn id="39" presetID="2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par>
                          <p:cTn id="42" fill="hold">
                            <p:stCondLst>
                              <p:cond delay="4125"/>
                            </p:stCondLst>
                            <p:childTnLst>
                              <p:par>
                                <p:cTn id="43" presetID="22" presetClass="entr" presetSubtype="4"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8"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5"/>
          <p:cNvSpPr/>
          <p:nvPr/>
        </p:nvSpPr>
        <p:spPr>
          <a:xfrm flipH="1" flipV="1">
            <a:off x="231986" y="1113087"/>
            <a:ext cx="853946" cy="2690839"/>
          </a:xfrm>
          <a:custGeom>
            <a:avLst/>
            <a:gdLst>
              <a:gd name="connsiteX0" fmla="*/ 0 w 3995936"/>
              <a:gd name="connsiteY0" fmla="*/ 0 h 2664296"/>
              <a:gd name="connsiteX1" fmla="*/ 3995936 w 3995936"/>
              <a:gd name="connsiteY1" fmla="*/ 0 h 2664296"/>
              <a:gd name="connsiteX2" fmla="*/ 3995936 w 3995936"/>
              <a:gd name="connsiteY2" fmla="*/ 2664296 h 2664296"/>
              <a:gd name="connsiteX3" fmla="*/ 0 w 3995936"/>
              <a:gd name="connsiteY3" fmla="*/ 2664296 h 2664296"/>
              <a:gd name="connsiteX4" fmla="*/ 0 w 3995936"/>
              <a:gd name="connsiteY4" fmla="*/ 0 h 2664296"/>
              <a:gd name="connsiteX0" fmla="*/ 0 w 3995936"/>
              <a:gd name="connsiteY0" fmla="*/ 1377 h 2665673"/>
              <a:gd name="connsiteX1" fmla="*/ 347861 w 3995936"/>
              <a:gd name="connsiteY1" fmla="*/ 0 h 2665673"/>
              <a:gd name="connsiteX2" fmla="*/ 3995936 w 3995936"/>
              <a:gd name="connsiteY2" fmla="*/ 1377 h 2665673"/>
              <a:gd name="connsiteX3" fmla="*/ 3995936 w 3995936"/>
              <a:gd name="connsiteY3" fmla="*/ 2665673 h 2665673"/>
              <a:gd name="connsiteX4" fmla="*/ 0 w 3995936"/>
              <a:gd name="connsiteY4" fmla="*/ 2665673 h 2665673"/>
              <a:gd name="connsiteX5" fmla="*/ 0 w 3995936"/>
              <a:gd name="connsiteY5" fmla="*/ 1377 h 2665673"/>
              <a:gd name="connsiteX0" fmla="*/ 0 w 3995936"/>
              <a:gd name="connsiteY0" fmla="*/ 2665673 h 2665673"/>
              <a:gd name="connsiteX1" fmla="*/ 347861 w 3995936"/>
              <a:gd name="connsiteY1" fmla="*/ 0 h 2665673"/>
              <a:gd name="connsiteX2" fmla="*/ 3995936 w 3995936"/>
              <a:gd name="connsiteY2" fmla="*/ 1377 h 2665673"/>
              <a:gd name="connsiteX3" fmla="*/ 3995936 w 3995936"/>
              <a:gd name="connsiteY3" fmla="*/ 2665673 h 2665673"/>
              <a:gd name="connsiteX4" fmla="*/ 0 w 3995936"/>
              <a:gd name="connsiteY4"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1377 h 2665673"/>
              <a:gd name="connsiteX4" fmla="*/ 3995936 w 3995936"/>
              <a:gd name="connsiteY4" fmla="*/ 2665673 h 2665673"/>
              <a:gd name="connsiteX5" fmla="*/ 0 w 3995936"/>
              <a:gd name="connsiteY5"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2665673 h 2665673"/>
              <a:gd name="connsiteX4" fmla="*/ 0 w 3995936"/>
              <a:gd name="connsiteY4"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2665673 h 2665673"/>
              <a:gd name="connsiteX4" fmla="*/ 1439144 w 3995936"/>
              <a:gd name="connsiteY4" fmla="*/ 2663804 h 2665673"/>
              <a:gd name="connsiteX5" fmla="*/ 0 w 3995936"/>
              <a:gd name="connsiteY5"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1439144 w 1439144"/>
              <a:gd name="connsiteY3" fmla="*/ 2663804 h 2665673"/>
              <a:gd name="connsiteX4" fmla="*/ 0 w 1439144"/>
              <a:gd name="connsiteY4"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1439144 w 1439144"/>
              <a:gd name="connsiteY3" fmla="*/ 2663804 h 2665673"/>
              <a:gd name="connsiteX4" fmla="*/ 970584 w 1439144"/>
              <a:gd name="connsiteY4" fmla="*/ 2660778 h 2665673"/>
              <a:gd name="connsiteX5" fmla="*/ 0 w 1439144"/>
              <a:gd name="connsiteY5"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970584 w 1439144"/>
              <a:gd name="connsiteY3" fmla="*/ 2660778 h 2665673"/>
              <a:gd name="connsiteX4" fmla="*/ 0 w 1439144"/>
              <a:gd name="connsiteY4" fmla="*/ 2665673 h 2665673"/>
              <a:gd name="connsiteX0" fmla="*/ 0 w 1439144"/>
              <a:gd name="connsiteY0" fmla="*/ 2665673 h 2665673"/>
              <a:gd name="connsiteX1" fmla="*/ 347861 w 1439144"/>
              <a:gd name="connsiteY1" fmla="*/ 0 h 2665673"/>
              <a:gd name="connsiteX2" fmla="*/ 970584 w 1439144"/>
              <a:gd name="connsiteY2" fmla="*/ 6420 h 2665673"/>
              <a:gd name="connsiteX3" fmla="*/ 1439144 w 1439144"/>
              <a:gd name="connsiteY3" fmla="*/ 0 h 2665673"/>
              <a:gd name="connsiteX4" fmla="*/ 970584 w 1439144"/>
              <a:gd name="connsiteY4" fmla="*/ 2660778 h 2665673"/>
              <a:gd name="connsiteX5" fmla="*/ 0 w 1439144"/>
              <a:gd name="connsiteY5"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970584 w 970584"/>
              <a:gd name="connsiteY3" fmla="*/ 2660778 h 2665673"/>
              <a:gd name="connsiteX4" fmla="*/ 0 w 970584"/>
              <a:gd name="connsiteY4"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970584 w 970584"/>
              <a:gd name="connsiteY3" fmla="*/ 2660778 h 2665673"/>
              <a:gd name="connsiteX4" fmla="*/ 899592 w 970584"/>
              <a:gd name="connsiteY4" fmla="*/ 2664556 h 2665673"/>
              <a:gd name="connsiteX5" fmla="*/ 0 w 970584"/>
              <a:gd name="connsiteY5"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899592 w 970584"/>
              <a:gd name="connsiteY3" fmla="*/ 2664556 h 2665673"/>
              <a:gd name="connsiteX4" fmla="*/ 0 w 970584"/>
              <a:gd name="connsiteY4" fmla="*/ 2665673 h 2665673"/>
              <a:gd name="connsiteX0" fmla="*/ 0 w 970584"/>
              <a:gd name="connsiteY0" fmla="*/ 2668699 h 2668699"/>
              <a:gd name="connsiteX1" fmla="*/ 347861 w 970584"/>
              <a:gd name="connsiteY1" fmla="*/ 3026 h 2668699"/>
              <a:gd name="connsiteX2" fmla="*/ 899592 w 970584"/>
              <a:gd name="connsiteY2" fmla="*/ 0 h 2668699"/>
              <a:gd name="connsiteX3" fmla="*/ 970584 w 970584"/>
              <a:gd name="connsiteY3" fmla="*/ 9446 h 2668699"/>
              <a:gd name="connsiteX4" fmla="*/ 899592 w 970584"/>
              <a:gd name="connsiteY4" fmla="*/ 2667582 h 2668699"/>
              <a:gd name="connsiteX5" fmla="*/ 0 w 970584"/>
              <a:gd name="connsiteY5" fmla="*/ 2668699 h 2668699"/>
              <a:gd name="connsiteX0" fmla="*/ 0 w 899592"/>
              <a:gd name="connsiteY0" fmla="*/ 2668699 h 2668699"/>
              <a:gd name="connsiteX1" fmla="*/ 347861 w 899592"/>
              <a:gd name="connsiteY1" fmla="*/ 3026 h 2668699"/>
              <a:gd name="connsiteX2" fmla="*/ 899592 w 899592"/>
              <a:gd name="connsiteY2" fmla="*/ 0 h 2668699"/>
              <a:gd name="connsiteX3" fmla="*/ 899592 w 899592"/>
              <a:gd name="connsiteY3" fmla="*/ 2667582 h 2668699"/>
              <a:gd name="connsiteX4" fmla="*/ 0 w 899592"/>
              <a:gd name="connsiteY4" fmla="*/ 2668699 h 266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92" h="2668699">
                <a:moveTo>
                  <a:pt x="0" y="2668699"/>
                </a:moveTo>
                <a:lnTo>
                  <a:pt x="347861" y="3026"/>
                </a:lnTo>
                <a:lnTo>
                  <a:pt x="899592" y="0"/>
                </a:lnTo>
                <a:lnTo>
                  <a:pt x="899592" y="2667582"/>
                </a:lnTo>
                <a:lnTo>
                  <a:pt x="0" y="266869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329"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704" y="1113084"/>
            <a:ext cx="2103781" cy="2687788"/>
          </a:xfrm>
          <a:prstGeom prst="rect">
            <a:avLst/>
          </a:prstGeom>
        </p:spPr>
      </p:pic>
      <p:pic>
        <p:nvPicPr>
          <p:cNvPr id="25" name="图片 2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429315" y="1113087"/>
            <a:ext cx="2103781" cy="2687788"/>
          </a:xfrm>
          <a:prstGeom prst="rect">
            <a:avLst/>
          </a:prstGeom>
        </p:spPr>
      </p:pic>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1545" y="1113085"/>
            <a:ext cx="2103781" cy="2687788"/>
          </a:xfrm>
          <a:prstGeom prst="rect">
            <a:avLst/>
          </a:prstGeom>
        </p:spPr>
      </p:pic>
      <p:pic>
        <p:nvPicPr>
          <p:cNvPr id="27" name="图片 26"/>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12515" y="1113087"/>
            <a:ext cx="2103781" cy="2687788"/>
          </a:xfrm>
          <a:prstGeom prst="rect">
            <a:avLst/>
          </a:prstGeom>
        </p:spPr>
      </p:pic>
      <p:sp>
        <p:nvSpPr>
          <p:cNvPr id="31" name="矩形 15"/>
          <p:cNvSpPr/>
          <p:nvPr/>
        </p:nvSpPr>
        <p:spPr>
          <a:xfrm>
            <a:off x="8058068" y="1113087"/>
            <a:ext cx="853946" cy="2690839"/>
          </a:xfrm>
          <a:custGeom>
            <a:avLst/>
            <a:gdLst>
              <a:gd name="connsiteX0" fmla="*/ 0 w 3995936"/>
              <a:gd name="connsiteY0" fmla="*/ 0 h 2664296"/>
              <a:gd name="connsiteX1" fmla="*/ 3995936 w 3995936"/>
              <a:gd name="connsiteY1" fmla="*/ 0 h 2664296"/>
              <a:gd name="connsiteX2" fmla="*/ 3995936 w 3995936"/>
              <a:gd name="connsiteY2" fmla="*/ 2664296 h 2664296"/>
              <a:gd name="connsiteX3" fmla="*/ 0 w 3995936"/>
              <a:gd name="connsiteY3" fmla="*/ 2664296 h 2664296"/>
              <a:gd name="connsiteX4" fmla="*/ 0 w 3995936"/>
              <a:gd name="connsiteY4" fmla="*/ 0 h 2664296"/>
              <a:gd name="connsiteX0" fmla="*/ 0 w 3995936"/>
              <a:gd name="connsiteY0" fmla="*/ 1377 h 2665673"/>
              <a:gd name="connsiteX1" fmla="*/ 347861 w 3995936"/>
              <a:gd name="connsiteY1" fmla="*/ 0 h 2665673"/>
              <a:gd name="connsiteX2" fmla="*/ 3995936 w 3995936"/>
              <a:gd name="connsiteY2" fmla="*/ 1377 h 2665673"/>
              <a:gd name="connsiteX3" fmla="*/ 3995936 w 3995936"/>
              <a:gd name="connsiteY3" fmla="*/ 2665673 h 2665673"/>
              <a:gd name="connsiteX4" fmla="*/ 0 w 3995936"/>
              <a:gd name="connsiteY4" fmla="*/ 2665673 h 2665673"/>
              <a:gd name="connsiteX5" fmla="*/ 0 w 3995936"/>
              <a:gd name="connsiteY5" fmla="*/ 1377 h 2665673"/>
              <a:gd name="connsiteX0" fmla="*/ 0 w 3995936"/>
              <a:gd name="connsiteY0" fmla="*/ 2665673 h 2665673"/>
              <a:gd name="connsiteX1" fmla="*/ 347861 w 3995936"/>
              <a:gd name="connsiteY1" fmla="*/ 0 h 2665673"/>
              <a:gd name="connsiteX2" fmla="*/ 3995936 w 3995936"/>
              <a:gd name="connsiteY2" fmla="*/ 1377 h 2665673"/>
              <a:gd name="connsiteX3" fmla="*/ 3995936 w 3995936"/>
              <a:gd name="connsiteY3" fmla="*/ 2665673 h 2665673"/>
              <a:gd name="connsiteX4" fmla="*/ 0 w 3995936"/>
              <a:gd name="connsiteY4"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1377 h 2665673"/>
              <a:gd name="connsiteX4" fmla="*/ 3995936 w 3995936"/>
              <a:gd name="connsiteY4" fmla="*/ 2665673 h 2665673"/>
              <a:gd name="connsiteX5" fmla="*/ 0 w 3995936"/>
              <a:gd name="connsiteY5"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2665673 h 2665673"/>
              <a:gd name="connsiteX4" fmla="*/ 0 w 3995936"/>
              <a:gd name="connsiteY4" fmla="*/ 2665673 h 2665673"/>
              <a:gd name="connsiteX0" fmla="*/ 0 w 3995936"/>
              <a:gd name="connsiteY0" fmla="*/ 2665673 h 2665673"/>
              <a:gd name="connsiteX1" fmla="*/ 347861 w 3995936"/>
              <a:gd name="connsiteY1" fmla="*/ 0 h 2665673"/>
              <a:gd name="connsiteX2" fmla="*/ 1439144 w 3995936"/>
              <a:gd name="connsiteY2" fmla="*/ 0 h 2665673"/>
              <a:gd name="connsiteX3" fmla="*/ 3995936 w 3995936"/>
              <a:gd name="connsiteY3" fmla="*/ 2665673 h 2665673"/>
              <a:gd name="connsiteX4" fmla="*/ 1439144 w 3995936"/>
              <a:gd name="connsiteY4" fmla="*/ 2663804 h 2665673"/>
              <a:gd name="connsiteX5" fmla="*/ 0 w 3995936"/>
              <a:gd name="connsiteY5"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1439144 w 1439144"/>
              <a:gd name="connsiteY3" fmla="*/ 2663804 h 2665673"/>
              <a:gd name="connsiteX4" fmla="*/ 0 w 1439144"/>
              <a:gd name="connsiteY4"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1439144 w 1439144"/>
              <a:gd name="connsiteY3" fmla="*/ 2663804 h 2665673"/>
              <a:gd name="connsiteX4" fmla="*/ 970584 w 1439144"/>
              <a:gd name="connsiteY4" fmla="*/ 2660778 h 2665673"/>
              <a:gd name="connsiteX5" fmla="*/ 0 w 1439144"/>
              <a:gd name="connsiteY5" fmla="*/ 2665673 h 2665673"/>
              <a:gd name="connsiteX0" fmla="*/ 0 w 1439144"/>
              <a:gd name="connsiteY0" fmla="*/ 2665673 h 2665673"/>
              <a:gd name="connsiteX1" fmla="*/ 347861 w 1439144"/>
              <a:gd name="connsiteY1" fmla="*/ 0 h 2665673"/>
              <a:gd name="connsiteX2" fmla="*/ 1439144 w 1439144"/>
              <a:gd name="connsiteY2" fmla="*/ 0 h 2665673"/>
              <a:gd name="connsiteX3" fmla="*/ 970584 w 1439144"/>
              <a:gd name="connsiteY3" fmla="*/ 2660778 h 2665673"/>
              <a:gd name="connsiteX4" fmla="*/ 0 w 1439144"/>
              <a:gd name="connsiteY4" fmla="*/ 2665673 h 2665673"/>
              <a:gd name="connsiteX0" fmla="*/ 0 w 1439144"/>
              <a:gd name="connsiteY0" fmla="*/ 2665673 h 2665673"/>
              <a:gd name="connsiteX1" fmla="*/ 347861 w 1439144"/>
              <a:gd name="connsiteY1" fmla="*/ 0 h 2665673"/>
              <a:gd name="connsiteX2" fmla="*/ 970584 w 1439144"/>
              <a:gd name="connsiteY2" fmla="*/ 6420 h 2665673"/>
              <a:gd name="connsiteX3" fmla="*/ 1439144 w 1439144"/>
              <a:gd name="connsiteY3" fmla="*/ 0 h 2665673"/>
              <a:gd name="connsiteX4" fmla="*/ 970584 w 1439144"/>
              <a:gd name="connsiteY4" fmla="*/ 2660778 h 2665673"/>
              <a:gd name="connsiteX5" fmla="*/ 0 w 1439144"/>
              <a:gd name="connsiteY5"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970584 w 970584"/>
              <a:gd name="connsiteY3" fmla="*/ 2660778 h 2665673"/>
              <a:gd name="connsiteX4" fmla="*/ 0 w 970584"/>
              <a:gd name="connsiteY4"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970584 w 970584"/>
              <a:gd name="connsiteY3" fmla="*/ 2660778 h 2665673"/>
              <a:gd name="connsiteX4" fmla="*/ 899592 w 970584"/>
              <a:gd name="connsiteY4" fmla="*/ 2664556 h 2665673"/>
              <a:gd name="connsiteX5" fmla="*/ 0 w 970584"/>
              <a:gd name="connsiteY5" fmla="*/ 2665673 h 2665673"/>
              <a:gd name="connsiteX0" fmla="*/ 0 w 970584"/>
              <a:gd name="connsiteY0" fmla="*/ 2665673 h 2665673"/>
              <a:gd name="connsiteX1" fmla="*/ 347861 w 970584"/>
              <a:gd name="connsiteY1" fmla="*/ 0 h 2665673"/>
              <a:gd name="connsiteX2" fmla="*/ 970584 w 970584"/>
              <a:gd name="connsiteY2" fmla="*/ 6420 h 2665673"/>
              <a:gd name="connsiteX3" fmla="*/ 899592 w 970584"/>
              <a:gd name="connsiteY3" fmla="*/ 2664556 h 2665673"/>
              <a:gd name="connsiteX4" fmla="*/ 0 w 970584"/>
              <a:gd name="connsiteY4" fmla="*/ 2665673 h 2665673"/>
              <a:gd name="connsiteX0" fmla="*/ 0 w 970584"/>
              <a:gd name="connsiteY0" fmla="*/ 2668699 h 2668699"/>
              <a:gd name="connsiteX1" fmla="*/ 347861 w 970584"/>
              <a:gd name="connsiteY1" fmla="*/ 3026 h 2668699"/>
              <a:gd name="connsiteX2" fmla="*/ 899592 w 970584"/>
              <a:gd name="connsiteY2" fmla="*/ 0 h 2668699"/>
              <a:gd name="connsiteX3" fmla="*/ 970584 w 970584"/>
              <a:gd name="connsiteY3" fmla="*/ 9446 h 2668699"/>
              <a:gd name="connsiteX4" fmla="*/ 899592 w 970584"/>
              <a:gd name="connsiteY4" fmla="*/ 2667582 h 2668699"/>
              <a:gd name="connsiteX5" fmla="*/ 0 w 970584"/>
              <a:gd name="connsiteY5" fmla="*/ 2668699 h 2668699"/>
              <a:gd name="connsiteX0" fmla="*/ 0 w 899592"/>
              <a:gd name="connsiteY0" fmla="*/ 2668699 h 2668699"/>
              <a:gd name="connsiteX1" fmla="*/ 347861 w 899592"/>
              <a:gd name="connsiteY1" fmla="*/ 3026 h 2668699"/>
              <a:gd name="connsiteX2" fmla="*/ 899592 w 899592"/>
              <a:gd name="connsiteY2" fmla="*/ 0 h 2668699"/>
              <a:gd name="connsiteX3" fmla="*/ 899592 w 899592"/>
              <a:gd name="connsiteY3" fmla="*/ 2667582 h 2668699"/>
              <a:gd name="connsiteX4" fmla="*/ 0 w 899592"/>
              <a:gd name="connsiteY4" fmla="*/ 2668699 h 266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92" h="2668699">
                <a:moveTo>
                  <a:pt x="0" y="2668699"/>
                </a:moveTo>
                <a:lnTo>
                  <a:pt x="347861" y="3026"/>
                </a:lnTo>
                <a:lnTo>
                  <a:pt x="899592" y="0"/>
                </a:lnTo>
                <a:lnTo>
                  <a:pt x="899592" y="2667582"/>
                </a:lnTo>
                <a:lnTo>
                  <a:pt x="0" y="266869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329" dirty="0"/>
          </a:p>
        </p:txBody>
      </p:sp>
      <p:sp>
        <p:nvSpPr>
          <p:cNvPr id="32" name="矩形 31"/>
          <p:cNvSpPr/>
          <p:nvPr/>
        </p:nvSpPr>
        <p:spPr>
          <a:xfrm>
            <a:off x="864022" y="3921243"/>
            <a:ext cx="1520641" cy="590675"/>
          </a:xfrm>
          <a:prstGeom prst="rect">
            <a:avLst/>
          </a:prstGeom>
        </p:spPr>
        <p:txBody>
          <a:bodyPr wrap="square">
            <a:spAutoFit/>
          </a:bodyPr>
          <a:lstStyle/>
          <a:p>
            <a:r>
              <a:rPr lang="zh-CN" altLang="en-US" sz="960" b="1" dirty="0">
                <a:solidFill>
                  <a:srgbClr val="00B0F0"/>
                </a:solidFill>
                <a:latin typeface="微软雅黑" pitchFamily="34" charset="-122"/>
                <a:ea typeface="微软雅黑" pitchFamily="34" charset="-122"/>
              </a:rPr>
              <a:t>成功项目之一</a:t>
            </a:r>
            <a:endParaRPr lang="en-US" altLang="zh-CN" sz="960" b="1" dirty="0">
              <a:solidFill>
                <a:srgbClr val="00B0F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endParaRPr lang="en-US" altLang="zh-CN" sz="1139" dirty="0">
              <a:solidFill>
                <a:srgbClr val="00000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p>
        </p:txBody>
      </p:sp>
      <p:sp>
        <p:nvSpPr>
          <p:cNvPr id="33" name="矩形 32"/>
          <p:cNvSpPr/>
          <p:nvPr/>
        </p:nvSpPr>
        <p:spPr>
          <a:xfrm>
            <a:off x="2709587" y="3921242"/>
            <a:ext cx="1520641" cy="590675"/>
          </a:xfrm>
          <a:prstGeom prst="rect">
            <a:avLst/>
          </a:prstGeom>
        </p:spPr>
        <p:txBody>
          <a:bodyPr wrap="square">
            <a:spAutoFit/>
          </a:bodyPr>
          <a:lstStyle/>
          <a:p>
            <a:r>
              <a:rPr lang="zh-CN" altLang="en-US" sz="960" b="1" dirty="0">
                <a:solidFill>
                  <a:srgbClr val="00B0F0"/>
                </a:solidFill>
                <a:latin typeface="微软雅黑" pitchFamily="34" charset="-122"/>
                <a:ea typeface="微软雅黑" pitchFamily="34" charset="-122"/>
              </a:rPr>
              <a:t>成功项目之二</a:t>
            </a:r>
            <a:endParaRPr lang="en-US" altLang="zh-CN" sz="960" b="1" dirty="0">
              <a:solidFill>
                <a:srgbClr val="00B0F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endParaRPr lang="en-US" altLang="zh-CN" sz="1139" dirty="0">
              <a:solidFill>
                <a:srgbClr val="00000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p>
        </p:txBody>
      </p:sp>
      <p:sp>
        <p:nvSpPr>
          <p:cNvPr id="34" name="矩形 33"/>
          <p:cNvSpPr/>
          <p:nvPr/>
        </p:nvSpPr>
        <p:spPr>
          <a:xfrm>
            <a:off x="4486798" y="3921242"/>
            <a:ext cx="1520641" cy="590675"/>
          </a:xfrm>
          <a:prstGeom prst="rect">
            <a:avLst/>
          </a:prstGeom>
        </p:spPr>
        <p:txBody>
          <a:bodyPr wrap="square">
            <a:spAutoFit/>
          </a:bodyPr>
          <a:lstStyle/>
          <a:p>
            <a:r>
              <a:rPr lang="zh-CN" altLang="en-US" sz="960" b="1" dirty="0">
                <a:solidFill>
                  <a:srgbClr val="00B0F0"/>
                </a:solidFill>
                <a:latin typeface="微软雅黑" pitchFamily="34" charset="-122"/>
                <a:ea typeface="微软雅黑" pitchFamily="34" charset="-122"/>
              </a:rPr>
              <a:t>成功项目之三</a:t>
            </a:r>
            <a:endParaRPr lang="en-US" altLang="zh-CN" sz="960" b="1" dirty="0">
              <a:solidFill>
                <a:srgbClr val="00B0F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endParaRPr lang="en-US" altLang="zh-CN" sz="1139" dirty="0">
              <a:solidFill>
                <a:srgbClr val="00000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p>
        </p:txBody>
      </p:sp>
      <p:sp>
        <p:nvSpPr>
          <p:cNvPr id="35" name="矩形 34"/>
          <p:cNvSpPr/>
          <p:nvPr/>
        </p:nvSpPr>
        <p:spPr>
          <a:xfrm>
            <a:off x="6349211" y="3921242"/>
            <a:ext cx="1520641" cy="590675"/>
          </a:xfrm>
          <a:prstGeom prst="rect">
            <a:avLst/>
          </a:prstGeom>
        </p:spPr>
        <p:txBody>
          <a:bodyPr wrap="square">
            <a:spAutoFit/>
          </a:bodyPr>
          <a:lstStyle/>
          <a:p>
            <a:r>
              <a:rPr lang="zh-CN" altLang="en-US" sz="960" b="1" dirty="0">
                <a:solidFill>
                  <a:srgbClr val="00B0F0"/>
                </a:solidFill>
                <a:latin typeface="微软雅黑" pitchFamily="34" charset="-122"/>
                <a:ea typeface="微软雅黑" pitchFamily="34" charset="-122"/>
              </a:rPr>
              <a:t>成功项目之四</a:t>
            </a:r>
            <a:endParaRPr lang="en-US" altLang="zh-CN" sz="960" b="1" dirty="0">
              <a:solidFill>
                <a:srgbClr val="00B0F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endParaRPr lang="en-US" altLang="zh-CN" sz="1139" dirty="0">
              <a:solidFill>
                <a:srgbClr val="000000"/>
              </a:solidFill>
              <a:latin typeface="微软雅黑" pitchFamily="34" charset="-122"/>
              <a:ea typeface="微软雅黑" pitchFamily="34" charset="-122"/>
            </a:endParaRPr>
          </a:p>
          <a:p>
            <a:r>
              <a:rPr lang="zh-CN" altLang="en-US" sz="1139" dirty="0">
                <a:solidFill>
                  <a:srgbClr val="000000"/>
                </a:solidFill>
                <a:latin typeface="微软雅黑" pitchFamily="34" charset="-122"/>
                <a:ea typeface="微软雅黑" pitchFamily="34" charset="-122"/>
              </a:rPr>
              <a:t>点击增加文本</a:t>
            </a:r>
          </a:p>
        </p:txBody>
      </p:sp>
      <p:sp>
        <p:nvSpPr>
          <p:cNvPr id="13" name="TextBox 12"/>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14" name="组合 13"/>
          <p:cNvGrpSpPr/>
          <p:nvPr/>
        </p:nvGrpSpPr>
        <p:grpSpPr>
          <a:xfrm>
            <a:off x="494662" y="-25710"/>
            <a:ext cx="791863" cy="791863"/>
            <a:chOff x="7414667" y="3750264"/>
            <a:chExt cx="871129" cy="871129"/>
          </a:xfrm>
        </p:grpSpPr>
        <p:sp>
          <p:nvSpPr>
            <p:cNvPr id="15" name="椭圆 1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16"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7"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410892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Effect>
                                      <p:cBhvr>
                                        <p:cTn id="13" dur="750"/>
                                        <p:tgtEl>
                                          <p:spTgt spid="17"/>
                                        </p:tgtEl>
                                      </p:cBhvr>
                                    </p:animEffect>
                                    <p:anim calcmode="lin" valueType="num">
                                      <p:cBhvr>
                                        <p:cTn id="14" dur="750" fill="hold"/>
                                        <p:tgtEl>
                                          <p:spTgt spid="17"/>
                                        </p:tgtEl>
                                        <p:attrNameLst>
                                          <p:attrName>ppt_x</p:attrName>
                                        </p:attrNameLst>
                                      </p:cBhvr>
                                      <p:tavLst>
                                        <p:tav tm="0">
                                          <p:val>
                                            <p:strVal val="#ppt_x"/>
                                          </p:val>
                                        </p:tav>
                                        <p:tav tm="100000">
                                          <p:val>
                                            <p:strVal val="#ppt_x"/>
                                          </p:val>
                                        </p:tav>
                                      </p:tavLst>
                                    </p:anim>
                                    <p:anim calcmode="lin" valueType="num">
                                      <p:cBhvr>
                                        <p:cTn id="15" dur="750" fill="hold"/>
                                        <p:tgtEl>
                                          <p:spTgt spid="17"/>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5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625"/>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2125"/>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2625"/>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125"/>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625"/>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4125"/>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625"/>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5125"/>
                            </p:stCondLst>
                            <p:childTnLst>
                              <p:par>
                                <p:cTn id="53" presetID="2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p:bldP spid="33" grpId="0"/>
      <p:bldP spid="34" grpId="0"/>
      <p:bldP spid="35" grpId="0"/>
      <p:bldP spid="17" grpId="0" bldLvl="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组合 25"/>
          <p:cNvGrpSpPr>
            <a:grpSpLocks/>
          </p:cNvGrpSpPr>
          <p:nvPr/>
        </p:nvGrpSpPr>
        <p:grpSpPr bwMode="auto">
          <a:xfrm>
            <a:off x="3751748" y="1368550"/>
            <a:ext cx="2575377" cy="2228515"/>
            <a:chOff x="3792217" y="1160192"/>
            <a:chExt cx="2713480" cy="2592289"/>
          </a:xfrm>
        </p:grpSpPr>
        <p:grpSp>
          <p:nvGrpSpPr>
            <p:cNvPr id="9" name="组合 26"/>
            <p:cNvGrpSpPr>
              <a:grpSpLocks/>
            </p:cNvGrpSpPr>
            <p:nvPr/>
          </p:nvGrpSpPr>
          <p:grpSpPr bwMode="auto">
            <a:xfrm>
              <a:off x="3852813" y="1160192"/>
              <a:ext cx="2592288" cy="2592289"/>
              <a:chOff x="3091333" y="1182834"/>
              <a:chExt cx="3298687" cy="3298688"/>
            </a:xfrm>
          </p:grpSpPr>
          <p:sp>
            <p:nvSpPr>
              <p:cNvPr id="11" name="椭圆 10"/>
              <p:cNvSpPr/>
              <p:nvPr/>
            </p:nvSpPr>
            <p:spPr>
              <a:xfrm>
                <a:off x="3452657" y="1540378"/>
                <a:ext cx="2586141" cy="258360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p>
            </p:txBody>
          </p:sp>
          <p:grpSp>
            <p:nvGrpSpPr>
              <p:cNvPr id="12"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3" name="同心圆 1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sp>
              <p:nvSpPr>
                <p:cNvPr id="14" name="同心圆 13"/>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grpSp>
        </p:grpSp>
        <p:sp>
          <p:nvSpPr>
            <p:cNvPr id="10" name="矩形 27"/>
            <p:cNvSpPr>
              <a:spLocks noChangeArrowheads="1"/>
            </p:cNvSpPr>
            <p:nvPr/>
          </p:nvSpPr>
          <p:spPr bwMode="auto">
            <a:xfrm>
              <a:off x="3792217" y="1695707"/>
              <a:ext cx="2713480" cy="14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418" b="1" dirty="0">
                  <a:solidFill>
                    <a:srgbClr val="F8F8F8"/>
                  </a:solidFill>
                  <a:latin typeface="微软雅黑" pitchFamily="34" charset="-122"/>
                  <a:ea typeface="微软雅黑" pitchFamily="34" charset="-122"/>
                </a:rPr>
                <a:t>① </a:t>
              </a:r>
              <a:endParaRPr lang="en-US" altLang="zh-CN" sz="3418" b="1" dirty="0">
                <a:solidFill>
                  <a:srgbClr val="F8F8F8"/>
                </a:solidFill>
                <a:latin typeface="微软雅黑" pitchFamily="34" charset="-122"/>
                <a:ea typeface="微软雅黑" pitchFamily="34" charset="-122"/>
              </a:endParaRPr>
            </a:p>
            <a:p>
              <a:pPr algn="ctr">
                <a:lnSpc>
                  <a:spcPct val="130000"/>
                </a:lnSpc>
              </a:pPr>
              <a:r>
                <a:rPr lang="zh-CN" altLang="en-US" sz="2278" b="1" dirty="0">
                  <a:solidFill>
                    <a:srgbClr val="F8F8F8"/>
                  </a:solidFill>
                  <a:latin typeface="微软雅黑" pitchFamily="34" charset="-122"/>
                  <a:ea typeface="微软雅黑" pitchFamily="34" charset="-122"/>
                </a:rPr>
                <a:t>您的标题</a:t>
              </a:r>
              <a:endParaRPr lang="zh-CN" altLang="en-US" sz="2278" b="1" dirty="0">
                <a:solidFill>
                  <a:srgbClr val="F8F8F8"/>
                </a:solidFill>
                <a:ea typeface="微软雅黑" pitchFamily="34" charset="-122"/>
              </a:endParaRPr>
            </a:p>
          </p:txBody>
        </p:sp>
      </p:grpSp>
      <p:grpSp>
        <p:nvGrpSpPr>
          <p:cNvPr id="15" name="组合 32"/>
          <p:cNvGrpSpPr>
            <a:grpSpLocks/>
          </p:cNvGrpSpPr>
          <p:nvPr/>
        </p:nvGrpSpPr>
        <p:grpSpPr bwMode="auto">
          <a:xfrm>
            <a:off x="2384664" y="2845167"/>
            <a:ext cx="2329744" cy="1882526"/>
            <a:chOff x="3792217" y="1160192"/>
            <a:chExt cx="2713479" cy="2592289"/>
          </a:xfrm>
        </p:grpSpPr>
        <p:grpSp>
          <p:nvGrpSpPr>
            <p:cNvPr id="16" name="组合 33"/>
            <p:cNvGrpSpPr>
              <a:grpSpLocks/>
            </p:cNvGrpSpPr>
            <p:nvPr/>
          </p:nvGrpSpPr>
          <p:grpSpPr bwMode="auto">
            <a:xfrm>
              <a:off x="3852813" y="1160192"/>
              <a:ext cx="2592288" cy="2592289"/>
              <a:chOff x="3091333" y="1182834"/>
              <a:chExt cx="3298687" cy="3298688"/>
            </a:xfrm>
          </p:grpSpPr>
          <p:sp>
            <p:nvSpPr>
              <p:cNvPr id="18" name="椭圆 17"/>
              <p:cNvSpPr/>
              <p:nvPr/>
            </p:nvSpPr>
            <p:spPr>
              <a:xfrm>
                <a:off x="3453686" y="1539313"/>
                <a:ext cx="2584025" cy="25857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accent4"/>
                  </a:solidFill>
                </a:endParaRPr>
              </a:p>
            </p:txBody>
          </p:sp>
          <p:grpSp>
            <p:nvGrpSpPr>
              <p:cNvPr id="19"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0" name="同心圆 19"/>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sp>
              <p:nvSpPr>
                <p:cNvPr id="21" name="同心圆 20"/>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grpSp>
        </p:grpSp>
        <p:sp>
          <p:nvSpPr>
            <p:cNvPr id="17" name="矩形 34"/>
            <p:cNvSpPr>
              <a:spLocks noChangeArrowheads="1"/>
            </p:cNvSpPr>
            <p:nvPr/>
          </p:nvSpPr>
          <p:spPr bwMode="auto">
            <a:xfrm>
              <a:off x="3792217" y="1695705"/>
              <a:ext cx="2713479" cy="13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58" b="1" dirty="0">
                  <a:solidFill>
                    <a:srgbClr val="F8F8F8"/>
                  </a:solidFill>
                  <a:latin typeface="微软雅黑" pitchFamily="34" charset="-122"/>
                  <a:ea typeface="微软雅黑" pitchFamily="34" charset="-122"/>
                </a:rPr>
                <a:t>② </a:t>
              </a:r>
              <a:endParaRPr lang="en-US" altLang="zh-CN" sz="2658" b="1" dirty="0">
                <a:solidFill>
                  <a:srgbClr val="F8F8F8"/>
                </a:solidFill>
                <a:latin typeface="微软雅黑" pitchFamily="34" charset="-122"/>
                <a:ea typeface="微软雅黑" pitchFamily="34" charset="-122"/>
              </a:endParaRPr>
            </a:p>
            <a:p>
              <a:pPr algn="ctr">
                <a:lnSpc>
                  <a:spcPct val="130000"/>
                </a:lnSpc>
              </a:pPr>
              <a:r>
                <a:rPr lang="zh-CN" altLang="en-US" sz="1709" b="1" dirty="0">
                  <a:solidFill>
                    <a:srgbClr val="F8F8F8"/>
                  </a:solidFill>
                  <a:latin typeface="微软雅黑" pitchFamily="34" charset="-122"/>
                  <a:ea typeface="微软雅黑" pitchFamily="34" charset="-122"/>
                </a:rPr>
                <a:t>您的标题</a:t>
              </a:r>
              <a:endParaRPr lang="zh-CN" altLang="en-US" sz="1709" b="1" dirty="0">
                <a:solidFill>
                  <a:srgbClr val="F8F8F8"/>
                </a:solidFill>
                <a:ea typeface="微软雅黑" pitchFamily="34" charset="-122"/>
              </a:endParaRPr>
            </a:p>
          </p:txBody>
        </p:sp>
      </p:grpSp>
      <p:grpSp>
        <p:nvGrpSpPr>
          <p:cNvPr id="22" name="组合 39"/>
          <p:cNvGrpSpPr>
            <a:grpSpLocks/>
          </p:cNvGrpSpPr>
          <p:nvPr/>
        </p:nvGrpSpPr>
        <p:grpSpPr bwMode="auto">
          <a:xfrm>
            <a:off x="2179601" y="789484"/>
            <a:ext cx="2263014" cy="1685009"/>
            <a:chOff x="3792217" y="1160192"/>
            <a:chExt cx="2713479" cy="2592289"/>
          </a:xfrm>
        </p:grpSpPr>
        <p:grpSp>
          <p:nvGrpSpPr>
            <p:cNvPr id="23" name="组合 62"/>
            <p:cNvGrpSpPr>
              <a:grpSpLocks/>
            </p:cNvGrpSpPr>
            <p:nvPr/>
          </p:nvGrpSpPr>
          <p:grpSpPr bwMode="auto">
            <a:xfrm>
              <a:off x="3852813" y="1160192"/>
              <a:ext cx="2592288" cy="2592289"/>
              <a:chOff x="3091333" y="1182834"/>
              <a:chExt cx="3298687" cy="3298688"/>
            </a:xfrm>
          </p:grpSpPr>
          <p:sp>
            <p:nvSpPr>
              <p:cNvPr id="25" name="椭圆 24"/>
              <p:cNvSpPr/>
              <p:nvPr/>
            </p:nvSpPr>
            <p:spPr>
              <a:xfrm>
                <a:off x="3451916" y="1538872"/>
                <a:ext cx="2586637" cy="25866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p>
            </p:txBody>
          </p:sp>
          <p:grpSp>
            <p:nvGrpSpPr>
              <p:cNvPr id="26"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7" name="同心圆 2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sp>
              <p:nvSpPr>
                <p:cNvPr id="28" name="同心圆 2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defRPr/>
                  </a:pPr>
                  <a:endParaRPr lang="zh-CN" altLang="en-US" sz="960">
                    <a:solidFill>
                      <a:schemeClr val="tx1"/>
                    </a:solidFill>
                  </a:endParaRPr>
                </a:p>
              </p:txBody>
            </p:sp>
          </p:grpSp>
        </p:grpSp>
        <p:sp>
          <p:nvSpPr>
            <p:cNvPr id="24" name="矩形 63"/>
            <p:cNvSpPr>
              <a:spLocks noChangeArrowheads="1"/>
            </p:cNvSpPr>
            <p:nvPr/>
          </p:nvSpPr>
          <p:spPr bwMode="auto">
            <a:xfrm>
              <a:off x="3792217" y="1512115"/>
              <a:ext cx="2713479" cy="14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58" b="1" dirty="0">
                  <a:solidFill>
                    <a:srgbClr val="F8F8F8"/>
                  </a:solidFill>
                  <a:latin typeface="微软雅黑" pitchFamily="34" charset="-122"/>
                  <a:ea typeface="微软雅黑" pitchFamily="34" charset="-122"/>
                </a:rPr>
                <a:t>③ </a:t>
              </a:r>
              <a:endParaRPr lang="en-US" altLang="zh-CN" sz="2658" b="1" dirty="0">
                <a:solidFill>
                  <a:srgbClr val="F8F8F8"/>
                </a:solidFill>
                <a:latin typeface="微软雅黑" pitchFamily="34" charset="-122"/>
                <a:ea typeface="微软雅黑" pitchFamily="34" charset="-122"/>
              </a:endParaRPr>
            </a:p>
            <a:p>
              <a:pPr algn="ctr">
                <a:lnSpc>
                  <a:spcPct val="130000"/>
                </a:lnSpc>
              </a:pPr>
              <a:r>
                <a:rPr lang="zh-CN" altLang="en-US" sz="1709" b="1" dirty="0">
                  <a:solidFill>
                    <a:srgbClr val="F8F8F8"/>
                  </a:solidFill>
                  <a:latin typeface="微软雅黑" pitchFamily="34" charset="-122"/>
                  <a:ea typeface="微软雅黑" pitchFamily="34" charset="-122"/>
                </a:rPr>
                <a:t>您的标题</a:t>
              </a:r>
              <a:endParaRPr lang="zh-CN" altLang="en-US" sz="1709" b="1" dirty="0">
                <a:solidFill>
                  <a:srgbClr val="F8F8F8"/>
                </a:solidFill>
                <a:ea typeface="微软雅黑" pitchFamily="34" charset="-122"/>
              </a:endParaRPr>
            </a:p>
          </p:txBody>
        </p:sp>
      </p:grpSp>
      <p:sp>
        <p:nvSpPr>
          <p:cNvPr id="29" name="矩形 28"/>
          <p:cNvSpPr/>
          <p:nvPr/>
        </p:nvSpPr>
        <p:spPr>
          <a:xfrm>
            <a:off x="5003446" y="3597065"/>
            <a:ext cx="3194732" cy="1155957"/>
          </a:xfrm>
          <a:prstGeom prst="rect">
            <a:avLst/>
          </a:prstGeom>
        </p:spPr>
        <p:txBody>
          <a:bodyPr>
            <a:spAutoFit/>
          </a:bodyPr>
          <a:lstStyle/>
          <a:p>
            <a:pPr defTabSz="918683">
              <a:lnSpc>
                <a:spcPct val="130000"/>
              </a:lnSpc>
              <a:defRPr/>
            </a:pPr>
            <a:r>
              <a:rPr lang="zh-CN" altLang="en-US" sz="1709" dirty="0">
                <a:solidFill>
                  <a:schemeClr val="accent4"/>
                </a:solidFill>
                <a:latin typeface="微软雅黑" pitchFamily="34" charset="-122"/>
                <a:ea typeface="微软雅黑" pitchFamily="34" charset="-122"/>
              </a:rPr>
              <a:t>单击填加标题</a:t>
            </a:r>
            <a:endParaRPr lang="en-US" altLang="zh-CN" sz="1709" dirty="0">
              <a:solidFill>
                <a:schemeClr val="accent4"/>
              </a:solidFill>
              <a:latin typeface="微软雅黑" pitchFamily="34" charset="-122"/>
              <a:ea typeface="微软雅黑" pitchFamily="34" charset="-122"/>
            </a:endParaRPr>
          </a:p>
          <a:p>
            <a:pPr defTabSz="918683">
              <a:lnSpc>
                <a:spcPct val="130000"/>
              </a:lnSpc>
              <a:defRPr/>
            </a:pPr>
            <a:r>
              <a:rPr lang="zh-CN" altLang="en-US" sz="1139"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18683">
              <a:lnSpc>
                <a:spcPct val="130000"/>
              </a:lnSpc>
              <a:defRPr/>
            </a:pPr>
            <a:endParaRPr lang="zh-CN" altLang="en-US" sz="1329" dirty="0">
              <a:solidFill>
                <a:schemeClr val="tx1">
                  <a:lumMod val="85000"/>
                  <a:lumOff val="15000"/>
                </a:schemeClr>
              </a:solidFill>
              <a:latin typeface="微软雅黑" pitchFamily="34" charset="-122"/>
              <a:ea typeface="微软雅黑" pitchFamily="34" charset="-122"/>
            </a:endParaRPr>
          </a:p>
        </p:txBody>
      </p:sp>
      <p:sp>
        <p:nvSpPr>
          <p:cNvPr id="30" name="矩形 29"/>
          <p:cNvSpPr/>
          <p:nvPr/>
        </p:nvSpPr>
        <p:spPr>
          <a:xfrm>
            <a:off x="6007653" y="1071922"/>
            <a:ext cx="2323716" cy="1383840"/>
          </a:xfrm>
          <a:prstGeom prst="rect">
            <a:avLst/>
          </a:prstGeom>
        </p:spPr>
        <p:txBody>
          <a:bodyPr>
            <a:spAutoFit/>
          </a:bodyPr>
          <a:lstStyle/>
          <a:p>
            <a:pPr defTabSz="918683">
              <a:lnSpc>
                <a:spcPct val="130000"/>
              </a:lnSpc>
              <a:defRPr/>
            </a:pPr>
            <a:r>
              <a:rPr lang="zh-CN" altLang="en-US" sz="1709" dirty="0">
                <a:solidFill>
                  <a:schemeClr val="accent1"/>
                </a:solidFill>
                <a:latin typeface="微软雅黑" pitchFamily="34" charset="-122"/>
                <a:ea typeface="微软雅黑" pitchFamily="34" charset="-122"/>
              </a:rPr>
              <a:t>单击填加标题</a:t>
            </a:r>
            <a:endParaRPr lang="en-US" altLang="zh-CN" sz="1709" dirty="0">
              <a:solidFill>
                <a:schemeClr val="accent1"/>
              </a:solidFill>
              <a:latin typeface="微软雅黑" pitchFamily="34" charset="-122"/>
              <a:ea typeface="微软雅黑" pitchFamily="34" charset="-122"/>
            </a:endParaRPr>
          </a:p>
          <a:p>
            <a:pPr defTabSz="918683">
              <a:lnSpc>
                <a:spcPct val="130000"/>
              </a:lnSpc>
              <a:defRPr/>
            </a:pPr>
            <a:r>
              <a:rPr lang="zh-CN" altLang="en-US" sz="1139"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18683">
              <a:lnSpc>
                <a:spcPct val="130000"/>
              </a:lnSpc>
              <a:defRPr/>
            </a:pPr>
            <a:endParaRPr lang="zh-CN" altLang="en-US" sz="1329" dirty="0">
              <a:solidFill>
                <a:schemeClr val="tx1">
                  <a:lumMod val="85000"/>
                  <a:lumOff val="15000"/>
                </a:schemeClr>
              </a:solidFill>
              <a:latin typeface="微软雅黑" pitchFamily="34" charset="-122"/>
              <a:ea typeface="微软雅黑" pitchFamily="34" charset="-122"/>
            </a:endParaRPr>
          </a:p>
        </p:txBody>
      </p:sp>
      <p:sp>
        <p:nvSpPr>
          <p:cNvPr id="31" name="矩形 30"/>
          <p:cNvSpPr/>
          <p:nvPr/>
        </p:nvSpPr>
        <p:spPr>
          <a:xfrm>
            <a:off x="424877" y="2014928"/>
            <a:ext cx="2325223" cy="1383840"/>
          </a:xfrm>
          <a:prstGeom prst="rect">
            <a:avLst/>
          </a:prstGeom>
        </p:spPr>
        <p:txBody>
          <a:bodyPr>
            <a:spAutoFit/>
          </a:bodyPr>
          <a:lstStyle/>
          <a:p>
            <a:pPr defTabSz="918683">
              <a:lnSpc>
                <a:spcPct val="130000"/>
              </a:lnSpc>
              <a:defRPr/>
            </a:pPr>
            <a:r>
              <a:rPr lang="zh-CN" altLang="en-US" sz="1709" dirty="0">
                <a:solidFill>
                  <a:schemeClr val="bg2"/>
                </a:solidFill>
                <a:latin typeface="微软雅黑" pitchFamily="34" charset="-122"/>
                <a:ea typeface="微软雅黑" pitchFamily="34" charset="-122"/>
              </a:rPr>
              <a:t>单击填加标题</a:t>
            </a:r>
            <a:endParaRPr lang="en-US" altLang="zh-CN" sz="1709" dirty="0">
              <a:solidFill>
                <a:schemeClr val="bg2"/>
              </a:solidFill>
              <a:latin typeface="微软雅黑" pitchFamily="34" charset="-122"/>
              <a:ea typeface="微软雅黑" pitchFamily="34" charset="-122"/>
            </a:endParaRPr>
          </a:p>
          <a:p>
            <a:pPr defTabSz="918683">
              <a:lnSpc>
                <a:spcPct val="130000"/>
              </a:lnSpc>
              <a:defRPr/>
            </a:pPr>
            <a:r>
              <a:rPr lang="zh-CN" altLang="en-US" sz="1139"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18683">
              <a:lnSpc>
                <a:spcPct val="130000"/>
              </a:lnSpc>
              <a:defRPr/>
            </a:pPr>
            <a:endParaRPr lang="zh-CN" altLang="en-US" sz="1329" dirty="0">
              <a:solidFill>
                <a:schemeClr val="tx1">
                  <a:lumMod val="85000"/>
                  <a:lumOff val="15000"/>
                </a:schemeClr>
              </a:solidFill>
              <a:latin typeface="微软雅黑" pitchFamily="34" charset="-122"/>
              <a:ea typeface="微软雅黑" pitchFamily="34" charset="-122"/>
            </a:endParaRPr>
          </a:p>
        </p:txBody>
      </p:sp>
      <p:sp>
        <p:nvSpPr>
          <p:cNvPr id="33" name="TextBox 32"/>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34" name="组合 33"/>
          <p:cNvGrpSpPr/>
          <p:nvPr/>
        </p:nvGrpSpPr>
        <p:grpSpPr>
          <a:xfrm>
            <a:off x="494662" y="-25710"/>
            <a:ext cx="791863" cy="791863"/>
            <a:chOff x="7414667" y="3750264"/>
            <a:chExt cx="871129" cy="871129"/>
          </a:xfrm>
        </p:grpSpPr>
        <p:sp>
          <p:nvSpPr>
            <p:cNvPr id="35" name="椭圆 3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36"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37"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281028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6*min(max(#ppt_w*#ppt_h,.3),1)-7.4)/-.7*#ppt_w"/>
                                          </p:val>
                                        </p:tav>
                                        <p:tav tm="100000">
                                          <p:val>
                                            <p:strVal val="#ppt_w"/>
                                          </p:val>
                                        </p:tav>
                                      </p:tavLst>
                                    </p:anim>
                                    <p:anim calcmode="lin" valueType="num">
                                      <p:cBhvr>
                                        <p:cTn id="15" dur="500" fill="hold"/>
                                        <p:tgtEl>
                                          <p:spTgt spid="15"/>
                                        </p:tgtEl>
                                        <p:attrNameLst>
                                          <p:attrName>ppt_h</p:attrName>
                                        </p:attrNameLst>
                                      </p:cBhvr>
                                      <p:tavLst>
                                        <p:tav tm="0">
                                          <p:val>
                                            <p:strVal val="(6*min(max(#ppt_w*#ppt_h,.3),1)-7.4)/-.7*#ppt_h"/>
                                          </p:val>
                                        </p:tav>
                                        <p:tav tm="100000">
                                          <p:val>
                                            <p:strVal val="#ppt_h"/>
                                          </p:val>
                                        </p:tav>
                                      </p:tavLst>
                                    </p:anim>
                                    <p:anim calcmode="lin" valueType="num">
                                      <p:cBhvr>
                                        <p:cTn id="16" dur="500" fill="hold"/>
                                        <p:tgtEl>
                                          <p:spTgt spid="15"/>
                                        </p:tgtEl>
                                        <p:attrNameLst>
                                          <p:attrName>ppt_x</p:attrName>
                                        </p:attrNameLst>
                                      </p:cBhvr>
                                      <p:tavLst>
                                        <p:tav tm="0">
                                          <p:val>
                                            <p:fltVal val="0.5"/>
                                          </p:val>
                                        </p:tav>
                                        <p:tav tm="100000">
                                          <p:val>
                                            <p:strVal val="#ppt_x"/>
                                          </p:val>
                                        </p:tav>
                                      </p:tavLst>
                                    </p:anim>
                                    <p:anim calcmode="lin" valueType="num">
                                      <p:cBhvr>
                                        <p:cTn id="1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6*min(max(#ppt_w*#ppt_h,.3),1)-7.4)/-.7*#ppt_w"/>
                                          </p:val>
                                        </p:tav>
                                        <p:tav tm="100000">
                                          <p:val>
                                            <p:strVal val="#ppt_w"/>
                                          </p:val>
                                        </p:tav>
                                      </p:tavLst>
                                    </p:anim>
                                    <p:anim calcmode="lin" valueType="num">
                                      <p:cBhvr>
                                        <p:cTn id="22" dur="500" fill="hold"/>
                                        <p:tgtEl>
                                          <p:spTgt spid="22"/>
                                        </p:tgtEl>
                                        <p:attrNameLst>
                                          <p:attrName>ppt_h</p:attrName>
                                        </p:attrNameLst>
                                      </p:cBhvr>
                                      <p:tavLst>
                                        <p:tav tm="0">
                                          <p:val>
                                            <p:strVal val="(6*min(max(#ppt_w*#ppt_h,.3),1)-7.4)/-.7*#ppt_h"/>
                                          </p:val>
                                        </p:tav>
                                        <p:tav tm="100000">
                                          <p:val>
                                            <p:strVal val="#ppt_h"/>
                                          </p:val>
                                        </p:tav>
                                      </p:tavLst>
                                    </p:anim>
                                    <p:anim calcmode="lin" valueType="num">
                                      <p:cBhvr>
                                        <p:cTn id="23" dur="500" fill="hold"/>
                                        <p:tgtEl>
                                          <p:spTgt spid="22"/>
                                        </p:tgtEl>
                                        <p:attrNameLst>
                                          <p:attrName>ppt_x</p:attrName>
                                        </p:attrNameLst>
                                      </p:cBhvr>
                                      <p:tavLst>
                                        <p:tav tm="0">
                                          <p:val>
                                            <p:fltVal val="0.5"/>
                                          </p:val>
                                        </p:tav>
                                        <p:tav tm="100000">
                                          <p:val>
                                            <p:strVal val="#ppt_x"/>
                                          </p:val>
                                        </p:tav>
                                      </p:tavLst>
                                    </p:anim>
                                    <p:anim calcmode="lin" valueType="num">
                                      <p:cBhvr>
                                        <p:cTn id="24"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iterate type="lt">
                                    <p:tmPct val="10000"/>
                                  </p:iterate>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2500"/>
                            </p:stCondLst>
                            <p:childTnLst>
                              <p:par>
                                <p:cTn id="45" presetID="42" presetClass="entr" presetSubtype="0" fill="hold" grpId="0" nodeType="afterEffect">
                                  <p:stCondLst>
                                    <p:cond delay="0"/>
                                  </p:stCondLst>
                                  <p:iterate type="lt">
                                    <p:tmPct val="10000"/>
                                  </p:iterate>
                                  <p:childTnLst>
                                    <p:set>
                                      <p:cBhvr>
                                        <p:cTn id="46" dur="1" fill="hold">
                                          <p:stCondLst>
                                            <p:cond delay="0"/>
                                          </p:stCondLst>
                                        </p:cTn>
                                        <p:tgtEl>
                                          <p:spTgt spid="37"/>
                                        </p:tgtEl>
                                        <p:attrNameLst>
                                          <p:attrName>style.visibility</p:attrName>
                                        </p:attrNameLst>
                                      </p:cBhvr>
                                      <p:to>
                                        <p:strVal val="visible"/>
                                      </p:to>
                                    </p:set>
                                    <p:animEffect>
                                      <p:cBhvr>
                                        <p:cTn id="47" dur="750"/>
                                        <p:tgtEl>
                                          <p:spTgt spid="37"/>
                                        </p:tgtEl>
                                      </p:cBhvr>
                                    </p:animEffect>
                                    <p:anim calcmode="lin" valueType="num">
                                      <p:cBhvr>
                                        <p:cTn id="48" dur="750" fill="hold"/>
                                        <p:tgtEl>
                                          <p:spTgt spid="37"/>
                                        </p:tgtEl>
                                        <p:attrNameLst>
                                          <p:attrName>ppt_x</p:attrName>
                                        </p:attrNameLst>
                                      </p:cBhvr>
                                      <p:tavLst>
                                        <p:tav tm="0">
                                          <p:val>
                                            <p:strVal val="#ppt_x"/>
                                          </p:val>
                                        </p:tav>
                                        <p:tav tm="100000">
                                          <p:val>
                                            <p:strVal val="#ppt_x"/>
                                          </p:val>
                                        </p:tav>
                                      </p:tavLst>
                                    </p:anim>
                                    <p:anim calcmode="lin" valueType="num">
                                      <p:cBhvr>
                                        <p:cTn id="49"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462" y="0"/>
            <a:ext cx="982870" cy="5143500"/>
            <a:chOff x="-61951" y="0"/>
            <a:chExt cx="1310494" cy="6858000"/>
          </a:xfrm>
        </p:grpSpPr>
        <p:sp>
          <p:nvSpPr>
            <p:cNvPr id="48" name="任意多边形 47"/>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40" name="文本框 39"/>
            <p:cNvSpPr txBox="1"/>
            <p:nvPr/>
          </p:nvSpPr>
          <p:spPr>
            <a:xfrm>
              <a:off x="-61951" y="1195679"/>
              <a:ext cx="1077218" cy="4466643"/>
            </a:xfrm>
            <a:prstGeom prst="rect">
              <a:avLst/>
            </a:prstGeom>
            <a:noFill/>
          </p:spPr>
          <p:txBody>
            <a:bodyPr vert="eaVert" wrap="square" rtlCol="0">
              <a:spAutoFit/>
            </a:bodyPr>
            <a:lstStyle/>
            <a:p>
              <a:pPr algn="dist"/>
              <a:r>
                <a:rPr lang="en-US" altLang="zh-CN" sz="4050" b="1" dirty="0">
                  <a:solidFill>
                    <a:schemeClr val="bg1">
                      <a:alpha val="10000"/>
                    </a:schemeClr>
                  </a:solidFill>
                </a:rPr>
                <a:t>CONTENTS</a:t>
              </a:r>
              <a:endParaRPr lang="zh-CN" altLang="en-US" sz="4050" b="1" dirty="0">
                <a:solidFill>
                  <a:schemeClr val="bg1">
                    <a:alpha val="10000"/>
                  </a:schemeClr>
                </a:solidFill>
              </a:endParaRPr>
            </a:p>
          </p:txBody>
        </p:sp>
      </p:grpSp>
      <p:sp>
        <p:nvSpPr>
          <p:cNvPr id="6" name="矩形 5"/>
          <p:cNvSpPr/>
          <p:nvPr/>
        </p:nvSpPr>
        <p:spPr>
          <a:xfrm>
            <a:off x="4528457" y="896759"/>
            <a:ext cx="87086" cy="34792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 name="椭圆 2"/>
          <p:cNvSpPr/>
          <p:nvPr/>
        </p:nvSpPr>
        <p:spPr>
          <a:xfrm>
            <a:off x="3532312" y="-1039689"/>
            <a:ext cx="2079376" cy="2079377"/>
          </a:xfrm>
          <a:prstGeom prst="ellipse">
            <a:avLst/>
          </a:prstGeom>
          <a:ln w="31750">
            <a:solidFill>
              <a:schemeClr val="bg1"/>
            </a:solidFill>
          </a:ln>
          <a:effectLst>
            <a:outerShdw blurRad="1651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 name="文本框 3"/>
          <p:cNvSpPr txBox="1"/>
          <p:nvPr/>
        </p:nvSpPr>
        <p:spPr>
          <a:xfrm>
            <a:off x="3986213" y="619761"/>
            <a:ext cx="1171575" cy="248209"/>
          </a:xfrm>
          <a:prstGeom prst="rect">
            <a:avLst/>
          </a:prstGeom>
          <a:noFill/>
        </p:spPr>
        <p:txBody>
          <a:bodyPr wrap="square" rtlCol="0">
            <a:spAutoFit/>
          </a:bodyPr>
          <a:lstStyle/>
          <a:p>
            <a:pPr algn="dist"/>
            <a:r>
              <a:rPr lang="en-US" altLang="zh-CN" sz="1013" dirty="0">
                <a:solidFill>
                  <a:schemeClr val="bg1"/>
                </a:solidFill>
              </a:rPr>
              <a:t>CONTENTS</a:t>
            </a:r>
            <a:endParaRPr lang="zh-CN" altLang="en-US" sz="1013" dirty="0">
              <a:solidFill>
                <a:schemeClr val="bg1"/>
              </a:solidFill>
            </a:endParaRPr>
          </a:p>
        </p:txBody>
      </p:sp>
      <p:sp>
        <p:nvSpPr>
          <p:cNvPr id="5" name="文本框 4"/>
          <p:cNvSpPr txBox="1"/>
          <p:nvPr/>
        </p:nvSpPr>
        <p:spPr>
          <a:xfrm>
            <a:off x="3479168" y="3020"/>
            <a:ext cx="2185665" cy="715581"/>
          </a:xfrm>
          <a:prstGeom prst="rect">
            <a:avLst/>
          </a:prstGeom>
          <a:noFill/>
        </p:spPr>
        <p:txBody>
          <a:bodyPr wrap="square" rtlCol="0">
            <a:spAutoFit/>
          </a:bodyPr>
          <a:lstStyle/>
          <a:p>
            <a:pPr algn="ctr"/>
            <a:r>
              <a:rPr lang="zh-CN" altLang="en-US" sz="4050" b="1" spc="450" dirty="0">
                <a:solidFill>
                  <a:schemeClr val="bg1"/>
                </a:solidFill>
              </a:rPr>
              <a:t>目录</a:t>
            </a:r>
          </a:p>
        </p:txBody>
      </p:sp>
      <p:grpSp>
        <p:nvGrpSpPr>
          <p:cNvPr id="8" name="组合 7"/>
          <p:cNvGrpSpPr/>
          <p:nvPr/>
        </p:nvGrpSpPr>
        <p:grpSpPr>
          <a:xfrm>
            <a:off x="4300236" y="1351715"/>
            <a:ext cx="540503" cy="481704"/>
            <a:chOff x="4438248" y="1649887"/>
            <a:chExt cx="720670" cy="642272"/>
          </a:xfrm>
        </p:grpSpPr>
        <p:sp>
          <p:nvSpPr>
            <p:cNvPr id="9" name="椭圆 8"/>
            <p:cNvSpPr/>
            <p:nvPr/>
          </p:nvSpPr>
          <p:spPr>
            <a:xfrm>
              <a:off x="4460144" y="1649887"/>
              <a:ext cx="673167" cy="642272"/>
            </a:xfrm>
            <a:prstGeom prst="ellipse">
              <a:avLst/>
            </a:prstGeom>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0" name="文本框 9"/>
            <p:cNvSpPr txBox="1"/>
            <p:nvPr/>
          </p:nvSpPr>
          <p:spPr>
            <a:xfrm>
              <a:off x="4438248" y="1739863"/>
              <a:ext cx="720670" cy="492443"/>
            </a:xfrm>
            <a:prstGeom prst="rect">
              <a:avLst/>
            </a:prstGeom>
            <a:noFill/>
          </p:spPr>
          <p:txBody>
            <a:bodyPr wrap="square" rtlCol="0">
              <a:spAutoFit/>
            </a:bodyPr>
            <a:lstStyle/>
            <a:p>
              <a:pPr algn="ctr"/>
              <a:r>
                <a:rPr lang="en-US" altLang="zh-CN" sz="1800" b="1" dirty="0">
                  <a:solidFill>
                    <a:schemeClr val="bg1"/>
                  </a:solidFill>
                </a:rPr>
                <a:t>01</a:t>
              </a:r>
              <a:endParaRPr lang="zh-CN" altLang="en-US" sz="1800" b="1" dirty="0">
                <a:solidFill>
                  <a:schemeClr val="bg1"/>
                </a:solidFill>
              </a:endParaRPr>
            </a:p>
          </p:txBody>
        </p:sp>
      </p:grpSp>
      <p:grpSp>
        <p:nvGrpSpPr>
          <p:cNvPr id="11" name="组合 10"/>
          <p:cNvGrpSpPr/>
          <p:nvPr/>
        </p:nvGrpSpPr>
        <p:grpSpPr>
          <a:xfrm>
            <a:off x="4300236" y="2075633"/>
            <a:ext cx="540503" cy="481704"/>
            <a:chOff x="4438248" y="2615110"/>
            <a:chExt cx="720670" cy="642272"/>
          </a:xfrm>
        </p:grpSpPr>
        <p:sp>
          <p:nvSpPr>
            <p:cNvPr id="12" name="椭圆 11"/>
            <p:cNvSpPr/>
            <p:nvPr/>
          </p:nvSpPr>
          <p:spPr>
            <a:xfrm>
              <a:off x="4460144" y="2615110"/>
              <a:ext cx="673167" cy="642272"/>
            </a:xfrm>
            <a:prstGeom prst="ellipse">
              <a:avLst/>
            </a:prstGeom>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3" name="文本框 12"/>
            <p:cNvSpPr txBox="1"/>
            <p:nvPr/>
          </p:nvSpPr>
          <p:spPr>
            <a:xfrm>
              <a:off x="4438248" y="2709794"/>
              <a:ext cx="720670" cy="492443"/>
            </a:xfrm>
            <a:prstGeom prst="rect">
              <a:avLst/>
            </a:prstGeom>
            <a:noFill/>
          </p:spPr>
          <p:txBody>
            <a:bodyPr wrap="square" rtlCol="0">
              <a:spAutoFit/>
            </a:bodyPr>
            <a:lstStyle/>
            <a:p>
              <a:pPr algn="ctr"/>
              <a:r>
                <a:rPr lang="en-US" altLang="zh-CN" sz="1800" b="1" dirty="0">
                  <a:solidFill>
                    <a:schemeClr val="bg1"/>
                  </a:solidFill>
                </a:rPr>
                <a:t>02</a:t>
              </a:r>
              <a:endParaRPr lang="zh-CN" altLang="en-US" sz="1800" b="1" dirty="0">
                <a:solidFill>
                  <a:schemeClr val="bg1"/>
                </a:solidFill>
              </a:endParaRPr>
            </a:p>
          </p:txBody>
        </p:sp>
      </p:grpSp>
      <p:grpSp>
        <p:nvGrpSpPr>
          <p:cNvPr id="14" name="组合 13"/>
          <p:cNvGrpSpPr/>
          <p:nvPr/>
        </p:nvGrpSpPr>
        <p:grpSpPr>
          <a:xfrm>
            <a:off x="4300236" y="2799550"/>
            <a:ext cx="540503" cy="481704"/>
            <a:chOff x="4438248" y="3580333"/>
            <a:chExt cx="720670" cy="642272"/>
          </a:xfrm>
        </p:grpSpPr>
        <p:sp>
          <p:nvSpPr>
            <p:cNvPr id="15" name="椭圆 14"/>
            <p:cNvSpPr/>
            <p:nvPr/>
          </p:nvSpPr>
          <p:spPr>
            <a:xfrm>
              <a:off x="4460144" y="3580333"/>
              <a:ext cx="673167" cy="642272"/>
            </a:xfrm>
            <a:prstGeom prst="ellipse">
              <a:avLst/>
            </a:prstGeom>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6" name="文本框 15"/>
            <p:cNvSpPr txBox="1"/>
            <p:nvPr/>
          </p:nvSpPr>
          <p:spPr>
            <a:xfrm>
              <a:off x="4438248" y="3676085"/>
              <a:ext cx="720670" cy="492443"/>
            </a:xfrm>
            <a:prstGeom prst="rect">
              <a:avLst/>
            </a:prstGeom>
            <a:noFill/>
          </p:spPr>
          <p:txBody>
            <a:bodyPr wrap="square" rtlCol="0">
              <a:spAutoFit/>
            </a:bodyPr>
            <a:lstStyle/>
            <a:p>
              <a:pPr algn="ctr"/>
              <a:r>
                <a:rPr lang="en-US" altLang="zh-CN" sz="1800" b="1" dirty="0">
                  <a:solidFill>
                    <a:schemeClr val="bg1"/>
                  </a:solidFill>
                </a:rPr>
                <a:t>03</a:t>
              </a:r>
              <a:endParaRPr lang="zh-CN" altLang="en-US" sz="1800" b="1" dirty="0">
                <a:solidFill>
                  <a:schemeClr val="bg1"/>
                </a:solidFill>
              </a:endParaRPr>
            </a:p>
          </p:txBody>
        </p:sp>
      </p:grpSp>
      <p:grpSp>
        <p:nvGrpSpPr>
          <p:cNvPr id="17" name="组合 16"/>
          <p:cNvGrpSpPr/>
          <p:nvPr/>
        </p:nvGrpSpPr>
        <p:grpSpPr>
          <a:xfrm>
            <a:off x="4300236" y="3523467"/>
            <a:ext cx="540503" cy="481704"/>
            <a:chOff x="4438248" y="4545556"/>
            <a:chExt cx="720670" cy="642272"/>
          </a:xfrm>
        </p:grpSpPr>
        <p:sp>
          <p:nvSpPr>
            <p:cNvPr id="18" name="椭圆 17"/>
            <p:cNvSpPr/>
            <p:nvPr/>
          </p:nvSpPr>
          <p:spPr>
            <a:xfrm>
              <a:off x="4460144" y="4545556"/>
              <a:ext cx="673167" cy="642272"/>
            </a:xfrm>
            <a:prstGeom prst="ellipse">
              <a:avLst/>
            </a:prstGeom>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9" name="文本框 18"/>
            <p:cNvSpPr txBox="1"/>
            <p:nvPr/>
          </p:nvSpPr>
          <p:spPr>
            <a:xfrm>
              <a:off x="4438248" y="4643227"/>
              <a:ext cx="720670" cy="492443"/>
            </a:xfrm>
            <a:prstGeom prst="rect">
              <a:avLst/>
            </a:prstGeom>
            <a:noFill/>
          </p:spPr>
          <p:txBody>
            <a:bodyPr wrap="square" rtlCol="0">
              <a:spAutoFit/>
            </a:bodyPr>
            <a:lstStyle/>
            <a:p>
              <a:pPr algn="ctr"/>
              <a:r>
                <a:rPr lang="en-US" altLang="zh-CN" sz="1800" b="1" dirty="0">
                  <a:solidFill>
                    <a:schemeClr val="bg1"/>
                  </a:solidFill>
                </a:rPr>
                <a:t>04</a:t>
              </a:r>
              <a:endParaRPr lang="zh-CN" altLang="en-US" sz="1800" b="1" dirty="0">
                <a:solidFill>
                  <a:schemeClr val="bg1"/>
                </a:solidFill>
              </a:endParaRPr>
            </a:p>
          </p:txBody>
        </p:sp>
      </p:grpSp>
      <p:grpSp>
        <p:nvGrpSpPr>
          <p:cNvPr id="20" name="组合 19"/>
          <p:cNvGrpSpPr/>
          <p:nvPr/>
        </p:nvGrpSpPr>
        <p:grpSpPr>
          <a:xfrm>
            <a:off x="4300236" y="4247384"/>
            <a:ext cx="540503" cy="481704"/>
            <a:chOff x="4438248" y="5510779"/>
            <a:chExt cx="720670" cy="642272"/>
          </a:xfrm>
        </p:grpSpPr>
        <p:sp>
          <p:nvSpPr>
            <p:cNvPr id="21" name="椭圆 20"/>
            <p:cNvSpPr/>
            <p:nvPr/>
          </p:nvSpPr>
          <p:spPr>
            <a:xfrm>
              <a:off x="4460144" y="5510779"/>
              <a:ext cx="673167" cy="642272"/>
            </a:xfrm>
            <a:prstGeom prst="ellipse">
              <a:avLst/>
            </a:prstGeom>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22" name="文本框 21"/>
            <p:cNvSpPr txBox="1"/>
            <p:nvPr/>
          </p:nvSpPr>
          <p:spPr>
            <a:xfrm>
              <a:off x="4438248" y="5608450"/>
              <a:ext cx="720670" cy="492443"/>
            </a:xfrm>
            <a:prstGeom prst="rect">
              <a:avLst/>
            </a:prstGeom>
            <a:noFill/>
          </p:spPr>
          <p:txBody>
            <a:bodyPr wrap="square" rtlCol="0">
              <a:spAutoFit/>
            </a:bodyPr>
            <a:lstStyle/>
            <a:p>
              <a:pPr algn="ctr"/>
              <a:r>
                <a:rPr lang="en-US" altLang="zh-CN" sz="1800" b="1" dirty="0">
                  <a:solidFill>
                    <a:schemeClr val="bg1"/>
                  </a:solidFill>
                </a:rPr>
                <a:t>05</a:t>
              </a:r>
              <a:endParaRPr lang="zh-CN" altLang="en-US" sz="1800" b="1" dirty="0">
                <a:solidFill>
                  <a:schemeClr val="bg1"/>
                </a:solidFill>
              </a:endParaRPr>
            </a:p>
          </p:txBody>
        </p:sp>
      </p:grpSp>
      <p:sp>
        <p:nvSpPr>
          <p:cNvPr id="23" name="文本框 22"/>
          <p:cNvSpPr txBox="1"/>
          <p:nvPr/>
        </p:nvSpPr>
        <p:spPr>
          <a:xfrm>
            <a:off x="2063878" y="1359666"/>
            <a:ext cx="2093786" cy="369332"/>
          </a:xfrm>
          <a:prstGeom prst="rect">
            <a:avLst/>
          </a:prstGeom>
          <a:noFill/>
        </p:spPr>
        <p:txBody>
          <a:bodyPr wrap="square" rtlCol="0">
            <a:spAutoFit/>
          </a:bodyPr>
          <a:lstStyle/>
          <a:p>
            <a:pPr algn="r"/>
            <a:r>
              <a:rPr lang="zh-CN" altLang="en-US" sz="1800" b="1" spc="225" dirty="0">
                <a:solidFill>
                  <a:schemeClr val="tx1">
                    <a:lumMod val="75000"/>
                    <a:lumOff val="25000"/>
                  </a:schemeClr>
                </a:solidFill>
              </a:rPr>
              <a:t>课题背景及内容</a:t>
            </a:r>
          </a:p>
        </p:txBody>
      </p:sp>
      <p:sp>
        <p:nvSpPr>
          <p:cNvPr id="24" name="文本框 23"/>
          <p:cNvSpPr txBox="1"/>
          <p:nvPr/>
        </p:nvSpPr>
        <p:spPr>
          <a:xfrm>
            <a:off x="5035678" y="2055254"/>
            <a:ext cx="2093786" cy="369332"/>
          </a:xfrm>
          <a:prstGeom prst="rect">
            <a:avLst/>
          </a:prstGeom>
          <a:noFill/>
        </p:spPr>
        <p:txBody>
          <a:bodyPr wrap="square" rtlCol="0">
            <a:spAutoFit/>
          </a:bodyPr>
          <a:lstStyle/>
          <a:p>
            <a:r>
              <a:rPr lang="zh-CN" altLang="en-US" sz="1800" b="1" spc="225" dirty="0">
                <a:solidFill>
                  <a:schemeClr val="tx1">
                    <a:lumMod val="75000"/>
                    <a:lumOff val="25000"/>
                  </a:schemeClr>
                </a:solidFill>
              </a:rPr>
              <a:t>课题现状及发展</a:t>
            </a:r>
          </a:p>
        </p:txBody>
      </p:sp>
      <p:sp>
        <p:nvSpPr>
          <p:cNvPr id="25" name="文本框 24"/>
          <p:cNvSpPr txBox="1"/>
          <p:nvPr/>
        </p:nvSpPr>
        <p:spPr>
          <a:xfrm>
            <a:off x="2063878" y="2811833"/>
            <a:ext cx="2093786" cy="369332"/>
          </a:xfrm>
          <a:prstGeom prst="rect">
            <a:avLst/>
          </a:prstGeom>
          <a:noFill/>
        </p:spPr>
        <p:txBody>
          <a:bodyPr wrap="square" rtlCol="0">
            <a:spAutoFit/>
          </a:bodyPr>
          <a:lstStyle/>
          <a:p>
            <a:pPr algn="r"/>
            <a:r>
              <a:rPr lang="zh-CN" altLang="en-US" sz="1800" b="1" spc="225" dirty="0">
                <a:solidFill>
                  <a:schemeClr val="tx1">
                    <a:lumMod val="75000"/>
                    <a:lumOff val="25000"/>
                  </a:schemeClr>
                </a:solidFill>
              </a:rPr>
              <a:t>研究思路及过程</a:t>
            </a:r>
          </a:p>
        </p:txBody>
      </p:sp>
      <p:sp>
        <p:nvSpPr>
          <p:cNvPr id="26" name="文本框 25"/>
          <p:cNvSpPr txBox="1"/>
          <p:nvPr/>
        </p:nvSpPr>
        <p:spPr>
          <a:xfrm>
            <a:off x="5035678" y="3508613"/>
            <a:ext cx="2093786" cy="369332"/>
          </a:xfrm>
          <a:prstGeom prst="rect">
            <a:avLst/>
          </a:prstGeom>
          <a:noFill/>
        </p:spPr>
        <p:txBody>
          <a:bodyPr wrap="square" rtlCol="0">
            <a:spAutoFit/>
          </a:bodyPr>
          <a:lstStyle/>
          <a:p>
            <a:r>
              <a:rPr lang="zh-CN" altLang="en-US" sz="1800" b="1" spc="225" dirty="0">
                <a:solidFill>
                  <a:schemeClr val="tx1">
                    <a:lumMod val="75000"/>
                    <a:lumOff val="25000"/>
                  </a:schemeClr>
                </a:solidFill>
              </a:rPr>
              <a:t>研究数据及结果</a:t>
            </a:r>
          </a:p>
        </p:txBody>
      </p:sp>
      <p:sp>
        <p:nvSpPr>
          <p:cNvPr id="27" name="文本框 26"/>
          <p:cNvSpPr txBox="1"/>
          <p:nvPr/>
        </p:nvSpPr>
        <p:spPr>
          <a:xfrm>
            <a:off x="2063878" y="4255580"/>
            <a:ext cx="2093786" cy="369332"/>
          </a:xfrm>
          <a:prstGeom prst="rect">
            <a:avLst/>
          </a:prstGeom>
          <a:noFill/>
        </p:spPr>
        <p:txBody>
          <a:bodyPr wrap="square" rtlCol="0">
            <a:spAutoFit/>
          </a:bodyPr>
          <a:lstStyle/>
          <a:p>
            <a:pPr algn="r"/>
            <a:r>
              <a:rPr lang="zh-CN" altLang="en-US" sz="1800" b="1" spc="225" dirty="0">
                <a:solidFill>
                  <a:schemeClr val="tx1">
                    <a:lumMod val="75000"/>
                    <a:lumOff val="25000"/>
                  </a:schemeClr>
                </a:solidFill>
              </a:rPr>
              <a:t>参考文献及总结</a:t>
            </a:r>
          </a:p>
        </p:txBody>
      </p:sp>
      <p:sp>
        <p:nvSpPr>
          <p:cNvPr id="28" name="矩形 27"/>
          <p:cNvSpPr/>
          <p:nvPr/>
        </p:nvSpPr>
        <p:spPr>
          <a:xfrm>
            <a:off x="2306678" y="1679538"/>
            <a:ext cx="1803360" cy="230832"/>
          </a:xfrm>
          <a:prstGeom prst="rect">
            <a:avLst/>
          </a:prstGeom>
        </p:spPr>
        <p:txBody>
          <a:bodyPr wrap="square">
            <a:spAutoFit/>
          </a:bodyPr>
          <a:lstStyle/>
          <a:p>
            <a:pPr algn="r"/>
            <a:r>
              <a:rPr lang="en-US" altLang="zh-CN" sz="900" dirty="0">
                <a:solidFill>
                  <a:schemeClr val="tx1">
                    <a:lumMod val="65000"/>
                    <a:lumOff val="35000"/>
                  </a:schemeClr>
                </a:solidFill>
              </a:rPr>
              <a:t>BACKGROUND AND ISSUES</a:t>
            </a:r>
            <a:endParaRPr lang="zh-CN" altLang="en-US" sz="900" dirty="0">
              <a:solidFill>
                <a:schemeClr val="tx1">
                  <a:lumMod val="65000"/>
                  <a:lumOff val="35000"/>
                </a:schemeClr>
              </a:solidFill>
            </a:endParaRPr>
          </a:p>
        </p:txBody>
      </p:sp>
      <p:sp>
        <p:nvSpPr>
          <p:cNvPr id="29" name="矩形 28"/>
          <p:cNvSpPr/>
          <p:nvPr/>
        </p:nvSpPr>
        <p:spPr>
          <a:xfrm>
            <a:off x="5045046" y="2371019"/>
            <a:ext cx="2455892" cy="230832"/>
          </a:xfrm>
          <a:prstGeom prst="rect">
            <a:avLst/>
          </a:prstGeom>
        </p:spPr>
        <p:txBody>
          <a:bodyPr wrap="square">
            <a:spAutoFit/>
          </a:bodyPr>
          <a:lstStyle/>
          <a:p>
            <a:r>
              <a:rPr lang="en-US" altLang="zh-CN" sz="900" dirty="0">
                <a:solidFill>
                  <a:schemeClr val="tx1">
                    <a:lumMod val="65000"/>
                    <a:lumOff val="35000"/>
                  </a:schemeClr>
                </a:solidFill>
              </a:rPr>
              <a:t>SITUATION AND DEVELOPMENT ISSUES</a:t>
            </a:r>
            <a:endParaRPr lang="zh-CN" altLang="en-US" sz="900" dirty="0">
              <a:solidFill>
                <a:schemeClr val="tx1">
                  <a:lumMod val="65000"/>
                  <a:lumOff val="35000"/>
                </a:schemeClr>
              </a:solidFill>
            </a:endParaRPr>
          </a:p>
        </p:txBody>
      </p:sp>
      <p:sp>
        <p:nvSpPr>
          <p:cNvPr id="30" name="矩形 29"/>
          <p:cNvSpPr/>
          <p:nvPr/>
        </p:nvSpPr>
        <p:spPr>
          <a:xfrm>
            <a:off x="2306678" y="3130529"/>
            <a:ext cx="1803360" cy="230832"/>
          </a:xfrm>
          <a:prstGeom prst="rect">
            <a:avLst/>
          </a:prstGeom>
        </p:spPr>
        <p:txBody>
          <a:bodyPr wrap="square">
            <a:spAutoFit/>
          </a:bodyPr>
          <a:lstStyle/>
          <a:p>
            <a:pPr algn="r"/>
            <a:r>
              <a:rPr lang="en-US" altLang="zh-CN" sz="900" dirty="0">
                <a:solidFill>
                  <a:schemeClr val="tx1">
                    <a:lumMod val="65000"/>
                    <a:lumOff val="35000"/>
                  </a:schemeClr>
                </a:solidFill>
              </a:rPr>
              <a:t>BACKGROUND AND ISSUES</a:t>
            </a:r>
            <a:endParaRPr lang="zh-CN" altLang="en-US" sz="900" dirty="0">
              <a:solidFill>
                <a:schemeClr val="tx1">
                  <a:lumMod val="65000"/>
                  <a:lumOff val="35000"/>
                </a:schemeClr>
              </a:solidFill>
            </a:endParaRPr>
          </a:p>
        </p:txBody>
      </p:sp>
      <p:sp>
        <p:nvSpPr>
          <p:cNvPr id="31" name="矩形 30"/>
          <p:cNvSpPr/>
          <p:nvPr/>
        </p:nvSpPr>
        <p:spPr>
          <a:xfrm>
            <a:off x="5045047" y="3831950"/>
            <a:ext cx="2298560" cy="230832"/>
          </a:xfrm>
          <a:prstGeom prst="rect">
            <a:avLst/>
          </a:prstGeom>
        </p:spPr>
        <p:txBody>
          <a:bodyPr wrap="square">
            <a:spAutoFit/>
          </a:bodyPr>
          <a:lstStyle/>
          <a:p>
            <a:r>
              <a:rPr lang="en-US" altLang="zh-CN" sz="900" dirty="0">
                <a:solidFill>
                  <a:schemeClr val="tx1">
                    <a:lumMod val="65000"/>
                    <a:lumOff val="35000"/>
                  </a:schemeClr>
                </a:solidFill>
              </a:rPr>
              <a:t>RESEARCH IDEAS AND PROCESSES</a:t>
            </a:r>
            <a:endParaRPr lang="zh-CN" altLang="en-US" sz="900" dirty="0">
              <a:solidFill>
                <a:schemeClr val="tx1">
                  <a:lumMod val="65000"/>
                  <a:lumOff val="35000"/>
                </a:schemeClr>
              </a:solidFill>
            </a:endParaRPr>
          </a:p>
        </p:txBody>
      </p:sp>
      <p:sp>
        <p:nvSpPr>
          <p:cNvPr id="32" name="矩形 31"/>
          <p:cNvSpPr/>
          <p:nvPr/>
        </p:nvSpPr>
        <p:spPr>
          <a:xfrm>
            <a:off x="2306678" y="4581969"/>
            <a:ext cx="1803360" cy="230832"/>
          </a:xfrm>
          <a:prstGeom prst="rect">
            <a:avLst/>
          </a:prstGeom>
        </p:spPr>
        <p:txBody>
          <a:bodyPr wrap="square">
            <a:spAutoFit/>
          </a:bodyPr>
          <a:lstStyle/>
          <a:p>
            <a:pPr algn="r"/>
            <a:r>
              <a:rPr lang="en-US" altLang="zh-CN" sz="900" dirty="0">
                <a:solidFill>
                  <a:schemeClr val="tx1">
                    <a:lumMod val="65000"/>
                    <a:lumOff val="35000"/>
                  </a:schemeClr>
                </a:solidFill>
              </a:rPr>
              <a:t>REFERENCES AND SUMMARY</a:t>
            </a:r>
            <a:endParaRPr lang="zh-CN" altLang="en-US" sz="900" dirty="0">
              <a:solidFill>
                <a:schemeClr val="tx1">
                  <a:lumMod val="65000"/>
                  <a:lumOff val="35000"/>
                </a:schemeClr>
              </a:solidFill>
            </a:endParaRPr>
          </a:p>
        </p:txBody>
      </p:sp>
      <p:grpSp>
        <p:nvGrpSpPr>
          <p:cNvPr id="34" name="组合 33"/>
          <p:cNvGrpSpPr/>
          <p:nvPr/>
        </p:nvGrpSpPr>
        <p:grpSpPr>
          <a:xfrm>
            <a:off x="8207593" y="0"/>
            <a:ext cx="936407" cy="5143500"/>
            <a:chOff x="10943457" y="0"/>
            <a:chExt cx="1248543" cy="6858000"/>
          </a:xfrm>
        </p:grpSpPr>
        <p:sp>
          <p:nvSpPr>
            <p:cNvPr id="51" name="任意多边形 50"/>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52" name="文本框 51"/>
            <p:cNvSpPr txBox="1"/>
            <p:nvPr/>
          </p:nvSpPr>
          <p:spPr>
            <a:xfrm flipH="1">
              <a:off x="11099046" y="1195679"/>
              <a:ext cx="1077218" cy="4466643"/>
            </a:xfrm>
            <a:prstGeom prst="rect">
              <a:avLst/>
            </a:prstGeom>
            <a:noFill/>
          </p:spPr>
          <p:txBody>
            <a:bodyPr vert="eaVert" wrap="square" rtlCol="0">
              <a:spAutoFit/>
            </a:bodyPr>
            <a:lstStyle/>
            <a:p>
              <a:pPr algn="dist"/>
              <a:r>
                <a:rPr lang="en-US" altLang="zh-CN" sz="4050" b="1" dirty="0">
                  <a:solidFill>
                    <a:schemeClr val="bg1">
                      <a:alpha val="10000"/>
                    </a:schemeClr>
                  </a:solidFill>
                </a:rPr>
                <a:t>CONTENTS</a:t>
              </a:r>
              <a:endParaRPr lang="zh-CN" altLang="en-US" sz="4050" b="1" dirty="0">
                <a:solidFill>
                  <a:schemeClr val="bg1">
                    <a:alpha val="10000"/>
                  </a:schemeClr>
                </a:solidFill>
              </a:endParaRPr>
            </a:p>
          </p:txBody>
        </p:sp>
      </p:grpSp>
    </p:spTree>
    <p:extLst>
      <p:ext uri="{BB962C8B-B14F-4D97-AF65-F5344CB8AC3E}">
        <p14:creationId xmlns:p14="http://schemas.microsoft.com/office/powerpoint/2010/main" val="127761449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1+#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grpId="0" nodeType="withEffect">
                                  <p:stCondLst>
                                    <p:cond delay="110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3100"/>
                                        <p:tgtEl>
                                          <p:spTgt spid="6"/>
                                        </p:tgtEl>
                                      </p:cBhvr>
                                    </p:animEffect>
                                  </p:childTnLst>
                                </p:cTn>
                              </p:par>
                              <p:par>
                                <p:cTn id="27" presetID="42" presetClass="entr" presetSubtype="0" fill="hold" nodeType="withEffect">
                                  <p:stCondLst>
                                    <p:cond delay="1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17" presetClass="entr" presetSubtype="2" fill="hold" grpId="0" nodeType="withEffect">
                                  <p:stCondLst>
                                    <p:cond delay="13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ppt_x</p:attrName>
                                        </p:attrNameLst>
                                      </p:cBhvr>
                                      <p:tavLst>
                                        <p:tav tm="0">
                                          <p:val>
                                            <p:strVal val="#ppt_x+#ppt_w/2"/>
                                          </p:val>
                                        </p:tav>
                                        <p:tav tm="100000">
                                          <p:val>
                                            <p:strVal val="#ppt_x"/>
                                          </p:val>
                                        </p:tav>
                                      </p:tavLst>
                                    </p:anim>
                                    <p:anim calcmode="lin" valueType="num">
                                      <p:cBhvr>
                                        <p:cTn id="35" dur="500" fill="hold"/>
                                        <p:tgtEl>
                                          <p:spTgt spid="23"/>
                                        </p:tgtEl>
                                        <p:attrNameLst>
                                          <p:attrName>ppt_y</p:attrName>
                                        </p:attrNameLst>
                                      </p:cBhvr>
                                      <p:tavLst>
                                        <p:tav tm="0">
                                          <p:val>
                                            <p:strVal val="#ppt_y"/>
                                          </p:val>
                                        </p:tav>
                                        <p:tav tm="100000">
                                          <p:val>
                                            <p:strVal val="#ppt_y"/>
                                          </p:val>
                                        </p:tav>
                                      </p:tavLst>
                                    </p:anim>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0" presetClass="entr" presetSubtype="0" fill="hold" grpId="0" nodeType="withEffect">
                                  <p:stCondLst>
                                    <p:cond delay="13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42" presetClass="entr" presetSubtype="0" fill="hold" nodeType="withEffect">
                                  <p:stCondLst>
                                    <p:cond delay="17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par>
                                <p:cTn id="46" presetID="17" presetClass="entr" presetSubtype="8" fill="hold" grpId="0" nodeType="withEffect">
                                  <p:stCondLst>
                                    <p:cond delay="19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ppt_x</p:attrName>
                                        </p:attrNameLst>
                                      </p:cBhvr>
                                      <p:tavLst>
                                        <p:tav tm="0">
                                          <p:val>
                                            <p:strVal val="#ppt_x-#ppt_w/2"/>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19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42" presetClass="entr" presetSubtype="0" fill="hold" nodeType="withEffect">
                                  <p:stCondLst>
                                    <p:cond delay="23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par>
                                <p:cTn id="60" presetID="17" presetClass="entr" presetSubtype="2" fill="hold" grpId="0" nodeType="withEffect">
                                  <p:stCondLst>
                                    <p:cond delay="25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ppt_x</p:attrName>
                                        </p:attrNameLst>
                                      </p:cBhvr>
                                      <p:tavLst>
                                        <p:tav tm="0">
                                          <p:val>
                                            <p:strVal val="#ppt_x+#ppt_w/2"/>
                                          </p:val>
                                        </p:tav>
                                        <p:tav tm="100000">
                                          <p:val>
                                            <p:strVal val="#ppt_x"/>
                                          </p:val>
                                        </p:tav>
                                      </p:tavLst>
                                    </p:anim>
                                    <p:anim calcmode="lin" valueType="num">
                                      <p:cBhvr>
                                        <p:cTn id="63" dur="500" fill="hold"/>
                                        <p:tgtEl>
                                          <p:spTgt spid="25"/>
                                        </p:tgtEl>
                                        <p:attrNameLst>
                                          <p:attrName>ppt_y</p:attrName>
                                        </p:attrNameLst>
                                      </p:cBhvr>
                                      <p:tavLst>
                                        <p:tav tm="0">
                                          <p:val>
                                            <p:strVal val="#ppt_y"/>
                                          </p:val>
                                        </p:tav>
                                        <p:tav tm="100000">
                                          <p:val>
                                            <p:strVal val="#ppt_y"/>
                                          </p:val>
                                        </p:tav>
                                      </p:tavLst>
                                    </p:anim>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strVal val="#ppt_h"/>
                                          </p:val>
                                        </p:tav>
                                        <p:tav tm="100000">
                                          <p:val>
                                            <p:strVal val="#ppt_h"/>
                                          </p:val>
                                        </p:tav>
                                      </p:tavLst>
                                    </p:anim>
                                  </p:childTnLst>
                                </p:cTn>
                              </p:par>
                              <p:par>
                                <p:cTn id="66" presetID="10" presetClass="entr" presetSubtype="0" fill="hold" grpId="0" nodeType="withEffect">
                                  <p:stCondLst>
                                    <p:cond delay="250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42" presetClass="entr" presetSubtype="0" fill="hold" nodeType="withEffect">
                                  <p:stCondLst>
                                    <p:cond delay="290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1"/>
                                          </p:val>
                                        </p:tav>
                                        <p:tav tm="100000">
                                          <p:val>
                                            <p:strVal val="#ppt_y"/>
                                          </p:val>
                                        </p:tav>
                                      </p:tavLst>
                                    </p:anim>
                                  </p:childTnLst>
                                </p:cTn>
                              </p:par>
                              <p:par>
                                <p:cTn id="74" presetID="17" presetClass="entr" presetSubtype="8" fill="hold" grpId="0" nodeType="withEffect">
                                  <p:stCondLst>
                                    <p:cond delay="310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ppt_x</p:attrName>
                                        </p:attrNameLst>
                                      </p:cBhvr>
                                      <p:tavLst>
                                        <p:tav tm="0">
                                          <p:val>
                                            <p:strVal val="#ppt_x-#ppt_w/2"/>
                                          </p:val>
                                        </p:tav>
                                        <p:tav tm="100000">
                                          <p:val>
                                            <p:strVal val="#ppt_x"/>
                                          </p:val>
                                        </p:tav>
                                      </p:tavLst>
                                    </p:anim>
                                    <p:anim calcmode="lin" valueType="num">
                                      <p:cBhvr>
                                        <p:cTn id="77" dur="500" fill="hold"/>
                                        <p:tgtEl>
                                          <p:spTgt spid="26"/>
                                        </p:tgtEl>
                                        <p:attrNameLst>
                                          <p:attrName>ppt_y</p:attrName>
                                        </p:attrNameLst>
                                      </p:cBhvr>
                                      <p:tavLst>
                                        <p:tav tm="0">
                                          <p:val>
                                            <p:strVal val="#ppt_y"/>
                                          </p:val>
                                        </p:tav>
                                        <p:tav tm="100000">
                                          <p:val>
                                            <p:strVal val="#ppt_y"/>
                                          </p:val>
                                        </p:tav>
                                      </p:tavLst>
                                    </p:anim>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strVal val="#ppt_h"/>
                                          </p:val>
                                        </p:tav>
                                        <p:tav tm="100000">
                                          <p:val>
                                            <p:strVal val="#ppt_h"/>
                                          </p:val>
                                        </p:tav>
                                      </p:tavLst>
                                    </p:anim>
                                  </p:childTnLst>
                                </p:cTn>
                              </p:par>
                              <p:par>
                                <p:cTn id="80" presetID="10" presetClass="entr" presetSubtype="0" fill="hold" grpId="0" nodeType="withEffect">
                                  <p:stCondLst>
                                    <p:cond delay="310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42" presetClass="entr" presetSubtype="0" fill="hold" nodeType="withEffect">
                                  <p:stCondLst>
                                    <p:cond delay="350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par>
                                <p:cTn id="88" presetID="17" presetClass="entr" presetSubtype="2" fill="hold" grpId="0" nodeType="withEffect">
                                  <p:stCondLst>
                                    <p:cond delay="370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ppt_x</p:attrName>
                                        </p:attrNameLst>
                                      </p:cBhvr>
                                      <p:tavLst>
                                        <p:tav tm="0">
                                          <p:val>
                                            <p:strVal val="#ppt_x+#ppt_w/2"/>
                                          </p:val>
                                        </p:tav>
                                        <p:tav tm="100000">
                                          <p:val>
                                            <p:strVal val="#ppt_x"/>
                                          </p:val>
                                        </p:tav>
                                      </p:tavLst>
                                    </p:anim>
                                    <p:anim calcmode="lin" valueType="num">
                                      <p:cBhvr>
                                        <p:cTn id="91" dur="500" fill="hold"/>
                                        <p:tgtEl>
                                          <p:spTgt spid="27"/>
                                        </p:tgtEl>
                                        <p:attrNameLst>
                                          <p:attrName>ppt_y</p:attrName>
                                        </p:attrNameLst>
                                      </p:cBhvr>
                                      <p:tavLst>
                                        <p:tav tm="0">
                                          <p:val>
                                            <p:strVal val="#ppt_y"/>
                                          </p:val>
                                        </p:tav>
                                        <p:tav tm="100000">
                                          <p:val>
                                            <p:strVal val="#ppt_y"/>
                                          </p:val>
                                        </p:tav>
                                      </p:tavLst>
                                    </p:anim>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strVal val="#ppt_h"/>
                                          </p:val>
                                        </p:tav>
                                        <p:tav tm="100000">
                                          <p:val>
                                            <p:strVal val="#ppt_h"/>
                                          </p:val>
                                        </p:tav>
                                      </p:tavLst>
                                    </p:anim>
                                  </p:childTnLst>
                                </p:cTn>
                              </p:par>
                              <p:par>
                                <p:cTn id="94" presetID="10" presetClass="entr" presetSubtype="0" fill="hold" grpId="0" nodeType="withEffect">
                                  <p:stCondLst>
                                    <p:cond delay="370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p:bldP spid="5" grpId="0"/>
      <p:bldP spid="23" grpId="0"/>
      <p:bldP spid="24" grpId="0"/>
      <p:bldP spid="25" grpId="0"/>
      <p:bldP spid="26" grpId="0"/>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hevron 2"/>
          <p:cNvSpPr/>
          <p:nvPr/>
        </p:nvSpPr>
        <p:spPr bwMode="auto">
          <a:xfrm>
            <a:off x="4412083" y="2049613"/>
            <a:ext cx="285559" cy="509058"/>
          </a:xfrm>
          <a:prstGeom prst="chevron">
            <a:avLst/>
          </a:prstGeom>
          <a:solidFill>
            <a:srgbClr val="0070C0"/>
          </a:solidFill>
          <a:ln>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4" name="Oval 51"/>
          <p:cNvSpPr/>
          <p:nvPr/>
        </p:nvSpPr>
        <p:spPr bwMode="auto">
          <a:xfrm>
            <a:off x="1227163" y="1563694"/>
            <a:ext cx="1361899" cy="1434618"/>
          </a:xfrm>
          <a:prstGeom prst="ellipse">
            <a:avLst/>
          </a:prstGeom>
          <a:blipFill>
            <a:blip r:embed="rId3"/>
            <a:stretch>
              <a:fillRect/>
            </a:stretch>
          </a:blipFill>
          <a:ln w="101600" cmpd="sng">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5" name="Oval 65"/>
          <p:cNvSpPr/>
          <p:nvPr/>
        </p:nvSpPr>
        <p:spPr bwMode="auto">
          <a:xfrm>
            <a:off x="3007579" y="1563694"/>
            <a:ext cx="1361899" cy="1434618"/>
          </a:xfrm>
          <a:prstGeom prst="ellipse">
            <a:avLst/>
          </a:prstGeom>
          <a:blipFill>
            <a:blip r:embed="rId4"/>
            <a:stretch>
              <a:fillRect/>
            </a:stretch>
          </a:blipFill>
          <a:ln w="101600" cmpd="sng">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6" name="Oval 69"/>
          <p:cNvSpPr/>
          <p:nvPr/>
        </p:nvSpPr>
        <p:spPr bwMode="auto">
          <a:xfrm>
            <a:off x="6515528" y="1563694"/>
            <a:ext cx="1361899" cy="1434618"/>
          </a:xfrm>
          <a:prstGeom prst="ellipse">
            <a:avLst/>
          </a:prstGeom>
          <a:blipFill>
            <a:blip r:embed="rId5"/>
            <a:stretch>
              <a:fillRect/>
            </a:stretch>
          </a:blipFill>
          <a:ln w="101600" cmpd="sng">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7" name="Oval 73"/>
          <p:cNvSpPr/>
          <p:nvPr/>
        </p:nvSpPr>
        <p:spPr bwMode="auto">
          <a:xfrm>
            <a:off x="4764867" y="1563694"/>
            <a:ext cx="1361899" cy="1434618"/>
          </a:xfrm>
          <a:prstGeom prst="ellipse">
            <a:avLst/>
          </a:prstGeom>
          <a:blipFill>
            <a:blip r:embed="rId6"/>
            <a:stretch>
              <a:fillRect/>
            </a:stretch>
          </a:blipFill>
          <a:ln w="101600" cmpd="sng">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8" name="Chevron 86"/>
          <p:cNvSpPr/>
          <p:nvPr/>
        </p:nvSpPr>
        <p:spPr bwMode="auto">
          <a:xfrm>
            <a:off x="2654795" y="2049613"/>
            <a:ext cx="285559" cy="509058"/>
          </a:xfrm>
          <a:prstGeom prst="chevron">
            <a:avLst/>
          </a:prstGeom>
          <a:solidFill>
            <a:srgbClr val="0070C0"/>
          </a:solidFill>
          <a:ln>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sp>
        <p:nvSpPr>
          <p:cNvPr id="29" name="Chevron 87"/>
          <p:cNvSpPr/>
          <p:nvPr/>
        </p:nvSpPr>
        <p:spPr bwMode="auto">
          <a:xfrm>
            <a:off x="6169371" y="2049613"/>
            <a:ext cx="285559" cy="509058"/>
          </a:xfrm>
          <a:prstGeom prst="chevron">
            <a:avLst/>
          </a:prstGeom>
          <a:solidFill>
            <a:srgbClr val="0070C0"/>
          </a:solidFill>
          <a:ln>
            <a:noFill/>
          </a:ln>
          <a:effectLst/>
          <a:extLst/>
        </p:spPr>
        <p:txBody>
          <a:bodyPr vert="horz" wrap="square" lIns="86800" tIns="43400" rIns="86800" bIns="43400" numCol="1" rtlCol="0" anchor="t" anchorCtr="0" compatLnSpc="1">
            <a:prstTxWarp prst="textNoShape">
              <a:avLst/>
            </a:prstTxWarp>
          </a:bodyPr>
          <a:lstStyle/>
          <a:p>
            <a:pPr algn="ctr" defTabSz="867992"/>
            <a:endParaRPr lang="en-US" sz="5315">
              <a:solidFill>
                <a:srgbClr val="000000"/>
              </a:solidFill>
              <a:latin typeface="Gill Sans" charset="0"/>
              <a:ea typeface="ヒラギノ角ゴ ProN W3" charset="0"/>
              <a:cs typeface="ヒラギノ角ゴ ProN W3" charset="0"/>
              <a:sym typeface="Gill Sans" charset="0"/>
            </a:endParaRPr>
          </a:p>
        </p:txBody>
      </p:sp>
      <p:cxnSp>
        <p:nvCxnSpPr>
          <p:cNvPr id="30" name="Straight Connector 23"/>
          <p:cNvCxnSpPr/>
          <p:nvPr/>
        </p:nvCxnSpPr>
        <p:spPr bwMode="auto">
          <a:xfrm>
            <a:off x="1226997" y="3329086"/>
            <a:ext cx="1405830" cy="0"/>
          </a:xfrm>
          <a:prstGeom prst="line">
            <a:avLst/>
          </a:prstGeom>
          <a:solidFill>
            <a:srgbClr val="ECB100"/>
          </a:solidFill>
          <a:ln w="114300" cap="flat" cmpd="thickThin" algn="ctr">
            <a:solidFill>
              <a:srgbClr val="0070C0"/>
            </a:solidFill>
            <a:prstDash val="solid"/>
            <a:round/>
            <a:headEnd type="none" w="med" len="med"/>
            <a:tailEnd type="none" w="med" len="med"/>
          </a:ln>
          <a:effectLst/>
          <a:extLst/>
        </p:spPr>
      </p:cxnSp>
      <p:sp>
        <p:nvSpPr>
          <p:cNvPr id="31" name="矩形 30"/>
          <p:cNvSpPr/>
          <p:nvPr/>
        </p:nvSpPr>
        <p:spPr>
          <a:xfrm>
            <a:off x="1227165" y="3545099"/>
            <a:ext cx="1405664" cy="990015"/>
          </a:xfrm>
          <a:prstGeom prst="rect">
            <a:avLst/>
          </a:prstGeom>
        </p:spPr>
        <p:txBody>
          <a:bodyPr wrap="square">
            <a:spAutoFit/>
          </a:bodyPr>
          <a:lstStyle/>
          <a:p>
            <a:pPr algn="just">
              <a:lnSpc>
                <a:spcPts val="1424"/>
              </a:lnSpc>
            </a:pPr>
            <a:r>
              <a:rPr lang="zh-CN" altLang="en-US" sz="1044" dirty="0">
                <a:latin typeface="微软雅黑" pitchFamily="34" charset="-122"/>
                <a:ea typeface="微软雅黑" pitchFamily="34" charset="-122"/>
              </a:rPr>
              <a:t>点击添加文字内容点击添加文字内容点击添加文字内容点击添加文字内容点击添加文字内容。</a:t>
            </a:r>
          </a:p>
        </p:txBody>
      </p:sp>
      <p:cxnSp>
        <p:nvCxnSpPr>
          <p:cNvPr id="32" name="Straight Connector 23"/>
          <p:cNvCxnSpPr/>
          <p:nvPr/>
        </p:nvCxnSpPr>
        <p:spPr bwMode="auto">
          <a:xfrm>
            <a:off x="3007580" y="3319173"/>
            <a:ext cx="1405830" cy="0"/>
          </a:xfrm>
          <a:prstGeom prst="line">
            <a:avLst/>
          </a:prstGeom>
          <a:solidFill>
            <a:srgbClr val="ECB100"/>
          </a:solidFill>
          <a:ln w="114300" cap="flat" cmpd="thickThin" algn="ctr">
            <a:solidFill>
              <a:srgbClr val="0070C0"/>
            </a:solidFill>
            <a:prstDash val="solid"/>
            <a:round/>
            <a:headEnd type="none" w="med" len="med"/>
            <a:tailEnd type="none" w="med" len="med"/>
          </a:ln>
          <a:effectLst/>
          <a:extLst/>
        </p:spPr>
      </p:cxnSp>
      <p:sp>
        <p:nvSpPr>
          <p:cNvPr id="33" name="矩形 32"/>
          <p:cNvSpPr/>
          <p:nvPr/>
        </p:nvSpPr>
        <p:spPr>
          <a:xfrm>
            <a:off x="3007746" y="3535185"/>
            <a:ext cx="1405664" cy="990015"/>
          </a:xfrm>
          <a:prstGeom prst="rect">
            <a:avLst/>
          </a:prstGeom>
        </p:spPr>
        <p:txBody>
          <a:bodyPr wrap="square">
            <a:spAutoFit/>
          </a:bodyPr>
          <a:lstStyle/>
          <a:p>
            <a:pPr algn="just">
              <a:lnSpc>
                <a:spcPts val="1424"/>
              </a:lnSpc>
            </a:pPr>
            <a:r>
              <a:rPr lang="zh-CN" altLang="en-US" sz="1044" dirty="0">
                <a:latin typeface="微软雅黑" pitchFamily="34" charset="-122"/>
                <a:ea typeface="微软雅黑" pitchFamily="34" charset="-122"/>
              </a:rPr>
              <a:t>点击添加文字内容点击添加文字内容点击添加文字内容点击添加文字内容点击添加文字内容。</a:t>
            </a:r>
          </a:p>
        </p:txBody>
      </p:sp>
      <p:cxnSp>
        <p:nvCxnSpPr>
          <p:cNvPr id="34" name="Straight Connector 23"/>
          <p:cNvCxnSpPr/>
          <p:nvPr/>
        </p:nvCxnSpPr>
        <p:spPr bwMode="auto">
          <a:xfrm>
            <a:off x="4764867" y="3319173"/>
            <a:ext cx="1405830" cy="0"/>
          </a:xfrm>
          <a:prstGeom prst="line">
            <a:avLst/>
          </a:prstGeom>
          <a:solidFill>
            <a:srgbClr val="ECB100"/>
          </a:solidFill>
          <a:ln w="114300" cap="flat" cmpd="thickThin" algn="ctr">
            <a:solidFill>
              <a:srgbClr val="0070C0"/>
            </a:solidFill>
            <a:prstDash val="solid"/>
            <a:round/>
            <a:headEnd type="none" w="med" len="med"/>
            <a:tailEnd type="none" w="med" len="med"/>
          </a:ln>
          <a:effectLst/>
          <a:extLst/>
        </p:spPr>
      </p:cxnSp>
      <p:sp>
        <p:nvSpPr>
          <p:cNvPr id="35" name="矩形 34"/>
          <p:cNvSpPr/>
          <p:nvPr/>
        </p:nvSpPr>
        <p:spPr>
          <a:xfrm>
            <a:off x="4765035" y="3535185"/>
            <a:ext cx="1405664" cy="990015"/>
          </a:xfrm>
          <a:prstGeom prst="rect">
            <a:avLst/>
          </a:prstGeom>
        </p:spPr>
        <p:txBody>
          <a:bodyPr wrap="square">
            <a:spAutoFit/>
          </a:bodyPr>
          <a:lstStyle/>
          <a:p>
            <a:pPr algn="just">
              <a:lnSpc>
                <a:spcPts val="1424"/>
              </a:lnSpc>
            </a:pPr>
            <a:r>
              <a:rPr lang="zh-CN" altLang="en-US" sz="1044" dirty="0">
                <a:latin typeface="微软雅黑" pitchFamily="34" charset="-122"/>
                <a:ea typeface="微软雅黑" pitchFamily="34" charset="-122"/>
              </a:rPr>
              <a:t>点击添加文字内容点击添加文字内容点击添加文字内容点击添加文字内容点击添加文字内容。</a:t>
            </a:r>
          </a:p>
        </p:txBody>
      </p:sp>
      <p:cxnSp>
        <p:nvCxnSpPr>
          <p:cNvPr id="36" name="Straight Connector 23"/>
          <p:cNvCxnSpPr/>
          <p:nvPr/>
        </p:nvCxnSpPr>
        <p:spPr bwMode="auto">
          <a:xfrm>
            <a:off x="6515529" y="3319173"/>
            <a:ext cx="1405830" cy="0"/>
          </a:xfrm>
          <a:prstGeom prst="line">
            <a:avLst/>
          </a:prstGeom>
          <a:solidFill>
            <a:srgbClr val="ECB100"/>
          </a:solidFill>
          <a:ln w="114300" cap="flat" cmpd="thickThin" algn="ctr">
            <a:solidFill>
              <a:srgbClr val="0070C0"/>
            </a:solidFill>
            <a:prstDash val="solid"/>
            <a:round/>
            <a:headEnd type="none" w="med" len="med"/>
            <a:tailEnd type="none" w="med" len="med"/>
          </a:ln>
          <a:effectLst/>
          <a:extLst/>
        </p:spPr>
      </p:cxnSp>
      <p:sp>
        <p:nvSpPr>
          <p:cNvPr id="37" name="矩形 36"/>
          <p:cNvSpPr/>
          <p:nvPr/>
        </p:nvSpPr>
        <p:spPr>
          <a:xfrm>
            <a:off x="6515697" y="3535185"/>
            <a:ext cx="1405664" cy="990015"/>
          </a:xfrm>
          <a:prstGeom prst="rect">
            <a:avLst/>
          </a:prstGeom>
        </p:spPr>
        <p:txBody>
          <a:bodyPr wrap="square">
            <a:spAutoFit/>
          </a:bodyPr>
          <a:lstStyle/>
          <a:p>
            <a:pPr algn="just">
              <a:lnSpc>
                <a:spcPts val="1424"/>
              </a:lnSpc>
            </a:pPr>
            <a:r>
              <a:rPr lang="zh-CN" altLang="en-US" sz="1044" dirty="0">
                <a:latin typeface="微软雅黑" pitchFamily="34" charset="-122"/>
                <a:ea typeface="微软雅黑" pitchFamily="34" charset="-122"/>
              </a:rPr>
              <a:t>点击添加文字内容点击添加文字内容点击添加文字内容点击添加文字内容点击添加文字内容。</a:t>
            </a:r>
          </a:p>
        </p:txBody>
      </p:sp>
      <p:sp>
        <p:nvSpPr>
          <p:cNvPr id="74" name="TextBox 7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75" name="组合 74"/>
          <p:cNvGrpSpPr/>
          <p:nvPr/>
        </p:nvGrpSpPr>
        <p:grpSpPr>
          <a:xfrm>
            <a:off x="494662" y="-25710"/>
            <a:ext cx="791863" cy="791863"/>
            <a:chOff x="7414667" y="3750264"/>
            <a:chExt cx="871129" cy="871129"/>
          </a:xfrm>
        </p:grpSpPr>
        <p:sp>
          <p:nvSpPr>
            <p:cNvPr id="76" name="椭圆 7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7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7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31626328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78"/>
                                            </p:tgtEl>
                                            <p:attrNameLst>
                                              <p:attrName>style.visibility</p:attrName>
                                            </p:attrNameLst>
                                          </p:cBhvr>
                                          <p:to>
                                            <p:strVal val="visible"/>
                                          </p:to>
                                        </p:set>
                                        <p:animEffect>
                                          <p:cBhvr>
                                            <p:cTn id="13" dur="750"/>
                                            <p:tgtEl>
                                              <p:spTgt spid="78"/>
                                            </p:tgtEl>
                                          </p:cBhvr>
                                        </p:animEffect>
                                        <p:anim calcmode="lin" valueType="num">
                                          <p:cBhvr>
                                            <p:cTn id="14" dur="750" fill="hold"/>
                                            <p:tgtEl>
                                              <p:spTgt spid="78"/>
                                            </p:tgtEl>
                                            <p:attrNameLst>
                                              <p:attrName>ppt_x</p:attrName>
                                            </p:attrNameLst>
                                          </p:cBhvr>
                                          <p:tavLst>
                                            <p:tav tm="0">
                                              <p:val>
                                                <p:strVal val="#ppt_x"/>
                                              </p:val>
                                            </p:tav>
                                            <p:tav tm="100000">
                                              <p:val>
                                                <p:strVal val="#ppt_x"/>
                                              </p:val>
                                            </p:tav>
                                          </p:tavLst>
                                        </p:anim>
                                        <p:anim calcmode="lin" valueType="num">
                                          <p:cBhvr>
                                            <p:cTn id="15" dur="750" fill="hold"/>
                                            <p:tgtEl>
                                              <p:spTgt spid="78"/>
                                            </p:tgtEl>
                                            <p:attrNameLst>
                                              <p:attrName>ppt_y</p:attrName>
                                            </p:attrNameLst>
                                          </p:cBhvr>
                                          <p:tavLst>
                                            <p:tav tm="0">
                                              <p:val>
                                                <p:strVal val="#ppt_y+.1"/>
                                              </p:val>
                                            </p:tav>
                                            <p:tav tm="100000">
                                              <p:val>
                                                <p:strVal val="#ppt_y"/>
                                              </p:val>
                                            </p:tav>
                                          </p:tavLst>
                                        </p:anim>
                                      </p:childTnLst>
                                    </p:cTn>
                                  </p:par>
                                </p:childTnLst>
                              </p:cTn>
                            </p:par>
                            <p:par>
                              <p:cTn id="16" fill="hold">
                                <p:stCondLst>
                                  <p:cond delay="1625"/>
                                </p:stCondLst>
                                <p:childTnLst>
                                  <p:par>
                                    <p:cTn id="17" presetID="2" presetClass="entr" presetSubtype="8" fill="hold" grpId="0" nodeType="afterEffect" p14:presetBounceEnd="375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37500">
                                          <p:cBhvr additive="base">
                                            <p:cTn id="19" dur="300" fill="hold"/>
                                            <p:tgtEl>
                                              <p:spTgt spid="24"/>
                                            </p:tgtEl>
                                            <p:attrNameLst>
                                              <p:attrName>ppt_x</p:attrName>
                                            </p:attrNameLst>
                                          </p:cBhvr>
                                          <p:tavLst>
                                            <p:tav tm="0">
                                              <p:val>
                                                <p:strVal val="0-#ppt_w/2"/>
                                              </p:val>
                                            </p:tav>
                                            <p:tav tm="100000">
                                              <p:val>
                                                <p:strVal val="#ppt_x"/>
                                              </p:val>
                                            </p:tav>
                                          </p:tavLst>
                                        </p:anim>
                                        <p:anim calcmode="lin" valueType="num" p14:bounceEnd="37500">
                                          <p:cBhvr additive="base">
                                            <p:cTn id="20" dur="3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925"/>
                                </p:stCondLst>
                                <p:childTnLst>
                                  <p:par>
                                    <p:cTn id="22" presetID="6" presetClass="emph" presetSubtype="0" fill="hold" grpId="1" nodeType="afterEffect" p14:presetBounceEnd="40000">
                                      <p:stCondLst>
                                        <p:cond delay="0"/>
                                      </p:stCondLst>
                                      <p:childTnLst>
                                        <p:animScale p14:bounceEnd="40000">
                                          <p:cBhvr>
                                            <p:cTn id="23" dur="100" fill="hold"/>
                                            <p:tgtEl>
                                              <p:spTgt spid="24"/>
                                            </p:tgtEl>
                                          </p:cBhvr>
                                          <p:by x="105000" y="105000"/>
                                        </p:animScale>
                                      </p:childTnLst>
                                    </p:cTn>
                                  </p:par>
                                </p:childTnLst>
                              </p:cTn>
                            </p:par>
                            <p:par>
                              <p:cTn id="24" fill="hold">
                                <p:stCondLst>
                                  <p:cond delay="2025"/>
                                </p:stCondLst>
                                <p:childTnLst>
                                  <p:par>
                                    <p:cTn id="25" presetID="6" presetClass="emph" presetSubtype="0" decel="100000" fill="hold" grpId="2" nodeType="afterEffect">
                                      <p:stCondLst>
                                        <p:cond delay="0"/>
                                      </p:stCondLst>
                                      <p:childTnLst>
                                        <p:animScale>
                                          <p:cBhvr>
                                            <p:cTn id="26" dur="100" fill="hold"/>
                                            <p:tgtEl>
                                              <p:spTgt spid="24"/>
                                            </p:tgtEl>
                                          </p:cBhvr>
                                          <p:by x="95000" y="95000"/>
                                        </p:animScale>
                                      </p:childTnLst>
                                    </p:cTn>
                                  </p:par>
                                </p:childTnLst>
                              </p:cTn>
                            </p:par>
                            <p:par>
                              <p:cTn id="27" fill="hold">
                                <p:stCondLst>
                                  <p:cond delay="2125"/>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625"/>
                                </p:stCondLst>
                                <p:childTnLst>
                                  <p:par>
                                    <p:cTn id="32" presetID="2" presetClass="entr" presetSubtype="8" fill="hold" grpId="0" nodeType="afterEffect" p14:presetBounceEnd="37500">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14:bounceEnd="37500">
                                          <p:cBhvr additive="base">
                                            <p:cTn id="34" dur="300" fill="hold"/>
                                            <p:tgtEl>
                                              <p:spTgt spid="25"/>
                                            </p:tgtEl>
                                            <p:attrNameLst>
                                              <p:attrName>ppt_x</p:attrName>
                                            </p:attrNameLst>
                                          </p:cBhvr>
                                          <p:tavLst>
                                            <p:tav tm="0">
                                              <p:val>
                                                <p:strVal val="0-#ppt_w/2"/>
                                              </p:val>
                                            </p:tav>
                                            <p:tav tm="100000">
                                              <p:val>
                                                <p:strVal val="#ppt_x"/>
                                              </p:val>
                                            </p:tav>
                                          </p:tavLst>
                                        </p:anim>
                                        <p:anim calcmode="lin" valueType="num" p14:bounceEnd="37500">
                                          <p:cBhvr additive="base">
                                            <p:cTn id="35" dur="3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2925"/>
                                </p:stCondLst>
                                <p:childTnLst>
                                  <p:par>
                                    <p:cTn id="37" presetID="6" presetClass="emph" presetSubtype="0" fill="hold" grpId="1" nodeType="afterEffect" p14:presetBounceEnd="40000">
                                      <p:stCondLst>
                                        <p:cond delay="0"/>
                                      </p:stCondLst>
                                      <p:childTnLst>
                                        <p:animScale p14:bounceEnd="40000">
                                          <p:cBhvr>
                                            <p:cTn id="38" dur="100" fill="hold"/>
                                            <p:tgtEl>
                                              <p:spTgt spid="25"/>
                                            </p:tgtEl>
                                          </p:cBhvr>
                                          <p:by x="105000" y="105000"/>
                                        </p:animScale>
                                      </p:childTnLst>
                                    </p:cTn>
                                  </p:par>
                                </p:childTnLst>
                              </p:cTn>
                            </p:par>
                            <p:par>
                              <p:cTn id="39" fill="hold">
                                <p:stCondLst>
                                  <p:cond delay="3025"/>
                                </p:stCondLst>
                                <p:childTnLst>
                                  <p:par>
                                    <p:cTn id="40" presetID="6" presetClass="emph" presetSubtype="0" decel="100000" fill="hold" grpId="2" nodeType="afterEffect">
                                      <p:stCondLst>
                                        <p:cond delay="0"/>
                                      </p:stCondLst>
                                      <p:childTnLst>
                                        <p:animScale>
                                          <p:cBhvr>
                                            <p:cTn id="41" dur="100" fill="hold"/>
                                            <p:tgtEl>
                                              <p:spTgt spid="25"/>
                                            </p:tgtEl>
                                          </p:cBhvr>
                                          <p:by x="95000" y="95000"/>
                                        </p:animScale>
                                      </p:childTnLst>
                                    </p:cTn>
                                  </p:par>
                                </p:childTnLst>
                              </p:cTn>
                            </p:par>
                            <p:par>
                              <p:cTn id="42" fill="hold">
                                <p:stCondLst>
                                  <p:cond delay="3125"/>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3625"/>
                                </p:stCondLst>
                                <p:childTnLst>
                                  <p:par>
                                    <p:cTn id="47" presetID="2" presetClass="entr" presetSubtype="8" fill="hold" grpId="0" nodeType="afterEffect" p14:presetBounceEnd="37500">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14:bounceEnd="37500">
                                          <p:cBhvr additive="base">
                                            <p:cTn id="49" dur="300" fill="hold"/>
                                            <p:tgtEl>
                                              <p:spTgt spid="27"/>
                                            </p:tgtEl>
                                            <p:attrNameLst>
                                              <p:attrName>ppt_x</p:attrName>
                                            </p:attrNameLst>
                                          </p:cBhvr>
                                          <p:tavLst>
                                            <p:tav tm="0">
                                              <p:val>
                                                <p:strVal val="0-#ppt_w/2"/>
                                              </p:val>
                                            </p:tav>
                                            <p:tav tm="100000">
                                              <p:val>
                                                <p:strVal val="#ppt_x"/>
                                              </p:val>
                                            </p:tav>
                                          </p:tavLst>
                                        </p:anim>
                                        <p:anim calcmode="lin" valueType="num" p14:bounceEnd="37500">
                                          <p:cBhvr additive="base">
                                            <p:cTn id="50" dur="300" fill="hold"/>
                                            <p:tgtEl>
                                              <p:spTgt spid="27"/>
                                            </p:tgtEl>
                                            <p:attrNameLst>
                                              <p:attrName>ppt_y</p:attrName>
                                            </p:attrNameLst>
                                          </p:cBhvr>
                                          <p:tavLst>
                                            <p:tav tm="0">
                                              <p:val>
                                                <p:strVal val="#ppt_y"/>
                                              </p:val>
                                            </p:tav>
                                            <p:tav tm="100000">
                                              <p:val>
                                                <p:strVal val="#ppt_y"/>
                                              </p:val>
                                            </p:tav>
                                          </p:tavLst>
                                        </p:anim>
                                      </p:childTnLst>
                                    </p:cTn>
                                  </p:par>
                                </p:childTnLst>
                              </p:cTn>
                            </p:par>
                            <p:par>
                              <p:cTn id="51" fill="hold">
                                <p:stCondLst>
                                  <p:cond delay="3925"/>
                                </p:stCondLst>
                                <p:childTnLst>
                                  <p:par>
                                    <p:cTn id="52" presetID="6" presetClass="emph" presetSubtype="0" fill="hold" grpId="1" nodeType="afterEffect" p14:presetBounceEnd="40000">
                                      <p:stCondLst>
                                        <p:cond delay="0"/>
                                      </p:stCondLst>
                                      <p:childTnLst>
                                        <p:animScale p14:bounceEnd="40000">
                                          <p:cBhvr>
                                            <p:cTn id="53" dur="100" fill="hold"/>
                                            <p:tgtEl>
                                              <p:spTgt spid="27"/>
                                            </p:tgtEl>
                                          </p:cBhvr>
                                          <p:by x="105000" y="105000"/>
                                        </p:animScale>
                                      </p:childTnLst>
                                    </p:cTn>
                                  </p:par>
                                </p:childTnLst>
                              </p:cTn>
                            </p:par>
                            <p:par>
                              <p:cTn id="54" fill="hold">
                                <p:stCondLst>
                                  <p:cond delay="4025"/>
                                </p:stCondLst>
                                <p:childTnLst>
                                  <p:par>
                                    <p:cTn id="55" presetID="6" presetClass="emph" presetSubtype="0" decel="100000" fill="hold" grpId="2" nodeType="afterEffect">
                                      <p:stCondLst>
                                        <p:cond delay="0"/>
                                      </p:stCondLst>
                                      <p:childTnLst>
                                        <p:animScale>
                                          <p:cBhvr>
                                            <p:cTn id="56" dur="100" fill="hold"/>
                                            <p:tgtEl>
                                              <p:spTgt spid="27"/>
                                            </p:tgtEl>
                                          </p:cBhvr>
                                          <p:by x="95000" y="95000"/>
                                        </p:animScale>
                                      </p:childTnLst>
                                    </p:cTn>
                                  </p:par>
                                </p:childTnLst>
                              </p:cTn>
                            </p:par>
                            <p:par>
                              <p:cTn id="57" fill="hold">
                                <p:stCondLst>
                                  <p:cond delay="4125"/>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par>
                              <p:cTn id="61" fill="hold">
                                <p:stCondLst>
                                  <p:cond delay="4625"/>
                                </p:stCondLst>
                                <p:childTnLst>
                                  <p:par>
                                    <p:cTn id="62" presetID="2" presetClass="entr" presetSubtype="8" fill="hold" grpId="0" nodeType="afterEffect" p14:presetBounceEnd="37500">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14:bounceEnd="37500">
                                          <p:cBhvr additive="base">
                                            <p:cTn id="64" dur="300" fill="hold"/>
                                            <p:tgtEl>
                                              <p:spTgt spid="26"/>
                                            </p:tgtEl>
                                            <p:attrNameLst>
                                              <p:attrName>ppt_x</p:attrName>
                                            </p:attrNameLst>
                                          </p:cBhvr>
                                          <p:tavLst>
                                            <p:tav tm="0">
                                              <p:val>
                                                <p:strVal val="0-#ppt_w/2"/>
                                              </p:val>
                                            </p:tav>
                                            <p:tav tm="100000">
                                              <p:val>
                                                <p:strVal val="#ppt_x"/>
                                              </p:val>
                                            </p:tav>
                                          </p:tavLst>
                                        </p:anim>
                                        <p:anim calcmode="lin" valueType="num" p14:bounceEnd="37500">
                                          <p:cBhvr additive="base">
                                            <p:cTn id="65" dur="3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4925"/>
                                </p:stCondLst>
                                <p:childTnLst>
                                  <p:par>
                                    <p:cTn id="67" presetID="6" presetClass="emph" presetSubtype="0" fill="hold" grpId="1" nodeType="afterEffect" p14:presetBounceEnd="40000">
                                      <p:stCondLst>
                                        <p:cond delay="0"/>
                                      </p:stCondLst>
                                      <p:childTnLst>
                                        <p:animScale p14:bounceEnd="40000">
                                          <p:cBhvr>
                                            <p:cTn id="68" dur="100" fill="hold"/>
                                            <p:tgtEl>
                                              <p:spTgt spid="26"/>
                                            </p:tgtEl>
                                          </p:cBhvr>
                                          <p:by x="105000" y="105000"/>
                                        </p:animScale>
                                      </p:childTnLst>
                                    </p:cTn>
                                  </p:par>
                                </p:childTnLst>
                              </p:cTn>
                            </p:par>
                            <p:par>
                              <p:cTn id="69" fill="hold">
                                <p:stCondLst>
                                  <p:cond delay="5025"/>
                                </p:stCondLst>
                                <p:childTnLst>
                                  <p:par>
                                    <p:cTn id="70" presetID="6" presetClass="emph" presetSubtype="0" decel="100000" fill="hold" grpId="2" nodeType="afterEffect">
                                      <p:stCondLst>
                                        <p:cond delay="0"/>
                                      </p:stCondLst>
                                      <p:childTnLst>
                                        <p:animScale>
                                          <p:cBhvr>
                                            <p:cTn id="71" dur="100" fill="hold"/>
                                            <p:tgtEl>
                                              <p:spTgt spid="26"/>
                                            </p:tgtEl>
                                          </p:cBhvr>
                                          <p:by x="95000" y="95000"/>
                                        </p:animScale>
                                      </p:childTnLst>
                                    </p:cTn>
                                  </p:par>
                                </p:childTnLst>
                              </p:cTn>
                            </p:par>
                            <p:par>
                              <p:cTn id="72" fill="hold">
                                <p:stCondLst>
                                  <p:cond delay="5125"/>
                                </p:stCondLst>
                                <p:childTnLst>
                                  <p:par>
                                    <p:cTn id="73" presetID="47" presetClass="entr" presetSubtype="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00"/>
                                            <p:tgtEl>
                                              <p:spTgt spid="30"/>
                                            </p:tgtEl>
                                          </p:cBhvr>
                                        </p:animEffect>
                                        <p:anim calcmode="lin" valueType="num">
                                          <p:cBhvr>
                                            <p:cTn id="76" dur="200" fill="hold"/>
                                            <p:tgtEl>
                                              <p:spTgt spid="30"/>
                                            </p:tgtEl>
                                            <p:attrNameLst>
                                              <p:attrName>ppt_x</p:attrName>
                                            </p:attrNameLst>
                                          </p:cBhvr>
                                          <p:tavLst>
                                            <p:tav tm="0">
                                              <p:val>
                                                <p:strVal val="#ppt_x"/>
                                              </p:val>
                                            </p:tav>
                                            <p:tav tm="100000">
                                              <p:val>
                                                <p:strVal val="#ppt_x"/>
                                              </p:val>
                                            </p:tav>
                                          </p:tavLst>
                                        </p:anim>
                                        <p:anim calcmode="lin" valueType="num">
                                          <p:cBhvr>
                                            <p:cTn id="77" dur="200" fill="hold"/>
                                            <p:tgtEl>
                                              <p:spTgt spid="30"/>
                                            </p:tgtEl>
                                            <p:attrNameLst>
                                              <p:attrName>ppt_y</p:attrName>
                                            </p:attrNameLst>
                                          </p:cBhvr>
                                          <p:tavLst>
                                            <p:tav tm="0">
                                              <p:val>
                                                <p:strVal val="#ppt_y-.1"/>
                                              </p:val>
                                            </p:tav>
                                            <p:tav tm="100000">
                                              <p:val>
                                                <p:strVal val="#ppt_y"/>
                                              </p:val>
                                            </p:tav>
                                          </p:tavLst>
                                        </p:anim>
                                      </p:childTnLst>
                                    </p:cTn>
                                  </p:par>
                                </p:childTnLst>
                              </p:cTn>
                            </p:par>
                            <p:par>
                              <p:cTn id="78" fill="hold">
                                <p:stCondLst>
                                  <p:cond delay="5325"/>
                                </p:stCondLst>
                                <p:childTnLst>
                                  <p:par>
                                    <p:cTn id="79" presetID="47"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00"/>
                                            <p:tgtEl>
                                              <p:spTgt spid="31"/>
                                            </p:tgtEl>
                                          </p:cBhvr>
                                        </p:animEffect>
                                        <p:anim calcmode="lin" valueType="num">
                                          <p:cBhvr>
                                            <p:cTn id="82" dur="200" fill="hold"/>
                                            <p:tgtEl>
                                              <p:spTgt spid="31"/>
                                            </p:tgtEl>
                                            <p:attrNameLst>
                                              <p:attrName>ppt_x</p:attrName>
                                            </p:attrNameLst>
                                          </p:cBhvr>
                                          <p:tavLst>
                                            <p:tav tm="0">
                                              <p:val>
                                                <p:strVal val="#ppt_x"/>
                                              </p:val>
                                            </p:tav>
                                            <p:tav tm="100000">
                                              <p:val>
                                                <p:strVal val="#ppt_x"/>
                                              </p:val>
                                            </p:tav>
                                          </p:tavLst>
                                        </p:anim>
                                        <p:anim calcmode="lin" valueType="num">
                                          <p:cBhvr>
                                            <p:cTn id="83" dur="2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5525"/>
                                </p:stCondLst>
                                <p:childTnLst>
                                  <p:par>
                                    <p:cTn id="85" presetID="47"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00"/>
                                            <p:tgtEl>
                                              <p:spTgt spid="32"/>
                                            </p:tgtEl>
                                          </p:cBhvr>
                                        </p:animEffect>
                                        <p:anim calcmode="lin" valueType="num">
                                          <p:cBhvr>
                                            <p:cTn id="88" dur="200" fill="hold"/>
                                            <p:tgtEl>
                                              <p:spTgt spid="32"/>
                                            </p:tgtEl>
                                            <p:attrNameLst>
                                              <p:attrName>ppt_x</p:attrName>
                                            </p:attrNameLst>
                                          </p:cBhvr>
                                          <p:tavLst>
                                            <p:tav tm="0">
                                              <p:val>
                                                <p:strVal val="#ppt_x"/>
                                              </p:val>
                                            </p:tav>
                                            <p:tav tm="100000">
                                              <p:val>
                                                <p:strVal val="#ppt_x"/>
                                              </p:val>
                                            </p:tav>
                                          </p:tavLst>
                                        </p:anim>
                                        <p:anim calcmode="lin" valueType="num">
                                          <p:cBhvr>
                                            <p:cTn id="89" dur="200" fill="hold"/>
                                            <p:tgtEl>
                                              <p:spTgt spid="32"/>
                                            </p:tgtEl>
                                            <p:attrNameLst>
                                              <p:attrName>ppt_y</p:attrName>
                                            </p:attrNameLst>
                                          </p:cBhvr>
                                          <p:tavLst>
                                            <p:tav tm="0">
                                              <p:val>
                                                <p:strVal val="#ppt_y-.1"/>
                                              </p:val>
                                            </p:tav>
                                            <p:tav tm="100000">
                                              <p:val>
                                                <p:strVal val="#ppt_y"/>
                                              </p:val>
                                            </p:tav>
                                          </p:tavLst>
                                        </p:anim>
                                      </p:childTnLst>
                                    </p:cTn>
                                  </p:par>
                                </p:childTnLst>
                              </p:cTn>
                            </p:par>
                            <p:par>
                              <p:cTn id="90" fill="hold">
                                <p:stCondLst>
                                  <p:cond delay="5725"/>
                                </p:stCondLst>
                                <p:childTnLst>
                                  <p:par>
                                    <p:cTn id="91" presetID="47"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
                                            <p:tgtEl>
                                              <p:spTgt spid="33"/>
                                            </p:tgtEl>
                                          </p:cBhvr>
                                        </p:animEffect>
                                        <p:anim calcmode="lin" valueType="num">
                                          <p:cBhvr>
                                            <p:cTn id="94" dur="200" fill="hold"/>
                                            <p:tgtEl>
                                              <p:spTgt spid="33"/>
                                            </p:tgtEl>
                                            <p:attrNameLst>
                                              <p:attrName>ppt_x</p:attrName>
                                            </p:attrNameLst>
                                          </p:cBhvr>
                                          <p:tavLst>
                                            <p:tav tm="0">
                                              <p:val>
                                                <p:strVal val="#ppt_x"/>
                                              </p:val>
                                            </p:tav>
                                            <p:tav tm="100000">
                                              <p:val>
                                                <p:strVal val="#ppt_x"/>
                                              </p:val>
                                            </p:tav>
                                          </p:tavLst>
                                        </p:anim>
                                        <p:anim calcmode="lin" valueType="num">
                                          <p:cBhvr>
                                            <p:cTn id="95" dur="200" fill="hold"/>
                                            <p:tgtEl>
                                              <p:spTgt spid="33"/>
                                            </p:tgtEl>
                                            <p:attrNameLst>
                                              <p:attrName>ppt_y</p:attrName>
                                            </p:attrNameLst>
                                          </p:cBhvr>
                                          <p:tavLst>
                                            <p:tav tm="0">
                                              <p:val>
                                                <p:strVal val="#ppt_y-.1"/>
                                              </p:val>
                                            </p:tav>
                                            <p:tav tm="100000">
                                              <p:val>
                                                <p:strVal val="#ppt_y"/>
                                              </p:val>
                                            </p:tav>
                                          </p:tavLst>
                                        </p:anim>
                                      </p:childTnLst>
                                    </p:cTn>
                                  </p:par>
                                </p:childTnLst>
                              </p:cTn>
                            </p:par>
                            <p:par>
                              <p:cTn id="96" fill="hold">
                                <p:stCondLst>
                                  <p:cond delay="5925"/>
                                </p:stCondLst>
                                <p:childTnLst>
                                  <p:par>
                                    <p:cTn id="97" presetID="47"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200"/>
                                            <p:tgtEl>
                                              <p:spTgt spid="34"/>
                                            </p:tgtEl>
                                          </p:cBhvr>
                                        </p:animEffect>
                                        <p:anim calcmode="lin" valueType="num">
                                          <p:cBhvr>
                                            <p:cTn id="100" dur="200" fill="hold"/>
                                            <p:tgtEl>
                                              <p:spTgt spid="34"/>
                                            </p:tgtEl>
                                            <p:attrNameLst>
                                              <p:attrName>ppt_x</p:attrName>
                                            </p:attrNameLst>
                                          </p:cBhvr>
                                          <p:tavLst>
                                            <p:tav tm="0">
                                              <p:val>
                                                <p:strVal val="#ppt_x"/>
                                              </p:val>
                                            </p:tav>
                                            <p:tav tm="100000">
                                              <p:val>
                                                <p:strVal val="#ppt_x"/>
                                              </p:val>
                                            </p:tav>
                                          </p:tavLst>
                                        </p:anim>
                                        <p:anim calcmode="lin" valueType="num">
                                          <p:cBhvr>
                                            <p:cTn id="101" dur="200" fill="hold"/>
                                            <p:tgtEl>
                                              <p:spTgt spid="34"/>
                                            </p:tgtEl>
                                            <p:attrNameLst>
                                              <p:attrName>ppt_y</p:attrName>
                                            </p:attrNameLst>
                                          </p:cBhvr>
                                          <p:tavLst>
                                            <p:tav tm="0">
                                              <p:val>
                                                <p:strVal val="#ppt_y-.1"/>
                                              </p:val>
                                            </p:tav>
                                            <p:tav tm="100000">
                                              <p:val>
                                                <p:strVal val="#ppt_y"/>
                                              </p:val>
                                            </p:tav>
                                          </p:tavLst>
                                        </p:anim>
                                      </p:childTnLst>
                                    </p:cTn>
                                  </p:par>
                                </p:childTnLst>
                              </p:cTn>
                            </p:par>
                            <p:par>
                              <p:cTn id="102" fill="hold">
                                <p:stCondLst>
                                  <p:cond delay="6125"/>
                                </p:stCondLst>
                                <p:childTnLst>
                                  <p:par>
                                    <p:cTn id="103" presetID="47"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00"/>
                                            <p:tgtEl>
                                              <p:spTgt spid="35"/>
                                            </p:tgtEl>
                                          </p:cBhvr>
                                        </p:animEffect>
                                        <p:anim calcmode="lin" valueType="num">
                                          <p:cBhvr>
                                            <p:cTn id="106" dur="200" fill="hold"/>
                                            <p:tgtEl>
                                              <p:spTgt spid="35"/>
                                            </p:tgtEl>
                                            <p:attrNameLst>
                                              <p:attrName>ppt_x</p:attrName>
                                            </p:attrNameLst>
                                          </p:cBhvr>
                                          <p:tavLst>
                                            <p:tav tm="0">
                                              <p:val>
                                                <p:strVal val="#ppt_x"/>
                                              </p:val>
                                            </p:tav>
                                            <p:tav tm="100000">
                                              <p:val>
                                                <p:strVal val="#ppt_x"/>
                                              </p:val>
                                            </p:tav>
                                          </p:tavLst>
                                        </p:anim>
                                        <p:anim calcmode="lin" valueType="num">
                                          <p:cBhvr>
                                            <p:cTn id="107" dur="200" fill="hold"/>
                                            <p:tgtEl>
                                              <p:spTgt spid="35"/>
                                            </p:tgtEl>
                                            <p:attrNameLst>
                                              <p:attrName>ppt_y</p:attrName>
                                            </p:attrNameLst>
                                          </p:cBhvr>
                                          <p:tavLst>
                                            <p:tav tm="0">
                                              <p:val>
                                                <p:strVal val="#ppt_y-.1"/>
                                              </p:val>
                                            </p:tav>
                                            <p:tav tm="100000">
                                              <p:val>
                                                <p:strVal val="#ppt_y"/>
                                              </p:val>
                                            </p:tav>
                                          </p:tavLst>
                                        </p:anim>
                                      </p:childTnLst>
                                    </p:cTn>
                                  </p:par>
                                </p:childTnLst>
                              </p:cTn>
                            </p:par>
                            <p:par>
                              <p:cTn id="108" fill="hold">
                                <p:stCondLst>
                                  <p:cond delay="6325"/>
                                </p:stCondLst>
                                <p:childTnLst>
                                  <p:par>
                                    <p:cTn id="109" presetID="47"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200"/>
                                            <p:tgtEl>
                                              <p:spTgt spid="36"/>
                                            </p:tgtEl>
                                          </p:cBhvr>
                                        </p:animEffect>
                                        <p:anim calcmode="lin" valueType="num">
                                          <p:cBhvr>
                                            <p:cTn id="112" dur="200" fill="hold"/>
                                            <p:tgtEl>
                                              <p:spTgt spid="36"/>
                                            </p:tgtEl>
                                            <p:attrNameLst>
                                              <p:attrName>ppt_x</p:attrName>
                                            </p:attrNameLst>
                                          </p:cBhvr>
                                          <p:tavLst>
                                            <p:tav tm="0">
                                              <p:val>
                                                <p:strVal val="#ppt_x"/>
                                              </p:val>
                                            </p:tav>
                                            <p:tav tm="100000">
                                              <p:val>
                                                <p:strVal val="#ppt_x"/>
                                              </p:val>
                                            </p:tav>
                                          </p:tavLst>
                                        </p:anim>
                                        <p:anim calcmode="lin" valueType="num">
                                          <p:cBhvr>
                                            <p:cTn id="113" dur="200" fill="hold"/>
                                            <p:tgtEl>
                                              <p:spTgt spid="36"/>
                                            </p:tgtEl>
                                            <p:attrNameLst>
                                              <p:attrName>ppt_y</p:attrName>
                                            </p:attrNameLst>
                                          </p:cBhvr>
                                          <p:tavLst>
                                            <p:tav tm="0">
                                              <p:val>
                                                <p:strVal val="#ppt_y-.1"/>
                                              </p:val>
                                            </p:tav>
                                            <p:tav tm="100000">
                                              <p:val>
                                                <p:strVal val="#ppt_y"/>
                                              </p:val>
                                            </p:tav>
                                          </p:tavLst>
                                        </p:anim>
                                      </p:childTnLst>
                                    </p:cTn>
                                  </p:par>
                                </p:childTnLst>
                              </p:cTn>
                            </p:par>
                            <p:par>
                              <p:cTn id="114" fill="hold">
                                <p:stCondLst>
                                  <p:cond delay="6525"/>
                                </p:stCondLst>
                                <p:childTnLst>
                                  <p:par>
                                    <p:cTn id="115" presetID="47"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200"/>
                                            <p:tgtEl>
                                              <p:spTgt spid="37"/>
                                            </p:tgtEl>
                                          </p:cBhvr>
                                        </p:animEffect>
                                        <p:anim calcmode="lin" valueType="num">
                                          <p:cBhvr>
                                            <p:cTn id="118" dur="200" fill="hold"/>
                                            <p:tgtEl>
                                              <p:spTgt spid="37"/>
                                            </p:tgtEl>
                                            <p:attrNameLst>
                                              <p:attrName>ppt_x</p:attrName>
                                            </p:attrNameLst>
                                          </p:cBhvr>
                                          <p:tavLst>
                                            <p:tav tm="0">
                                              <p:val>
                                                <p:strVal val="#ppt_x"/>
                                              </p:val>
                                            </p:tav>
                                            <p:tav tm="100000">
                                              <p:val>
                                                <p:strVal val="#ppt_x"/>
                                              </p:val>
                                            </p:tav>
                                          </p:tavLst>
                                        </p:anim>
                                        <p:anim calcmode="lin" valueType="num">
                                          <p:cBhvr>
                                            <p:cTn id="119" dur="2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9" grpId="0" animBg="1"/>
          <p:bldP spid="31" grpId="0"/>
          <p:bldP spid="33" grpId="0"/>
          <p:bldP spid="35" grpId="0"/>
          <p:bldP spid="37" grpId="0"/>
          <p:bldP spid="78" grpId="0" bldLvl="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78"/>
                                            </p:tgtEl>
                                            <p:attrNameLst>
                                              <p:attrName>style.visibility</p:attrName>
                                            </p:attrNameLst>
                                          </p:cBhvr>
                                          <p:to>
                                            <p:strVal val="visible"/>
                                          </p:to>
                                        </p:set>
                                        <p:animEffect>
                                          <p:cBhvr>
                                            <p:cTn id="13" dur="750"/>
                                            <p:tgtEl>
                                              <p:spTgt spid="78"/>
                                            </p:tgtEl>
                                          </p:cBhvr>
                                        </p:animEffect>
                                        <p:anim calcmode="lin" valueType="num">
                                          <p:cBhvr>
                                            <p:cTn id="14" dur="750" fill="hold"/>
                                            <p:tgtEl>
                                              <p:spTgt spid="78"/>
                                            </p:tgtEl>
                                            <p:attrNameLst>
                                              <p:attrName>ppt_x</p:attrName>
                                            </p:attrNameLst>
                                          </p:cBhvr>
                                          <p:tavLst>
                                            <p:tav tm="0">
                                              <p:val>
                                                <p:strVal val="#ppt_x"/>
                                              </p:val>
                                            </p:tav>
                                            <p:tav tm="100000">
                                              <p:val>
                                                <p:strVal val="#ppt_x"/>
                                              </p:val>
                                            </p:tav>
                                          </p:tavLst>
                                        </p:anim>
                                        <p:anim calcmode="lin" valueType="num">
                                          <p:cBhvr>
                                            <p:cTn id="15" dur="750" fill="hold"/>
                                            <p:tgtEl>
                                              <p:spTgt spid="78"/>
                                            </p:tgtEl>
                                            <p:attrNameLst>
                                              <p:attrName>ppt_y</p:attrName>
                                            </p:attrNameLst>
                                          </p:cBhvr>
                                          <p:tavLst>
                                            <p:tav tm="0">
                                              <p:val>
                                                <p:strVal val="#ppt_y+.1"/>
                                              </p:val>
                                            </p:tav>
                                            <p:tav tm="100000">
                                              <p:val>
                                                <p:strVal val="#ppt_y"/>
                                              </p:val>
                                            </p:tav>
                                          </p:tavLst>
                                        </p:anim>
                                      </p:childTnLst>
                                    </p:cTn>
                                  </p:par>
                                </p:childTnLst>
                              </p:cTn>
                            </p:par>
                            <p:par>
                              <p:cTn id="16" fill="hold">
                                <p:stCondLst>
                                  <p:cond delay="1625"/>
                                </p:stCondLst>
                                <p:childTnLst>
                                  <p:par>
                                    <p:cTn id="17" presetID="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00" fill="hold"/>
                                            <p:tgtEl>
                                              <p:spTgt spid="24"/>
                                            </p:tgtEl>
                                            <p:attrNameLst>
                                              <p:attrName>ppt_x</p:attrName>
                                            </p:attrNameLst>
                                          </p:cBhvr>
                                          <p:tavLst>
                                            <p:tav tm="0">
                                              <p:val>
                                                <p:strVal val="0-#ppt_w/2"/>
                                              </p:val>
                                            </p:tav>
                                            <p:tav tm="100000">
                                              <p:val>
                                                <p:strVal val="#ppt_x"/>
                                              </p:val>
                                            </p:tav>
                                          </p:tavLst>
                                        </p:anim>
                                        <p:anim calcmode="lin" valueType="num">
                                          <p:cBhvr additive="base">
                                            <p:cTn id="20" dur="3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925"/>
                                </p:stCondLst>
                                <p:childTnLst>
                                  <p:par>
                                    <p:cTn id="22" presetID="6" presetClass="emph" presetSubtype="0" fill="hold" grpId="1" nodeType="afterEffect">
                                      <p:stCondLst>
                                        <p:cond delay="0"/>
                                      </p:stCondLst>
                                      <p:childTnLst>
                                        <p:animScale>
                                          <p:cBhvr>
                                            <p:cTn id="23" dur="100" fill="hold"/>
                                            <p:tgtEl>
                                              <p:spTgt spid="24"/>
                                            </p:tgtEl>
                                          </p:cBhvr>
                                          <p:by x="105000" y="105000"/>
                                        </p:animScale>
                                      </p:childTnLst>
                                    </p:cTn>
                                  </p:par>
                                </p:childTnLst>
                              </p:cTn>
                            </p:par>
                            <p:par>
                              <p:cTn id="24" fill="hold">
                                <p:stCondLst>
                                  <p:cond delay="2025"/>
                                </p:stCondLst>
                                <p:childTnLst>
                                  <p:par>
                                    <p:cTn id="25" presetID="6" presetClass="emph" presetSubtype="0" decel="100000" fill="hold" grpId="2" nodeType="afterEffect">
                                      <p:stCondLst>
                                        <p:cond delay="0"/>
                                      </p:stCondLst>
                                      <p:childTnLst>
                                        <p:animScale>
                                          <p:cBhvr>
                                            <p:cTn id="26" dur="100" fill="hold"/>
                                            <p:tgtEl>
                                              <p:spTgt spid="24"/>
                                            </p:tgtEl>
                                          </p:cBhvr>
                                          <p:by x="95000" y="95000"/>
                                        </p:animScale>
                                      </p:childTnLst>
                                    </p:cTn>
                                  </p:par>
                                </p:childTnLst>
                              </p:cTn>
                            </p:par>
                            <p:par>
                              <p:cTn id="27" fill="hold">
                                <p:stCondLst>
                                  <p:cond delay="2125"/>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625"/>
                                </p:stCondLst>
                                <p:childTnLst>
                                  <p:par>
                                    <p:cTn id="32" presetID="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300" fill="hold"/>
                                            <p:tgtEl>
                                              <p:spTgt spid="25"/>
                                            </p:tgtEl>
                                            <p:attrNameLst>
                                              <p:attrName>ppt_x</p:attrName>
                                            </p:attrNameLst>
                                          </p:cBhvr>
                                          <p:tavLst>
                                            <p:tav tm="0">
                                              <p:val>
                                                <p:strVal val="0-#ppt_w/2"/>
                                              </p:val>
                                            </p:tav>
                                            <p:tav tm="100000">
                                              <p:val>
                                                <p:strVal val="#ppt_x"/>
                                              </p:val>
                                            </p:tav>
                                          </p:tavLst>
                                        </p:anim>
                                        <p:anim calcmode="lin" valueType="num">
                                          <p:cBhvr additive="base">
                                            <p:cTn id="35" dur="3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2925"/>
                                </p:stCondLst>
                                <p:childTnLst>
                                  <p:par>
                                    <p:cTn id="37" presetID="6" presetClass="emph" presetSubtype="0" fill="hold" grpId="1" nodeType="afterEffect">
                                      <p:stCondLst>
                                        <p:cond delay="0"/>
                                      </p:stCondLst>
                                      <p:childTnLst>
                                        <p:animScale>
                                          <p:cBhvr>
                                            <p:cTn id="38" dur="100" fill="hold"/>
                                            <p:tgtEl>
                                              <p:spTgt spid="25"/>
                                            </p:tgtEl>
                                          </p:cBhvr>
                                          <p:by x="105000" y="105000"/>
                                        </p:animScale>
                                      </p:childTnLst>
                                    </p:cTn>
                                  </p:par>
                                </p:childTnLst>
                              </p:cTn>
                            </p:par>
                            <p:par>
                              <p:cTn id="39" fill="hold">
                                <p:stCondLst>
                                  <p:cond delay="3025"/>
                                </p:stCondLst>
                                <p:childTnLst>
                                  <p:par>
                                    <p:cTn id="40" presetID="6" presetClass="emph" presetSubtype="0" decel="100000" fill="hold" grpId="2" nodeType="afterEffect">
                                      <p:stCondLst>
                                        <p:cond delay="0"/>
                                      </p:stCondLst>
                                      <p:childTnLst>
                                        <p:animScale>
                                          <p:cBhvr>
                                            <p:cTn id="41" dur="100" fill="hold"/>
                                            <p:tgtEl>
                                              <p:spTgt spid="25"/>
                                            </p:tgtEl>
                                          </p:cBhvr>
                                          <p:by x="95000" y="95000"/>
                                        </p:animScale>
                                      </p:childTnLst>
                                    </p:cTn>
                                  </p:par>
                                </p:childTnLst>
                              </p:cTn>
                            </p:par>
                            <p:par>
                              <p:cTn id="42" fill="hold">
                                <p:stCondLst>
                                  <p:cond delay="3125"/>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3625"/>
                                </p:stCondLst>
                                <p:childTnLst>
                                  <p:par>
                                    <p:cTn id="47" presetID="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300" fill="hold"/>
                                            <p:tgtEl>
                                              <p:spTgt spid="27"/>
                                            </p:tgtEl>
                                            <p:attrNameLst>
                                              <p:attrName>ppt_x</p:attrName>
                                            </p:attrNameLst>
                                          </p:cBhvr>
                                          <p:tavLst>
                                            <p:tav tm="0">
                                              <p:val>
                                                <p:strVal val="0-#ppt_w/2"/>
                                              </p:val>
                                            </p:tav>
                                            <p:tav tm="100000">
                                              <p:val>
                                                <p:strVal val="#ppt_x"/>
                                              </p:val>
                                            </p:tav>
                                          </p:tavLst>
                                        </p:anim>
                                        <p:anim calcmode="lin" valueType="num">
                                          <p:cBhvr additive="base">
                                            <p:cTn id="50" dur="300" fill="hold"/>
                                            <p:tgtEl>
                                              <p:spTgt spid="27"/>
                                            </p:tgtEl>
                                            <p:attrNameLst>
                                              <p:attrName>ppt_y</p:attrName>
                                            </p:attrNameLst>
                                          </p:cBhvr>
                                          <p:tavLst>
                                            <p:tav tm="0">
                                              <p:val>
                                                <p:strVal val="#ppt_y"/>
                                              </p:val>
                                            </p:tav>
                                            <p:tav tm="100000">
                                              <p:val>
                                                <p:strVal val="#ppt_y"/>
                                              </p:val>
                                            </p:tav>
                                          </p:tavLst>
                                        </p:anim>
                                      </p:childTnLst>
                                    </p:cTn>
                                  </p:par>
                                </p:childTnLst>
                              </p:cTn>
                            </p:par>
                            <p:par>
                              <p:cTn id="51" fill="hold">
                                <p:stCondLst>
                                  <p:cond delay="3925"/>
                                </p:stCondLst>
                                <p:childTnLst>
                                  <p:par>
                                    <p:cTn id="52" presetID="6" presetClass="emph" presetSubtype="0" fill="hold" grpId="1" nodeType="afterEffect">
                                      <p:stCondLst>
                                        <p:cond delay="0"/>
                                      </p:stCondLst>
                                      <p:childTnLst>
                                        <p:animScale>
                                          <p:cBhvr>
                                            <p:cTn id="53" dur="100" fill="hold"/>
                                            <p:tgtEl>
                                              <p:spTgt spid="27"/>
                                            </p:tgtEl>
                                          </p:cBhvr>
                                          <p:by x="105000" y="105000"/>
                                        </p:animScale>
                                      </p:childTnLst>
                                    </p:cTn>
                                  </p:par>
                                </p:childTnLst>
                              </p:cTn>
                            </p:par>
                            <p:par>
                              <p:cTn id="54" fill="hold">
                                <p:stCondLst>
                                  <p:cond delay="4025"/>
                                </p:stCondLst>
                                <p:childTnLst>
                                  <p:par>
                                    <p:cTn id="55" presetID="6" presetClass="emph" presetSubtype="0" decel="100000" fill="hold" grpId="2" nodeType="afterEffect">
                                      <p:stCondLst>
                                        <p:cond delay="0"/>
                                      </p:stCondLst>
                                      <p:childTnLst>
                                        <p:animScale>
                                          <p:cBhvr>
                                            <p:cTn id="56" dur="100" fill="hold"/>
                                            <p:tgtEl>
                                              <p:spTgt spid="27"/>
                                            </p:tgtEl>
                                          </p:cBhvr>
                                          <p:by x="95000" y="95000"/>
                                        </p:animScale>
                                      </p:childTnLst>
                                    </p:cTn>
                                  </p:par>
                                </p:childTnLst>
                              </p:cTn>
                            </p:par>
                            <p:par>
                              <p:cTn id="57" fill="hold">
                                <p:stCondLst>
                                  <p:cond delay="4125"/>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par>
                              <p:cTn id="61" fill="hold">
                                <p:stCondLst>
                                  <p:cond delay="4625"/>
                                </p:stCondLst>
                                <p:childTnLst>
                                  <p:par>
                                    <p:cTn id="62" presetID="2" presetClass="entr" presetSubtype="8"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300" fill="hold"/>
                                            <p:tgtEl>
                                              <p:spTgt spid="26"/>
                                            </p:tgtEl>
                                            <p:attrNameLst>
                                              <p:attrName>ppt_x</p:attrName>
                                            </p:attrNameLst>
                                          </p:cBhvr>
                                          <p:tavLst>
                                            <p:tav tm="0">
                                              <p:val>
                                                <p:strVal val="0-#ppt_w/2"/>
                                              </p:val>
                                            </p:tav>
                                            <p:tav tm="100000">
                                              <p:val>
                                                <p:strVal val="#ppt_x"/>
                                              </p:val>
                                            </p:tav>
                                          </p:tavLst>
                                        </p:anim>
                                        <p:anim calcmode="lin" valueType="num">
                                          <p:cBhvr additive="base">
                                            <p:cTn id="65" dur="3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4925"/>
                                </p:stCondLst>
                                <p:childTnLst>
                                  <p:par>
                                    <p:cTn id="67" presetID="6" presetClass="emph" presetSubtype="0" fill="hold" grpId="1" nodeType="afterEffect">
                                      <p:stCondLst>
                                        <p:cond delay="0"/>
                                      </p:stCondLst>
                                      <p:childTnLst>
                                        <p:animScale>
                                          <p:cBhvr>
                                            <p:cTn id="68" dur="100" fill="hold"/>
                                            <p:tgtEl>
                                              <p:spTgt spid="26"/>
                                            </p:tgtEl>
                                          </p:cBhvr>
                                          <p:by x="105000" y="105000"/>
                                        </p:animScale>
                                      </p:childTnLst>
                                    </p:cTn>
                                  </p:par>
                                </p:childTnLst>
                              </p:cTn>
                            </p:par>
                            <p:par>
                              <p:cTn id="69" fill="hold">
                                <p:stCondLst>
                                  <p:cond delay="5025"/>
                                </p:stCondLst>
                                <p:childTnLst>
                                  <p:par>
                                    <p:cTn id="70" presetID="6" presetClass="emph" presetSubtype="0" decel="100000" fill="hold" grpId="2" nodeType="afterEffect">
                                      <p:stCondLst>
                                        <p:cond delay="0"/>
                                      </p:stCondLst>
                                      <p:childTnLst>
                                        <p:animScale>
                                          <p:cBhvr>
                                            <p:cTn id="71" dur="100" fill="hold"/>
                                            <p:tgtEl>
                                              <p:spTgt spid="26"/>
                                            </p:tgtEl>
                                          </p:cBhvr>
                                          <p:by x="95000" y="95000"/>
                                        </p:animScale>
                                      </p:childTnLst>
                                    </p:cTn>
                                  </p:par>
                                </p:childTnLst>
                              </p:cTn>
                            </p:par>
                            <p:par>
                              <p:cTn id="72" fill="hold">
                                <p:stCondLst>
                                  <p:cond delay="5125"/>
                                </p:stCondLst>
                                <p:childTnLst>
                                  <p:par>
                                    <p:cTn id="73" presetID="47" presetClass="entr" presetSubtype="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00"/>
                                            <p:tgtEl>
                                              <p:spTgt spid="30"/>
                                            </p:tgtEl>
                                          </p:cBhvr>
                                        </p:animEffect>
                                        <p:anim calcmode="lin" valueType="num">
                                          <p:cBhvr>
                                            <p:cTn id="76" dur="200" fill="hold"/>
                                            <p:tgtEl>
                                              <p:spTgt spid="30"/>
                                            </p:tgtEl>
                                            <p:attrNameLst>
                                              <p:attrName>ppt_x</p:attrName>
                                            </p:attrNameLst>
                                          </p:cBhvr>
                                          <p:tavLst>
                                            <p:tav tm="0">
                                              <p:val>
                                                <p:strVal val="#ppt_x"/>
                                              </p:val>
                                            </p:tav>
                                            <p:tav tm="100000">
                                              <p:val>
                                                <p:strVal val="#ppt_x"/>
                                              </p:val>
                                            </p:tav>
                                          </p:tavLst>
                                        </p:anim>
                                        <p:anim calcmode="lin" valueType="num">
                                          <p:cBhvr>
                                            <p:cTn id="77" dur="200" fill="hold"/>
                                            <p:tgtEl>
                                              <p:spTgt spid="30"/>
                                            </p:tgtEl>
                                            <p:attrNameLst>
                                              <p:attrName>ppt_y</p:attrName>
                                            </p:attrNameLst>
                                          </p:cBhvr>
                                          <p:tavLst>
                                            <p:tav tm="0">
                                              <p:val>
                                                <p:strVal val="#ppt_y-.1"/>
                                              </p:val>
                                            </p:tav>
                                            <p:tav tm="100000">
                                              <p:val>
                                                <p:strVal val="#ppt_y"/>
                                              </p:val>
                                            </p:tav>
                                          </p:tavLst>
                                        </p:anim>
                                      </p:childTnLst>
                                    </p:cTn>
                                  </p:par>
                                </p:childTnLst>
                              </p:cTn>
                            </p:par>
                            <p:par>
                              <p:cTn id="78" fill="hold">
                                <p:stCondLst>
                                  <p:cond delay="5325"/>
                                </p:stCondLst>
                                <p:childTnLst>
                                  <p:par>
                                    <p:cTn id="79" presetID="47"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00"/>
                                            <p:tgtEl>
                                              <p:spTgt spid="31"/>
                                            </p:tgtEl>
                                          </p:cBhvr>
                                        </p:animEffect>
                                        <p:anim calcmode="lin" valueType="num">
                                          <p:cBhvr>
                                            <p:cTn id="82" dur="200" fill="hold"/>
                                            <p:tgtEl>
                                              <p:spTgt spid="31"/>
                                            </p:tgtEl>
                                            <p:attrNameLst>
                                              <p:attrName>ppt_x</p:attrName>
                                            </p:attrNameLst>
                                          </p:cBhvr>
                                          <p:tavLst>
                                            <p:tav tm="0">
                                              <p:val>
                                                <p:strVal val="#ppt_x"/>
                                              </p:val>
                                            </p:tav>
                                            <p:tav tm="100000">
                                              <p:val>
                                                <p:strVal val="#ppt_x"/>
                                              </p:val>
                                            </p:tav>
                                          </p:tavLst>
                                        </p:anim>
                                        <p:anim calcmode="lin" valueType="num">
                                          <p:cBhvr>
                                            <p:cTn id="83" dur="2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5525"/>
                                </p:stCondLst>
                                <p:childTnLst>
                                  <p:par>
                                    <p:cTn id="85" presetID="47"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00"/>
                                            <p:tgtEl>
                                              <p:spTgt spid="32"/>
                                            </p:tgtEl>
                                          </p:cBhvr>
                                        </p:animEffect>
                                        <p:anim calcmode="lin" valueType="num">
                                          <p:cBhvr>
                                            <p:cTn id="88" dur="200" fill="hold"/>
                                            <p:tgtEl>
                                              <p:spTgt spid="32"/>
                                            </p:tgtEl>
                                            <p:attrNameLst>
                                              <p:attrName>ppt_x</p:attrName>
                                            </p:attrNameLst>
                                          </p:cBhvr>
                                          <p:tavLst>
                                            <p:tav tm="0">
                                              <p:val>
                                                <p:strVal val="#ppt_x"/>
                                              </p:val>
                                            </p:tav>
                                            <p:tav tm="100000">
                                              <p:val>
                                                <p:strVal val="#ppt_x"/>
                                              </p:val>
                                            </p:tav>
                                          </p:tavLst>
                                        </p:anim>
                                        <p:anim calcmode="lin" valueType="num">
                                          <p:cBhvr>
                                            <p:cTn id="89" dur="200" fill="hold"/>
                                            <p:tgtEl>
                                              <p:spTgt spid="32"/>
                                            </p:tgtEl>
                                            <p:attrNameLst>
                                              <p:attrName>ppt_y</p:attrName>
                                            </p:attrNameLst>
                                          </p:cBhvr>
                                          <p:tavLst>
                                            <p:tav tm="0">
                                              <p:val>
                                                <p:strVal val="#ppt_y-.1"/>
                                              </p:val>
                                            </p:tav>
                                            <p:tav tm="100000">
                                              <p:val>
                                                <p:strVal val="#ppt_y"/>
                                              </p:val>
                                            </p:tav>
                                          </p:tavLst>
                                        </p:anim>
                                      </p:childTnLst>
                                    </p:cTn>
                                  </p:par>
                                </p:childTnLst>
                              </p:cTn>
                            </p:par>
                            <p:par>
                              <p:cTn id="90" fill="hold">
                                <p:stCondLst>
                                  <p:cond delay="5725"/>
                                </p:stCondLst>
                                <p:childTnLst>
                                  <p:par>
                                    <p:cTn id="91" presetID="47"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
                                            <p:tgtEl>
                                              <p:spTgt spid="33"/>
                                            </p:tgtEl>
                                          </p:cBhvr>
                                        </p:animEffect>
                                        <p:anim calcmode="lin" valueType="num">
                                          <p:cBhvr>
                                            <p:cTn id="94" dur="200" fill="hold"/>
                                            <p:tgtEl>
                                              <p:spTgt spid="33"/>
                                            </p:tgtEl>
                                            <p:attrNameLst>
                                              <p:attrName>ppt_x</p:attrName>
                                            </p:attrNameLst>
                                          </p:cBhvr>
                                          <p:tavLst>
                                            <p:tav tm="0">
                                              <p:val>
                                                <p:strVal val="#ppt_x"/>
                                              </p:val>
                                            </p:tav>
                                            <p:tav tm="100000">
                                              <p:val>
                                                <p:strVal val="#ppt_x"/>
                                              </p:val>
                                            </p:tav>
                                          </p:tavLst>
                                        </p:anim>
                                        <p:anim calcmode="lin" valueType="num">
                                          <p:cBhvr>
                                            <p:cTn id="95" dur="200" fill="hold"/>
                                            <p:tgtEl>
                                              <p:spTgt spid="33"/>
                                            </p:tgtEl>
                                            <p:attrNameLst>
                                              <p:attrName>ppt_y</p:attrName>
                                            </p:attrNameLst>
                                          </p:cBhvr>
                                          <p:tavLst>
                                            <p:tav tm="0">
                                              <p:val>
                                                <p:strVal val="#ppt_y-.1"/>
                                              </p:val>
                                            </p:tav>
                                            <p:tav tm="100000">
                                              <p:val>
                                                <p:strVal val="#ppt_y"/>
                                              </p:val>
                                            </p:tav>
                                          </p:tavLst>
                                        </p:anim>
                                      </p:childTnLst>
                                    </p:cTn>
                                  </p:par>
                                </p:childTnLst>
                              </p:cTn>
                            </p:par>
                            <p:par>
                              <p:cTn id="96" fill="hold">
                                <p:stCondLst>
                                  <p:cond delay="5925"/>
                                </p:stCondLst>
                                <p:childTnLst>
                                  <p:par>
                                    <p:cTn id="97" presetID="47"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200"/>
                                            <p:tgtEl>
                                              <p:spTgt spid="34"/>
                                            </p:tgtEl>
                                          </p:cBhvr>
                                        </p:animEffect>
                                        <p:anim calcmode="lin" valueType="num">
                                          <p:cBhvr>
                                            <p:cTn id="100" dur="200" fill="hold"/>
                                            <p:tgtEl>
                                              <p:spTgt spid="34"/>
                                            </p:tgtEl>
                                            <p:attrNameLst>
                                              <p:attrName>ppt_x</p:attrName>
                                            </p:attrNameLst>
                                          </p:cBhvr>
                                          <p:tavLst>
                                            <p:tav tm="0">
                                              <p:val>
                                                <p:strVal val="#ppt_x"/>
                                              </p:val>
                                            </p:tav>
                                            <p:tav tm="100000">
                                              <p:val>
                                                <p:strVal val="#ppt_x"/>
                                              </p:val>
                                            </p:tav>
                                          </p:tavLst>
                                        </p:anim>
                                        <p:anim calcmode="lin" valueType="num">
                                          <p:cBhvr>
                                            <p:cTn id="101" dur="200" fill="hold"/>
                                            <p:tgtEl>
                                              <p:spTgt spid="34"/>
                                            </p:tgtEl>
                                            <p:attrNameLst>
                                              <p:attrName>ppt_y</p:attrName>
                                            </p:attrNameLst>
                                          </p:cBhvr>
                                          <p:tavLst>
                                            <p:tav tm="0">
                                              <p:val>
                                                <p:strVal val="#ppt_y-.1"/>
                                              </p:val>
                                            </p:tav>
                                            <p:tav tm="100000">
                                              <p:val>
                                                <p:strVal val="#ppt_y"/>
                                              </p:val>
                                            </p:tav>
                                          </p:tavLst>
                                        </p:anim>
                                      </p:childTnLst>
                                    </p:cTn>
                                  </p:par>
                                </p:childTnLst>
                              </p:cTn>
                            </p:par>
                            <p:par>
                              <p:cTn id="102" fill="hold">
                                <p:stCondLst>
                                  <p:cond delay="6125"/>
                                </p:stCondLst>
                                <p:childTnLst>
                                  <p:par>
                                    <p:cTn id="103" presetID="47"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00"/>
                                            <p:tgtEl>
                                              <p:spTgt spid="35"/>
                                            </p:tgtEl>
                                          </p:cBhvr>
                                        </p:animEffect>
                                        <p:anim calcmode="lin" valueType="num">
                                          <p:cBhvr>
                                            <p:cTn id="106" dur="200" fill="hold"/>
                                            <p:tgtEl>
                                              <p:spTgt spid="35"/>
                                            </p:tgtEl>
                                            <p:attrNameLst>
                                              <p:attrName>ppt_x</p:attrName>
                                            </p:attrNameLst>
                                          </p:cBhvr>
                                          <p:tavLst>
                                            <p:tav tm="0">
                                              <p:val>
                                                <p:strVal val="#ppt_x"/>
                                              </p:val>
                                            </p:tav>
                                            <p:tav tm="100000">
                                              <p:val>
                                                <p:strVal val="#ppt_x"/>
                                              </p:val>
                                            </p:tav>
                                          </p:tavLst>
                                        </p:anim>
                                        <p:anim calcmode="lin" valueType="num">
                                          <p:cBhvr>
                                            <p:cTn id="107" dur="200" fill="hold"/>
                                            <p:tgtEl>
                                              <p:spTgt spid="35"/>
                                            </p:tgtEl>
                                            <p:attrNameLst>
                                              <p:attrName>ppt_y</p:attrName>
                                            </p:attrNameLst>
                                          </p:cBhvr>
                                          <p:tavLst>
                                            <p:tav tm="0">
                                              <p:val>
                                                <p:strVal val="#ppt_y-.1"/>
                                              </p:val>
                                            </p:tav>
                                            <p:tav tm="100000">
                                              <p:val>
                                                <p:strVal val="#ppt_y"/>
                                              </p:val>
                                            </p:tav>
                                          </p:tavLst>
                                        </p:anim>
                                      </p:childTnLst>
                                    </p:cTn>
                                  </p:par>
                                </p:childTnLst>
                              </p:cTn>
                            </p:par>
                            <p:par>
                              <p:cTn id="108" fill="hold">
                                <p:stCondLst>
                                  <p:cond delay="6325"/>
                                </p:stCondLst>
                                <p:childTnLst>
                                  <p:par>
                                    <p:cTn id="109" presetID="47"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200"/>
                                            <p:tgtEl>
                                              <p:spTgt spid="36"/>
                                            </p:tgtEl>
                                          </p:cBhvr>
                                        </p:animEffect>
                                        <p:anim calcmode="lin" valueType="num">
                                          <p:cBhvr>
                                            <p:cTn id="112" dur="200" fill="hold"/>
                                            <p:tgtEl>
                                              <p:spTgt spid="36"/>
                                            </p:tgtEl>
                                            <p:attrNameLst>
                                              <p:attrName>ppt_x</p:attrName>
                                            </p:attrNameLst>
                                          </p:cBhvr>
                                          <p:tavLst>
                                            <p:tav tm="0">
                                              <p:val>
                                                <p:strVal val="#ppt_x"/>
                                              </p:val>
                                            </p:tav>
                                            <p:tav tm="100000">
                                              <p:val>
                                                <p:strVal val="#ppt_x"/>
                                              </p:val>
                                            </p:tav>
                                          </p:tavLst>
                                        </p:anim>
                                        <p:anim calcmode="lin" valueType="num">
                                          <p:cBhvr>
                                            <p:cTn id="113" dur="200" fill="hold"/>
                                            <p:tgtEl>
                                              <p:spTgt spid="36"/>
                                            </p:tgtEl>
                                            <p:attrNameLst>
                                              <p:attrName>ppt_y</p:attrName>
                                            </p:attrNameLst>
                                          </p:cBhvr>
                                          <p:tavLst>
                                            <p:tav tm="0">
                                              <p:val>
                                                <p:strVal val="#ppt_y-.1"/>
                                              </p:val>
                                            </p:tav>
                                            <p:tav tm="100000">
                                              <p:val>
                                                <p:strVal val="#ppt_y"/>
                                              </p:val>
                                            </p:tav>
                                          </p:tavLst>
                                        </p:anim>
                                      </p:childTnLst>
                                    </p:cTn>
                                  </p:par>
                                </p:childTnLst>
                              </p:cTn>
                            </p:par>
                            <p:par>
                              <p:cTn id="114" fill="hold">
                                <p:stCondLst>
                                  <p:cond delay="6525"/>
                                </p:stCondLst>
                                <p:childTnLst>
                                  <p:par>
                                    <p:cTn id="115" presetID="47"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200"/>
                                            <p:tgtEl>
                                              <p:spTgt spid="37"/>
                                            </p:tgtEl>
                                          </p:cBhvr>
                                        </p:animEffect>
                                        <p:anim calcmode="lin" valueType="num">
                                          <p:cBhvr>
                                            <p:cTn id="118" dur="200" fill="hold"/>
                                            <p:tgtEl>
                                              <p:spTgt spid="37"/>
                                            </p:tgtEl>
                                            <p:attrNameLst>
                                              <p:attrName>ppt_x</p:attrName>
                                            </p:attrNameLst>
                                          </p:cBhvr>
                                          <p:tavLst>
                                            <p:tav tm="0">
                                              <p:val>
                                                <p:strVal val="#ppt_x"/>
                                              </p:val>
                                            </p:tav>
                                            <p:tav tm="100000">
                                              <p:val>
                                                <p:strVal val="#ppt_x"/>
                                              </p:val>
                                            </p:tav>
                                          </p:tavLst>
                                        </p:anim>
                                        <p:anim calcmode="lin" valueType="num">
                                          <p:cBhvr>
                                            <p:cTn id="119" dur="2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9" grpId="0" animBg="1"/>
          <p:bldP spid="31" grpId="0"/>
          <p:bldP spid="33" grpId="0"/>
          <p:bldP spid="35" grpId="0"/>
          <p:bldP spid="37" grpId="0"/>
          <p:bldP spid="78" grpId="0" bldLvl="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62" y="0"/>
            <a:ext cx="982870" cy="5143500"/>
            <a:chOff x="-61951" y="0"/>
            <a:chExt cx="1310494" cy="6858000"/>
          </a:xfrm>
        </p:grpSpPr>
        <p:sp>
          <p:nvSpPr>
            <p:cNvPr id="6" name="任意多边形 5"/>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7" name="文本框 6"/>
            <p:cNvSpPr txBox="1"/>
            <p:nvPr/>
          </p:nvSpPr>
          <p:spPr>
            <a:xfrm>
              <a:off x="-61951" y="1784555"/>
              <a:ext cx="1077218" cy="3288891"/>
            </a:xfrm>
            <a:prstGeom prst="rect">
              <a:avLst/>
            </a:prstGeom>
            <a:noFill/>
          </p:spPr>
          <p:txBody>
            <a:bodyPr vert="eaVert" wrap="square" rtlCol="0">
              <a:spAutoFit/>
            </a:bodyPr>
            <a:lstStyle/>
            <a:p>
              <a:pPr algn="dist"/>
              <a:r>
                <a:rPr lang="en-US" altLang="zh-CN" sz="4050" b="1" dirty="0">
                  <a:solidFill>
                    <a:schemeClr val="bg1">
                      <a:alpha val="10000"/>
                    </a:schemeClr>
                  </a:solidFill>
                </a:rPr>
                <a:t>PART 05</a:t>
              </a:r>
              <a:endParaRPr lang="zh-CN" altLang="en-US" sz="4050" b="1" dirty="0">
                <a:solidFill>
                  <a:schemeClr val="bg1">
                    <a:alpha val="10000"/>
                  </a:schemeClr>
                </a:solidFill>
              </a:endParaRPr>
            </a:p>
          </p:txBody>
        </p:sp>
      </p:grpSp>
      <p:grpSp>
        <p:nvGrpSpPr>
          <p:cNvPr id="3" name="组合 2"/>
          <p:cNvGrpSpPr/>
          <p:nvPr/>
        </p:nvGrpSpPr>
        <p:grpSpPr>
          <a:xfrm>
            <a:off x="8207593" y="0"/>
            <a:ext cx="936407" cy="5143500"/>
            <a:chOff x="10943457" y="0"/>
            <a:chExt cx="1248543" cy="6858000"/>
          </a:xfrm>
        </p:grpSpPr>
        <p:sp>
          <p:nvSpPr>
            <p:cNvPr id="8" name="任意多边形 7"/>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9" name="文本框 8"/>
            <p:cNvSpPr txBox="1"/>
            <p:nvPr/>
          </p:nvSpPr>
          <p:spPr>
            <a:xfrm flipH="1">
              <a:off x="11099046" y="1784555"/>
              <a:ext cx="1077218" cy="3288891"/>
            </a:xfrm>
            <a:prstGeom prst="rect">
              <a:avLst/>
            </a:prstGeom>
            <a:noFill/>
          </p:spPr>
          <p:txBody>
            <a:bodyPr vert="eaVert" wrap="square" rtlCol="0">
              <a:spAutoFit/>
            </a:bodyPr>
            <a:lstStyle/>
            <a:p>
              <a:pPr algn="dist"/>
              <a:r>
                <a:rPr lang="en-US" altLang="zh-CN" sz="4050" b="1" dirty="0">
                  <a:solidFill>
                    <a:schemeClr val="bg1">
                      <a:alpha val="10000"/>
                    </a:schemeClr>
                  </a:solidFill>
                </a:rPr>
                <a:t>PART 05</a:t>
              </a:r>
              <a:endParaRPr lang="zh-CN" altLang="en-US" sz="4050" b="1" dirty="0">
                <a:solidFill>
                  <a:schemeClr val="bg1">
                    <a:alpha val="10000"/>
                  </a:schemeClr>
                </a:solidFill>
              </a:endParaRPr>
            </a:p>
          </p:txBody>
        </p:sp>
      </p:grpSp>
      <p:sp>
        <p:nvSpPr>
          <p:cNvPr id="12" name="文本框 11"/>
          <p:cNvSpPr txBox="1"/>
          <p:nvPr/>
        </p:nvSpPr>
        <p:spPr>
          <a:xfrm>
            <a:off x="1966072" y="153781"/>
            <a:ext cx="5211857" cy="4859022"/>
          </a:xfrm>
          <a:prstGeom prst="rect">
            <a:avLst/>
          </a:prstGeom>
          <a:noFill/>
        </p:spPr>
        <p:txBody>
          <a:bodyPr wrap="square" rtlCol="0">
            <a:spAutoFit/>
          </a:bodyPr>
          <a:lstStyle/>
          <a:p>
            <a:pPr algn="ctr"/>
            <a:r>
              <a:rPr lang="en-US" altLang="zh-CN" sz="30975" b="1" spc="450" dirty="0">
                <a:solidFill>
                  <a:schemeClr val="accent1">
                    <a:alpha val="5000"/>
                  </a:schemeClr>
                </a:solidFill>
                <a:latin typeface="Impact" panose="020B0806030902050204" pitchFamily="34" charset="0"/>
              </a:rPr>
              <a:t>05</a:t>
            </a:r>
            <a:endParaRPr lang="zh-CN" altLang="en-US" sz="30975" b="1" spc="450" dirty="0">
              <a:solidFill>
                <a:schemeClr val="accent1">
                  <a:alpha val="5000"/>
                </a:schemeClr>
              </a:solidFill>
              <a:latin typeface="Impact" panose="020B0806030902050204" pitchFamily="34" charset="0"/>
            </a:endParaRPr>
          </a:p>
        </p:txBody>
      </p:sp>
      <p:sp>
        <p:nvSpPr>
          <p:cNvPr id="16" name="文本框 15"/>
          <p:cNvSpPr txBox="1"/>
          <p:nvPr/>
        </p:nvSpPr>
        <p:spPr>
          <a:xfrm>
            <a:off x="2471058" y="1296715"/>
            <a:ext cx="4201885" cy="646331"/>
          </a:xfrm>
          <a:prstGeom prst="rect">
            <a:avLst/>
          </a:prstGeom>
          <a:noFill/>
        </p:spPr>
        <p:txBody>
          <a:bodyPr wrap="square" rtlCol="0">
            <a:spAutoFit/>
          </a:bodyPr>
          <a:lstStyle/>
          <a:p>
            <a:pPr algn="ctr"/>
            <a:r>
              <a:rPr lang="zh-CN" altLang="en-US" sz="3600" b="1" spc="225" dirty="0">
                <a:solidFill>
                  <a:schemeClr val="accent1"/>
                </a:solidFill>
              </a:rPr>
              <a:t>参考文献及总结</a:t>
            </a:r>
          </a:p>
        </p:txBody>
      </p:sp>
      <p:sp>
        <p:nvSpPr>
          <p:cNvPr id="17" name="矩形 16"/>
          <p:cNvSpPr/>
          <p:nvPr/>
        </p:nvSpPr>
        <p:spPr>
          <a:xfrm>
            <a:off x="2847975" y="1912652"/>
            <a:ext cx="3448050" cy="276999"/>
          </a:xfrm>
          <a:prstGeom prst="rect">
            <a:avLst/>
          </a:prstGeom>
        </p:spPr>
        <p:txBody>
          <a:bodyPr wrap="square">
            <a:spAutoFit/>
          </a:bodyPr>
          <a:lstStyle/>
          <a:p>
            <a:pPr algn="ctr"/>
            <a:r>
              <a:rPr lang="en-US" altLang="zh-CN" sz="1200" dirty="0">
                <a:solidFill>
                  <a:schemeClr val="tx1">
                    <a:lumMod val="65000"/>
                    <a:lumOff val="35000"/>
                  </a:schemeClr>
                </a:solidFill>
              </a:rPr>
              <a:t>REFERENCES AND SUMMARY</a:t>
            </a:r>
          </a:p>
        </p:txBody>
      </p:sp>
      <p:grpSp>
        <p:nvGrpSpPr>
          <p:cNvPr id="32" name="组合 31"/>
          <p:cNvGrpSpPr/>
          <p:nvPr/>
        </p:nvGrpSpPr>
        <p:grpSpPr>
          <a:xfrm>
            <a:off x="3871913" y="2286526"/>
            <a:ext cx="1400175" cy="300921"/>
            <a:chOff x="5162550" y="3954317"/>
            <a:chExt cx="1866900" cy="401228"/>
          </a:xfrm>
        </p:grpSpPr>
        <p:sp>
          <p:nvSpPr>
            <p:cNvPr id="21" name="文本框 20"/>
            <p:cNvSpPr txBox="1"/>
            <p:nvPr/>
          </p:nvSpPr>
          <p:spPr>
            <a:xfrm>
              <a:off x="5276071" y="398565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参考文献</a:t>
              </a:r>
            </a:p>
          </p:txBody>
        </p:sp>
        <p:sp>
          <p:nvSpPr>
            <p:cNvPr id="27" name="圆角矩形 26"/>
            <p:cNvSpPr/>
            <p:nvPr/>
          </p:nvSpPr>
          <p:spPr>
            <a:xfrm>
              <a:off x="5162550" y="395431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3871913" y="2676711"/>
            <a:ext cx="1400175" cy="300921"/>
            <a:chOff x="5162550" y="4445997"/>
            <a:chExt cx="1866900" cy="401228"/>
          </a:xfrm>
        </p:grpSpPr>
        <p:sp>
          <p:nvSpPr>
            <p:cNvPr id="22" name="文本框 21"/>
            <p:cNvSpPr txBox="1"/>
            <p:nvPr/>
          </p:nvSpPr>
          <p:spPr>
            <a:xfrm>
              <a:off x="5276071" y="447733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研究总结</a:t>
              </a:r>
            </a:p>
          </p:txBody>
        </p:sp>
        <p:sp>
          <p:nvSpPr>
            <p:cNvPr id="28" name="圆角矩形 27"/>
            <p:cNvSpPr/>
            <p:nvPr/>
          </p:nvSpPr>
          <p:spPr>
            <a:xfrm>
              <a:off x="5162550" y="444599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组合 33"/>
          <p:cNvGrpSpPr/>
          <p:nvPr/>
        </p:nvGrpSpPr>
        <p:grpSpPr>
          <a:xfrm>
            <a:off x="3871913" y="3066896"/>
            <a:ext cx="1400175" cy="300921"/>
            <a:chOff x="5162550" y="4930104"/>
            <a:chExt cx="1866900" cy="401228"/>
          </a:xfrm>
        </p:grpSpPr>
        <p:sp>
          <p:nvSpPr>
            <p:cNvPr id="23" name="文本框 22"/>
            <p:cNvSpPr txBox="1"/>
            <p:nvPr/>
          </p:nvSpPr>
          <p:spPr>
            <a:xfrm>
              <a:off x="5276071" y="4961441"/>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致谢</a:t>
              </a:r>
            </a:p>
          </p:txBody>
        </p:sp>
        <p:sp>
          <p:nvSpPr>
            <p:cNvPr id="29" name="圆角矩形 28"/>
            <p:cNvSpPr/>
            <p:nvPr/>
          </p:nvSpPr>
          <p:spPr>
            <a:xfrm>
              <a:off x="5162550" y="4930104"/>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294708838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2/3*#ppt_w"/>
                                          </p:val>
                                        </p:tav>
                                        <p:tav tm="100000">
                                          <p:val>
                                            <p:strVal val="#ppt_w"/>
                                          </p:val>
                                        </p:tav>
                                      </p:tavLst>
                                    </p:anim>
                                    <p:anim calcmode="lin" valueType="num">
                                      <p:cBhvr>
                                        <p:cTn id="16" dur="500" fill="hold"/>
                                        <p:tgtEl>
                                          <p:spTgt spid="12"/>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4/3*#ppt_w"/>
                                          </p:val>
                                        </p:tav>
                                        <p:tav tm="100000">
                                          <p:val>
                                            <p:strVal val="#ppt_w"/>
                                          </p:val>
                                        </p:tav>
                                      </p:tavLst>
                                    </p:anim>
                                    <p:anim calcmode="lin" valueType="num">
                                      <p:cBhvr>
                                        <p:cTn id="20" dur="500" fill="hold"/>
                                        <p:tgtEl>
                                          <p:spTgt spid="16"/>
                                        </p:tgtEl>
                                        <p:attrNameLst>
                                          <p:attrName>ppt_h</p:attrName>
                                        </p:attrNameLst>
                                      </p:cBhvr>
                                      <p:tavLst>
                                        <p:tav tm="0">
                                          <p:val>
                                            <p:strVal val="4/3*#ppt_h"/>
                                          </p:val>
                                        </p:tav>
                                        <p:tav tm="100000">
                                          <p:val>
                                            <p:strVal val="#ppt_h"/>
                                          </p:val>
                                        </p:tav>
                                      </p:tavLst>
                                    </p:anim>
                                  </p:childTnLst>
                                </p:cTn>
                              </p:par>
                              <p:par>
                                <p:cTn id="21" presetID="10" presetClass="entr" presetSubtype="0" fill="hold" nodeType="withEffect">
                                  <p:stCondLst>
                                    <p:cond delay="50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2" presetClass="entr" presetSubtype="1" fill="hold" nodeType="withEffect">
                                  <p:stCondLst>
                                    <p:cond delay="9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down)">
                                      <p:cBhvr>
                                        <p:cTn id="27" dur="500"/>
                                        <p:tgtEl>
                                          <p:spTgt spid="32"/>
                                        </p:tgtEl>
                                      </p:cBhvr>
                                    </p:animEffect>
                                  </p:childTnLst>
                                </p:cTn>
                              </p:par>
                              <p:par>
                                <p:cTn id="28" presetID="12" presetClass="entr" presetSubtype="1" fill="hold" nodeType="withEffect">
                                  <p:stCondLst>
                                    <p:cond delay="1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down)">
                                      <p:cBhvr>
                                        <p:cTn id="31" dur="500"/>
                                        <p:tgtEl>
                                          <p:spTgt spid="33"/>
                                        </p:tgtEl>
                                      </p:cBhvr>
                                    </p:animEffect>
                                  </p:childTnLst>
                                </p:cTn>
                              </p:par>
                              <p:par>
                                <p:cTn id="32" presetID="12" presetClass="entr" presetSubtype="1" fill="hold" nodeType="withEffect">
                                  <p:stCondLst>
                                    <p:cond delay="17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0" name="文本框 13"/>
          <p:cNvSpPr txBox="1">
            <a:spLocks noChangeArrowheads="1"/>
          </p:cNvSpPr>
          <p:nvPr/>
        </p:nvSpPr>
        <p:spPr bwMode="auto">
          <a:xfrm>
            <a:off x="822832" y="2086919"/>
            <a:ext cx="1577762" cy="285662"/>
          </a:xfrm>
          <a:prstGeom prst="rect">
            <a:avLst/>
          </a:prstGeom>
          <a:noFill/>
          <a:ln w="9525">
            <a:noFill/>
            <a:miter lim="800000"/>
            <a:headEnd/>
            <a:tailEnd/>
          </a:ln>
        </p:spPr>
        <p:txBody>
          <a:bodyPr lIns="68568" tIns="34284" rIns="68568" bIns="34284">
            <a:spAutoFit/>
          </a:bodyPr>
          <a:lstStyle/>
          <a:p>
            <a:pPr defTabSz="685594">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3" name="文本框 13"/>
          <p:cNvSpPr txBox="1">
            <a:spLocks noChangeArrowheads="1"/>
          </p:cNvSpPr>
          <p:nvPr/>
        </p:nvSpPr>
        <p:spPr bwMode="auto">
          <a:xfrm>
            <a:off x="4735492" y="2090093"/>
            <a:ext cx="1576175" cy="285662"/>
          </a:xfrm>
          <a:prstGeom prst="rect">
            <a:avLst/>
          </a:prstGeom>
          <a:noFill/>
          <a:ln w="9525">
            <a:noFill/>
            <a:miter lim="800000"/>
            <a:headEnd/>
            <a:tailEnd/>
          </a:ln>
        </p:spPr>
        <p:txBody>
          <a:bodyPr lIns="68568" tIns="34284" rIns="68568" bIns="34284">
            <a:spAutoFit/>
          </a:bodyPr>
          <a:lstStyle/>
          <a:p>
            <a:pPr defTabSz="685594">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23563" name="燕尾形 2"/>
          <p:cNvSpPr>
            <a:spLocks noChangeArrowheads="1"/>
          </p:cNvSpPr>
          <p:nvPr/>
        </p:nvSpPr>
        <p:spPr bwMode="auto">
          <a:xfrm>
            <a:off x="684738" y="1168039"/>
            <a:ext cx="2106328" cy="780809"/>
          </a:xfrm>
          <a:prstGeom prst="chevron">
            <a:avLst>
              <a:gd name="adj" fmla="val 48037"/>
            </a:avLst>
          </a:prstGeom>
          <a:solidFill>
            <a:schemeClr val="accent1"/>
          </a:solidFill>
          <a:ln w="3175" algn="ctr">
            <a:noFill/>
            <a:miter lim="800000"/>
            <a:headEnd/>
            <a:tailEnd/>
          </a:ln>
        </p:spPr>
        <p:txBody>
          <a:bodyPr lIns="68568" tIns="34284" rIns="68568" bIns="34284" anchor="ctr"/>
          <a:lstStyle/>
          <a:p>
            <a:pPr algn="ctr" defTabSz="685594"/>
            <a:endParaRPr lang="zh-CN" altLang="en-US" sz="1400">
              <a:solidFill>
                <a:srgbClr val="FFFFFF"/>
              </a:solidFill>
              <a:latin typeface="Calibri" pitchFamily="34" charset="0"/>
            </a:endParaRPr>
          </a:p>
        </p:txBody>
      </p:sp>
      <p:sp>
        <p:nvSpPr>
          <p:cNvPr id="23564" name="燕尾形 2"/>
          <p:cNvSpPr>
            <a:spLocks noChangeArrowheads="1"/>
          </p:cNvSpPr>
          <p:nvPr/>
        </p:nvSpPr>
        <p:spPr bwMode="auto">
          <a:xfrm>
            <a:off x="2629163" y="1168039"/>
            <a:ext cx="2106329" cy="780809"/>
          </a:xfrm>
          <a:prstGeom prst="chevron">
            <a:avLst>
              <a:gd name="adj" fmla="val 48037"/>
            </a:avLst>
          </a:prstGeom>
          <a:solidFill>
            <a:schemeClr val="accent2"/>
          </a:solidFill>
          <a:ln w="3175" algn="ctr">
            <a:noFill/>
            <a:miter lim="800000"/>
            <a:headEnd/>
            <a:tailEnd/>
          </a:ln>
        </p:spPr>
        <p:txBody>
          <a:bodyPr lIns="68568" tIns="34284" rIns="68568" bIns="34284" anchor="ctr"/>
          <a:lstStyle/>
          <a:p>
            <a:pPr algn="ctr" defTabSz="685594"/>
            <a:endParaRPr lang="zh-CN" altLang="en-US" sz="1400">
              <a:solidFill>
                <a:srgbClr val="FFFFFF"/>
              </a:solidFill>
              <a:latin typeface="Calibri" pitchFamily="34" charset="0"/>
            </a:endParaRPr>
          </a:p>
        </p:txBody>
      </p:sp>
      <p:sp>
        <p:nvSpPr>
          <p:cNvPr id="23565" name="燕尾形 2"/>
          <p:cNvSpPr>
            <a:spLocks noChangeArrowheads="1"/>
          </p:cNvSpPr>
          <p:nvPr/>
        </p:nvSpPr>
        <p:spPr bwMode="auto">
          <a:xfrm>
            <a:off x="4573589" y="1168039"/>
            <a:ext cx="2104741" cy="780809"/>
          </a:xfrm>
          <a:prstGeom prst="chevron">
            <a:avLst>
              <a:gd name="adj" fmla="val 47988"/>
            </a:avLst>
          </a:prstGeom>
          <a:solidFill>
            <a:schemeClr val="accent3"/>
          </a:solidFill>
          <a:ln w="3175" algn="ctr">
            <a:noFill/>
            <a:miter lim="800000"/>
            <a:headEnd/>
            <a:tailEnd/>
          </a:ln>
        </p:spPr>
        <p:txBody>
          <a:bodyPr lIns="68568" tIns="34284" rIns="68568" bIns="34284" anchor="ctr"/>
          <a:lstStyle/>
          <a:p>
            <a:pPr algn="ctr" defTabSz="685594">
              <a:defRPr/>
            </a:pPr>
            <a:endParaRPr lang="zh-CN" altLang="en-US" sz="1400">
              <a:solidFill>
                <a:srgbClr val="FFFFFF"/>
              </a:solidFill>
              <a:latin typeface="Calibri" pitchFamily="34" charset="0"/>
            </a:endParaRPr>
          </a:p>
        </p:txBody>
      </p:sp>
      <p:sp>
        <p:nvSpPr>
          <p:cNvPr id="23566" name="燕尾形 2"/>
          <p:cNvSpPr>
            <a:spLocks noChangeArrowheads="1"/>
          </p:cNvSpPr>
          <p:nvPr/>
        </p:nvSpPr>
        <p:spPr bwMode="auto">
          <a:xfrm>
            <a:off x="6464045" y="1168039"/>
            <a:ext cx="2106329" cy="780809"/>
          </a:xfrm>
          <a:prstGeom prst="chevron">
            <a:avLst>
              <a:gd name="adj" fmla="val 48024"/>
            </a:avLst>
          </a:prstGeom>
          <a:solidFill>
            <a:schemeClr val="accent4"/>
          </a:solidFill>
          <a:ln w="3175" algn="ctr">
            <a:noFill/>
            <a:miter lim="800000"/>
            <a:headEnd/>
            <a:tailEnd/>
          </a:ln>
        </p:spPr>
        <p:txBody>
          <a:bodyPr lIns="68568" tIns="34284" rIns="68568" bIns="34284" anchor="ctr"/>
          <a:lstStyle/>
          <a:p>
            <a:pPr algn="ctr" defTabSz="685594">
              <a:defRPr/>
            </a:pPr>
            <a:endParaRPr lang="zh-CN" altLang="en-US" sz="1400">
              <a:solidFill>
                <a:srgbClr val="FFFFFF"/>
              </a:solidFill>
              <a:latin typeface="Calibri" pitchFamily="34" charset="0"/>
            </a:endParaRPr>
          </a:p>
        </p:txBody>
      </p:sp>
      <p:sp>
        <p:nvSpPr>
          <p:cNvPr id="146456" name="文本框 13"/>
          <p:cNvSpPr txBox="1">
            <a:spLocks noChangeArrowheads="1"/>
          </p:cNvSpPr>
          <p:nvPr/>
        </p:nvSpPr>
        <p:spPr bwMode="auto">
          <a:xfrm>
            <a:off x="991084" y="2434475"/>
            <a:ext cx="1098402" cy="796136"/>
          </a:xfrm>
          <a:prstGeom prst="rect">
            <a:avLst/>
          </a:prstGeom>
          <a:noFill/>
          <a:ln w="9525">
            <a:noFill/>
            <a:miter lim="800000"/>
            <a:headEnd/>
            <a:tailEnd/>
          </a:ln>
        </p:spPr>
        <p:txBody>
          <a:bodyPr lIns="68568" tIns="34284" rIns="68568" bIns="34284">
            <a:spAutoFit/>
          </a:bodyPr>
          <a:lstStyle/>
          <a:p>
            <a:pPr defTabSz="685594">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146459" name="文本框 13"/>
          <p:cNvSpPr txBox="1">
            <a:spLocks noChangeArrowheads="1"/>
          </p:cNvSpPr>
          <p:nvPr/>
        </p:nvSpPr>
        <p:spPr bwMode="auto">
          <a:xfrm>
            <a:off x="2952969" y="2434475"/>
            <a:ext cx="1098402" cy="796136"/>
          </a:xfrm>
          <a:prstGeom prst="rect">
            <a:avLst/>
          </a:prstGeom>
          <a:noFill/>
          <a:ln w="9525">
            <a:noFill/>
            <a:miter lim="800000"/>
            <a:headEnd/>
            <a:tailEnd/>
          </a:ln>
        </p:spPr>
        <p:txBody>
          <a:bodyPr lIns="68568" tIns="34284" rIns="68568" bIns="34284">
            <a:spAutoFit/>
          </a:bodyPr>
          <a:lstStyle/>
          <a:p>
            <a:pPr defTabSz="685594">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2" name="文本框 13"/>
          <p:cNvSpPr txBox="1">
            <a:spLocks noChangeArrowheads="1"/>
          </p:cNvSpPr>
          <p:nvPr/>
        </p:nvSpPr>
        <p:spPr bwMode="auto">
          <a:xfrm>
            <a:off x="2779956" y="2086919"/>
            <a:ext cx="1577762" cy="285662"/>
          </a:xfrm>
          <a:prstGeom prst="rect">
            <a:avLst/>
          </a:prstGeom>
          <a:noFill/>
          <a:ln w="9525">
            <a:noFill/>
            <a:miter lim="800000"/>
            <a:headEnd/>
            <a:tailEnd/>
          </a:ln>
        </p:spPr>
        <p:txBody>
          <a:bodyPr lIns="68568" tIns="34284" rIns="68568" bIns="34284">
            <a:spAutoFit/>
          </a:bodyPr>
          <a:lstStyle/>
          <a:p>
            <a:pPr defTabSz="685594">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146461" name="文本框 13"/>
          <p:cNvSpPr txBox="1">
            <a:spLocks noChangeArrowheads="1"/>
          </p:cNvSpPr>
          <p:nvPr/>
        </p:nvSpPr>
        <p:spPr bwMode="auto">
          <a:xfrm>
            <a:off x="4879933" y="2434475"/>
            <a:ext cx="1098402" cy="796136"/>
          </a:xfrm>
          <a:prstGeom prst="rect">
            <a:avLst/>
          </a:prstGeom>
          <a:noFill/>
          <a:ln w="9525">
            <a:noFill/>
            <a:miter lim="800000"/>
            <a:headEnd/>
            <a:tailEnd/>
          </a:ln>
        </p:spPr>
        <p:txBody>
          <a:bodyPr lIns="68568" tIns="34284" rIns="68568" bIns="34284">
            <a:spAutoFit/>
          </a:bodyPr>
          <a:lstStyle/>
          <a:p>
            <a:pPr defTabSz="685594">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146463" name="文本框 13"/>
          <p:cNvSpPr txBox="1">
            <a:spLocks noChangeArrowheads="1"/>
          </p:cNvSpPr>
          <p:nvPr/>
        </p:nvSpPr>
        <p:spPr bwMode="auto">
          <a:xfrm>
            <a:off x="6787851" y="2434475"/>
            <a:ext cx="1096815" cy="796136"/>
          </a:xfrm>
          <a:prstGeom prst="rect">
            <a:avLst/>
          </a:prstGeom>
          <a:noFill/>
          <a:ln w="9525">
            <a:noFill/>
            <a:miter lim="800000"/>
            <a:headEnd/>
            <a:tailEnd/>
          </a:ln>
        </p:spPr>
        <p:txBody>
          <a:bodyPr lIns="68568" tIns="34284" rIns="68568" bIns="34284">
            <a:spAutoFit/>
          </a:bodyPr>
          <a:lstStyle/>
          <a:p>
            <a:pPr defTabSz="685594">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a:p>
            <a:pPr defTabSz="685594">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4" name="文本框 13"/>
          <p:cNvSpPr txBox="1">
            <a:spLocks noChangeArrowheads="1"/>
          </p:cNvSpPr>
          <p:nvPr/>
        </p:nvSpPr>
        <p:spPr bwMode="auto">
          <a:xfrm>
            <a:off x="6613251" y="2086919"/>
            <a:ext cx="1577762" cy="285662"/>
          </a:xfrm>
          <a:prstGeom prst="rect">
            <a:avLst/>
          </a:prstGeom>
          <a:noFill/>
          <a:ln w="9525">
            <a:noFill/>
            <a:miter lim="800000"/>
            <a:headEnd/>
            <a:tailEnd/>
          </a:ln>
        </p:spPr>
        <p:txBody>
          <a:bodyPr lIns="68568" tIns="34284" rIns="68568" bIns="34284">
            <a:spAutoFit/>
          </a:bodyPr>
          <a:lstStyle/>
          <a:p>
            <a:pPr defTabSz="685594">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146465" name="文本框 13"/>
          <p:cNvSpPr txBox="1">
            <a:spLocks noChangeArrowheads="1"/>
          </p:cNvSpPr>
          <p:nvPr/>
        </p:nvSpPr>
        <p:spPr bwMode="auto">
          <a:xfrm>
            <a:off x="1386318" y="1385460"/>
            <a:ext cx="863483" cy="276924"/>
          </a:xfrm>
          <a:prstGeom prst="rect">
            <a:avLst/>
          </a:prstGeom>
          <a:noFill/>
          <a:ln w="9525">
            <a:noFill/>
            <a:miter lim="800000"/>
            <a:headEnd/>
            <a:tailEnd/>
          </a:ln>
        </p:spPr>
        <p:txBody>
          <a:bodyPr lIns="68568" tIns="34284" rIns="68568" bIns="34284">
            <a:spAutoFit/>
          </a:bodyPr>
          <a:lstStyle/>
          <a:p>
            <a:pPr defTabSz="685594"/>
            <a:r>
              <a:rPr lang="zh-CN" altLang="en-US" b="1">
                <a:solidFill>
                  <a:schemeClr val="bg1"/>
                </a:solidFill>
                <a:latin typeface="微软雅黑" pitchFamily="34" charset="-122"/>
                <a:ea typeface="微软雅黑" pitchFamily="34" charset="-122"/>
              </a:rPr>
              <a:t>第一项</a:t>
            </a:r>
          </a:p>
        </p:txBody>
      </p:sp>
      <p:sp>
        <p:nvSpPr>
          <p:cNvPr id="146466" name="文本框 13"/>
          <p:cNvSpPr txBox="1">
            <a:spLocks noChangeArrowheads="1"/>
          </p:cNvSpPr>
          <p:nvPr/>
        </p:nvSpPr>
        <p:spPr bwMode="auto">
          <a:xfrm>
            <a:off x="3330742" y="1385460"/>
            <a:ext cx="863483" cy="276924"/>
          </a:xfrm>
          <a:prstGeom prst="rect">
            <a:avLst/>
          </a:prstGeom>
          <a:noFill/>
          <a:ln w="9525">
            <a:noFill/>
            <a:miter lim="800000"/>
            <a:headEnd/>
            <a:tailEnd/>
          </a:ln>
        </p:spPr>
        <p:txBody>
          <a:bodyPr lIns="68568" tIns="34284" rIns="68568" bIns="34284">
            <a:spAutoFit/>
          </a:bodyPr>
          <a:lstStyle/>
          <a:p>
            <a:pPr defTabSz="685594"/>
            <a:r>
              <a:rPr lang="zh-CN" altLang="en-US" b="1">
                <a:solidFill>
                  <a:schemeClr val="bg1"/>
                </a:solidFill>
                <a:latin typeface="微软雅黑" pitchFamily="34" charset="-122"/>
                <a:ea typeface="微软雅黑" pitchFamily="34" charset="-122"/>
              </a:rPr>
              <a:t>第二项</a:t>
            </a:r>
          </a:p>
        </p:txBody>
      </p:sp>
      <p:sp>
        <p:nvSpPr>
          <p:cNvPr id="146467" name="文本框 13"/>
          <p:cNvSpPr txBox="1">
            <a:spLocks noChangeArrowheads="1"/>
          </p:cNvSpPr>
          <p:nvPr/>
        </p:nvSpPr>
        <p:spPr bwMode="auto">
          <a:xfrm>
            <a:off x="5275168" y="1385460"/>
            <a:ext cx="863483" cy="276924"/>
          </a:xfrm>
          <a:prstGeom prst="rect">
            <a:avLst/>
          </a:prstGeom>
          <a:noFill/>
          <a:ln w="9525">
            <a:noFill/>
            <a:miter lim="800000"/>
            <a:headEnd/>
            <a:tailEnd/>
          </a:ln>
        </p:spPr>
        <p:txBody>
          <a:bodyPr lIns="68568" tIns="34284" rIns="68568" bIns="34284">
            <a:spAutoFit/>
          </a:bodyPr>
          <a:lstStyle/>
          <a:p>
            <a:pPr defTabSz="685594"/>
            <a:r>
              <a:rPr lang="zh-CN" altLang="en-US" b="1">
                <a:solidFill>
                  <a:schemeClr val="bg1"/>
                </a:solidFill>
                <a:latin typeface="微软雅黑" pitchFamily="34" charset="-122"/>
                <a:ea typeface="微软雅黑" pitchFamily="34" charset="-122"/>
              </a:rPr>
              <a:t>第三项</a:t>
            </a:r>
          </a:p>
        </p:txBody>
      </p:sp>
      <p:sp>
        <p:nvSpPr>
          <p:cNvPr id="146468" name="文本框 13"/>
          <p:cNvSpPr txBox="1">
            <a:spLocks noChangeArrowheads="1"/>
          </p:cNvSpPr>
          <p:nvPr/>
        </p:nvSpPr>
        <p:spPr bwMode="auto">
          <a:xfrm>
            <a:off x="7165625" y="1385460"/>
            <a:ext cx="863483" cy="276924"/>
          </a:xfrm>
          <a:prstGeom prst="rect">
            <a:avLst/>
          </a:prstGeom>
          <a:noFill/>
          <a:ln w="9525">
            <a:noFill/>
            <a:miter lim="800000"/>
            <a:headEnd/>
            <a:tailEnd/>
          </a:ln>
        </p:spPr>
        <p:txBody>
          <a:bodyPr lIns="68568" tIns="34284" rIns="68568" bIns="34284">
            <a:spAutoFit/>
          </a:bodyPr>
          <a:lstStyle/>
          <a:p>
            <a:pPr defTabSz="685594"/>
            <a:r>
              <a:rPr lang="zh-CN" altLang="en-US" b="1">
                <a:solidFill>
                  <a:schemeClr val="bg1"/>
                </a:solidFill>
                <a:latin typeface="微软雅黑" pitchFamily="34" charset="-122"/>
                <a:ea typeface="微软雅黑" pitchFamily="34" charset="-122"/>
              </a:rPr>
              <a:t>第四项</a:t>
            </a:r>
          </a:p>
        </p:txBody>
      </p:sp>
      <p:sp>
        <p:nvSpPr>
          <p:cNvPr id="27682" name="文本框 13"/>
          <p:cNvSpPr txBox="1">
            <a:spLocks noChangeArrowheads="1"/>
          </p:cNvSpPr>
          <p:nvPr/>
        </p:nvSpPr>
        <p:spPr bwMode="auto">
          <a:xfrm>
            <a:off x="737119" y="3599339"/>
            <a:ext cx="7399926" cy="761522"/>
          </a:xfrm>
          <a:prstGeom prst="rect">
            <a:avLst/>
          </a:prstGeom>
          <a:noFill/>
          <a:ln w="9525">
            <a:noFill/>
            <a:miter lim="800000"/>
            <a:headEnd/>
            <a:tailEnd/>
          </a:ln>
        </p:spPr>
        <p:txBody>
          <a:bodyPr lIns="68568" tIns="34284" rIns="68568" bIns="34284">
            <a:spAutoFit/>
          </a:bodyPr>
          <a:lstStyle/>
          <a:p>
            <a:pPr defTabSz="685594">
              <a:lnSpc>
                <a:spcPct val="150000"/>
              </a:lnSpc>
              <a:defRPr/>
            </a:pPr>
            <a:r>
              <a:rPr lang="zh-CN" altLang="en-US" sz="1000" dirty="0">
                <a:solidFill>
                  <a:schemeClr val="tx1">
                    <a:lumMod val="65000"/>
                    <a:lumOff val="35000"/>
                  </a:schemeClr>
                </a:solidFill>
                <a:latin typeface="方正正中黑简体" pitchFamily="2" charset="-122"/>
                <a:ea typeface="微软雅黑" pitchFamily="34" charset="-122"/>
              </a:rPr>
              <a:t>添加文本内容</a:t>
            </a:r>
            <a:r>
              <a:rPr lang="zh-CN" altLang="en-US" sz="1000" dirty="0">
                <a:solidFill>
                  <a:schemeClr val="tx1">
                    <a:lumMod val="65000"/>
                    <a:lumOff val="35000"/>
                  </a:schemeClr>
                </a:solidFill>
                <a:ea typeface="微软雅黑"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sp>
        <p:nvSpPr>
          <p:cNvPr id="19" name="TextBox 7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20" name="组合 19"/>
          <p:cNvGrpSpPr/>
          <p:nvPr/>
        </p:nvGrpSpPr>
        <p:grpSpPr>
          <a:xfrm>
            <a:off x="494662" y="-25710"/>
            <a:ext cx="791863" cy="791863"/>
            <a:chOff x="7414667" y="3750264"/>
            <a:chExt cx="871129" cy="871129"/>
          </a:xfrm>
        </p:grpSpPr>
        <p:sp>
          <p:nvSpPr>
            <p:cNvPr id="21" name="椭圆 20"/>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22"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23"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226555966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0-#ppt_w/2"/>
                                          </p:val>
                                        </p:tav>
                                        <p:tav tm="100000">
                                          <p:val>
                                            <p:strVal val="#ppt_x"/>
                                          </p:val>
                                        </p:tav>
                                      </p:tavLst>
                                    </p:anim>
                                    <p:anim calcmode="lin" valueType="num">
                                      <p:cBhvr additive="base">
                                        <p:cTn id="8" dur="500" fill="hold"/>
                                        <p:tgtEl>
                                          <p:spTgt spid="235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64"/>
                                        </p:tgtEl>
                                        <p:attrNameLst>
                                          <p:attrName>style.visibility</p:attrName>
                                        </p:attrNameLst>
                                      </p:cBhvr>
                                      <p:to>
                                        <p:strVal val="visible"/>
                                      </p:to>
                                    </p:set>
                                    <p:anim calcmode="lin" valueType="num">
                                      <p:cBhvr additive="base">
                                        <p:cTn id="12" dur="500" fill="hold"/>
                                        <p:tgtEl>
                                          <p:spTgt spid="23564"/>
                                        </p:tgtEl>
                                        <p:attrNameLst>
                                          <p:attrName>ppt_x</p:attrName>
                                        </p:attrNameLst>
                                      </p:cBhvr>
                                      <p:tavLst>
                                        <p:tav tm="0">
                                          <p:val>
                                            <p:strVal val="0-#ppt_w/2"/>
                                          </p:val>
                                        </p:tav>
                                        <p:tav tm="100000">
                                          <p:val>
                                            <p:strVal val="#ppt_x"/>
                                          </p:val>
                                        </p:tav>
                                      </p:tavLst>
                                    </p:anim>
                                    <p:anim calcmode="lin" valueType="num">
                                      <p:cBhvr additive="base">
                                        <p:cTn id="13" dur="500" fill="hold"/>
                                        <p:tgtEl>
                                          <p:spTgt spid="2356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65"/>
                                        </p:tgtEl>
                                        <p:attrNameLst>
                                          <p:attrName>style.visibility</p:attrName>
                                        </p:attrNameLst>
                                      </p:cBhvr>
                                      <p:to>
                                        <p:strVal val="visible"/>
                                      </p:to>
                                    </p:set>
                                    <p:anim calcmode="lin" valueType="num">
                                      <p:cBhvr additive="base">
                                        <p:cTn id="17" dur="500" fill="hold"/>
                                        <p:tgtEl>
                                          <p:spTgt spid="23565"/>
                                        </p:tgtEl>
                                        <p:attrNameLst>
                                          <p:attrName>ppt_x</p:attrName>
                                        </p:attrNameLst>
                                      </p:cBhvr>
                                      <p:tavLst>
                                        <p:tav tm="0">
                                          <p:val>
                                            <p:strVal val="0-#ppt_w/2"/>
                                          </p:val>
                                        </p:tav>
                                        <p:tav tm="100000">
                                          <p:val>
                                            <p:strVal val="#ppt_x"/>
                                          </p:val>
                                        </p:tav>
                                      </p:tavLst>
                                    </p:anim>
                                    <p:anim calcmode="lin" valueType="num">
                                      <p:cBhvr additive="base">
                                        <p:cTn id="18" dur="500" fill="hold"/>
                                        <p:tgtEl>
                                          <p:spTgt spid="235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566"/>
                                        </p:tgtEl>
                                        <p:attrNameLst>
                                          <p:attrName>style.visibility</p:attrName>
                                        </p:attrNameLst>
                                      </p:cBhvr>
                                      <p:to>
                                        <p:strVal val="visible"/>
                                      </p:to>
                                    </p:set>
                                    <p:anim calcmode="lin" valueType="num">
                                      <p:cBhvr additive="base">
                                        <p:cTn id="22" dur="500" fill="hold"/>
                                        <p:tgtEl>
                                          <p:spTgt spid="23566"/>
                                        </p:tgtEl>
                                        <p:attrNameLst>
                                          <p:attrName>ppt_x</p:attrName>
                                        </p:attrNameLst>
                                      </p:cBhvr>
                                      <p:tavLst>
                                        <p:tav tm="0">
                                          <p:val>
                                            <p:strVal val="0-#ppt_w/2"/>
                                          </p:val>
                                        </p:tav>
                                        <p:tav tm="100000">
                                          <p:val>
                                            <p:strVal val="#ppt_x"/>
                                          </p:val>
                                        </p:tav>
                                      </p:tavLst>
                                    </p:anim>
                                    <p:anim calcmode="lin" valueType="num">
                                      <p:cBhvr additive="base">
                                        <p:cTn id="23" dur="500" fill="hold"/>
                                        <p:tgtEl>
                                          <p:spTgt spid="235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type="lt">
                                    <p:tmPct val="0"/>
                                  </p:iterate>
                                  <p:childTnLst>
                                    <p:set>
                                      <p:cBhvr>
                                        <p:cTn id="26" dur="1" fill="hold">
                                          <p:stCondLst>
                                            <p:cond delay="0"/>
                                          </p:stCondLst>
                                        </p:cTn>
                                        <p:tgtEl>
                                          <p:spTgt spid="146465"/>
                                        </p:tgtEl>
                                        <p:attrNameLst>
                                          <p:attrName>style.visibility</p:attrName>
                                        </p:attrNameLst>
                                      </p:cBhvr>
                                      <p:to>
                                        <p:strVal val="visible"/>
                                      </p:to>
                                    </p:set>
                                    <p:anim calcmode="lin" valueType="num">
                                      <p:cBhvr additive="base">
                                        <p:cTn id="27" dur="500" fill="hold"/>
                                        <p:tgtEl>
                                          <p:spTgt spid="146465"/>
                                        </p:tgtEl>
                                        <p:attrNameLst>
                                          <p:attrName>ppt_x</p:attrName>
                                        </p:attrNameLst>
                                      </p:cBhvr>
                                      <p:tavLst>
                                        <p:tav tm="0">
                                          <p:val>
                                            <p:strVal val="0-#ppt_w/2"/>
                                          </p:val>
                                        </p:tav>
                                        <p:tav tm="100000">
                                          <p:val>
                                            <p:strVal val="#ppt_x"/>
                                          </p:val>
                                        </p:tav>
                                      </p:tavLst>
                                    </p:anim>
                                    <p:anim calcmode="lin" valueType="num">
                                      <p:cBhvr additive="base">
                                        <p:cTn id="28" dur="500" fill="hold"/>
                                        <p:tgtEl>
                                          <p:spTgt spid="14646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type="lt">
                                    <p:tmPct val="0"/>
                                  </p:iterate>
                                  <p:childTnLst>
                                    <p:set>
                                      <p:cBhvr>
                                        <p:cTn id="31" dur="1" fill="hold">
                                          <p:stCondLst>
                                            <p:cond delay="0"/>
                                          </p:stCondLst>
                                        </p:cTn>
                                        <p:tgtEl>
                                          <p:spTgt spid="146466"/>
                                        </p:tgtEl>
                                        <p:attrNameLst>
                                          <p:attrName>style.visibility</p:attrName>
                                        </p:attrNameLst>
                                      </p:cBhvr>
                                      <p:to>
                                        <p:strVal val="visible"/>
                                      </p:to>
                                    </p:set>
                                    <p:anim calcmode="lin" valueType="num">
                                      <p:cBhvr additive="base">
                                        <p:cTn id="32" dur="500" fill="hold"/>
                                        <p:tgtEl>
                                          <p:spTgt spid="146466"/>
                                        </p:tgtEl>
                                        <p:attrNameLst>
                                          <p:attrName>ppt_x</p:attrName>
                                        </p:attrNameLst>
                                      </p:cBhvr>
                                      <p:tavLst>
                                        <p:tav tm="0">
                                          <p:val>
                                            <p:strVal val="0-#ppt_w/2"/>
                                          </p:val>
                                        </p:tav>
                                        <p:tav tm="100000">
                                          <p:val>
                                            <p:strVal val="#ppt_x"/>
                                          </p:val>
                                        </p:tav>
                                      </p:tavLst>
                                    </p:anim>
                                    <p:anim calcmode="lin" valueType="num">
                                      <p:cBhvr additive="base">
                                        <p:cTn id="33" dur="500" fill="hold"/>
                                        <p:tgtEl>
                                          <p:spTgt spid="14646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iterate type="lt">
                                    <p:tmPct val="0"/>
                                  </p:iterate>
                                  <p:childTnLst>
                                    <p:set>
                                      <p:cBhvr>
                                        <p:cTn id="36" dur="1" fill="hold">
                                          <p:stCondLst>
                                            <p:cond delay="0"/>
                                          </p:stCondLst>
                                        </p:cTn>
                                        <p:tgtEl>
                                          <p:spTgt spid="146467"/>
                                        </p:tgtEl>
                                        <p:attrNameLst>
                                          <p:attrName>style.visibility</p:attrName>
                                        </p:attrNameLst>
                                      </p:cBhvr>
                                      <p:to>
                                        <p:strVal val="visible"/>
                                      </p:to>
                                    </p:set>
                                    <p:anim calcmode="lin" valueType="num">
                                      <p:cBhvr additive="base">
                                        <p:cTn id="37" dur="500" fill="hold"/>
                                        <p:tgtEl>
                                          <p:spTgt spid="146467"/>
                                        </p:tgtEl>
                                        <p:attrNameLst>
                                          <p:attrName>ppt_x</p:attrName>
                                        </p:attrNameLst>
                                      </p:cBhvr>
                                      <p:tavLst>
                                        <p:tav tm="0">
                                          <p:val>
                                            <p:strVal val="0-#ppt_w/2"/>
                                          </p:val>
                                        </p:tav>
                                        <p:tav tm="100000">
                                          <p:val>
                                            <p:strVal val="#ppt_x"/>
                                          </p:val>
                                        </p:tav>
                                      </p:tavLst>
                                    </p:anim>
                                    <p:anim calcmode="lin" valueType="num">
                                      <p:cBhvr additive="base">
                                        <p:cTn id="38" dur="500" fill="hold"/>
                                        <p:tgtEl>
                                          <p:spTgt spid="14646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iterate type="lt">
                                    <p:tmPct val="0"/>
                                  </p:iterate>
                                  <p:childTnLst>
                                    <p:set>
                                      <p:cBhvr>
                                        <p:cTn id="41" dur="1" fill="hold">
                                          <p:stCondLst>
                                            <p:cond delay="0"/>
                                          </p:stCondLst>
                                        </p:cTn>
                                        <p:tgtEl>
                                          <p:spTgt spid="146468"/>
                                        </p:tgtEl>
                                        <p:attrNameLst>
                                          <p:attrName>style.visibility</p:attrName>
                                        </p:attrNameLst>
                                      </p:cBhvr>
                                      <p:to>
                                        <p:strVal val="visible"/>
                                      </p:to>
                                    </p:set>
                                    <p:anim calcmode="lin" valueType="num">
                                      <p:cBhvr additive="base">
                                        <p:cTn id="42" dur="500" fill="hold"/>
                                        <p:tgtEl>
                                          <p:spTgt spid="146468"/>
                                        </p:tgtEl>
                                        <p:attrNameLst>
                                          <p:attrName>ppt_x</p:attrName>
                                        </p:attrNameLst>
                                      </p:cBhvr>
                                      <p:tavLst>
                                        <p:tav tm="0">
                                          <p:val>
                                            <p:strVal val="0-#ppt_w/2"/>
                                          </p:val>
                                        </p:tav>
                                        <p:tav tm="100000">
                                          <p:val>
                                            <p:strVal val="#ppt_x"/>
                                          </p:val>
                                        </p:tav>
                                      </p:tavLst>
                                    </p:anim>
                                    <p:anim calcmode="lin" valueType="num">
                                      <p:cBhvr additive="base">
                                        <p:cTn id="43" dur="500" fill="hold"/>
                                        <p:tgtEl>
                                          <p:spTgt spid="14646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24600"/>
                                        </p:tgtEl>
                                        <p:attrNameLst>
                                          <p:attrName>style.visibility</p:attrName>
                                        </p:attrNameLst>
                                      </p:cBhvr>
                                      <p:to>
                                        <p:strVal val="visible"/>
                                      </p:to>
                                    </p:set>
                                    <p:anim by="(-#ppt_w*2)" calcmode="lin" valueType="num">
                                      <p:cBhvr rctx="PPT">
                                        <p:cTn id="47" dur="250" autoRev="1" fill="hold">
                                          <p:stCondLst>
                                            <p:cond delay="0"/>
                                          </p:stCondLst>
                                        </p:cTn>
                                        <p:tgtEl>
                                          <p:spTgt spid="24600"/>
                                        </p:tgtEl>
                                        <p:attrNameLst>
                                          <p:attrName>ppt_w</p:attrName>
                                        </p:attrNameLst>
                                      </p:cBhvr>
                                    </p:anim>
                                    <p:anim by="(#ppt_w*0.50)" calcmode="lin" valueType="num">
                                      <p:cBhvr>
                                        <p:cTn id="48" dur="250" decel="50000" autoRev="1" fill="hold">
                                          <p:stCondLst>
                                            <p:cond delay="0"/>
                                          </p:stCondLst>
                                        </p:cTn>
                                        <p:tgtEl>
                                          <p:spTgt spid="24600"/>
                                        </p:tgtEl>
                                        <p:attrNameLst>
                                          <p:attrName>ppt_x</p:attrName>
                                        </p:attrNameLst>
                                      </p:cBhvr>
                                    </p:anim>
                                    <p:anim from="(-#ppt_h/2)" to="(#ppt_y)" calcmode="lin" valueType="num">
                                      <p:cBhvr>
                                        <p:cTn id="49" dur="500" fill="hold">
                                          <p:stCondLst>
                                            <p:cond delay="0"/>
                                          </p:stCondLst>
                                        </p:cTn>
                                        <p:tgtEl>
                                          <p:spTgt spid="24600"/>
                                        </p:tgtEl>
                                        <p:attrNameLst>
                                          <p:attrName>ppt_y</p:attrName>
                                        </p:attrNameLst>
                                      </p:cBhvr>
                                    </p:anim>
                                    <p:animRot by="21600000">
                                      <p:cBhvr>
                                        <p:cTn id="50" dur="500" fill="hold">
                                          <p:stCondLst>
                                            <p:cond delay="0"/>
                                          </p:stCondLst>
                                        </p:cTn>
                                        <p:tgtEl>
                                          <p:spTgt spid="24600"/>
                                        </p:tgtEl>
                                        <p:attrNameLst>
                                          <p:attrName>r</p:attrName>
                                        </p:attrNameLst>
                                      </p:cBhvr>
                                    </p:animRot>
                                  </p:childTnLst>
                                </p:cTn>
                              </p:par>
                            </p:childTnLst>
                          </p:cTn>
                        </p:par>
                        <p:par>
                          <p:cTn id="51" fill="hold">
                            <p:stCondLst>
                              <p:cond delay="4750"/>
                            </p:stCondLst>
                            <p:childTnLst>
                              <p:par>
                                <p:cTn id="52" presetID="12" presetClass="entr" presetSubtype="4" fill="hold" grpId="0" nodeType="afterEffect">
                                  <p:stCondLst>
                                    <p:cond delay="0"/>
                                  </p:stCondLst>
                                  <p:childTnLst>
                                    <p:set>
                                      <p:cBhvr>
                                        <p:cTn id="53" dur="1" fill="hold">
                                          <p:stCondLst>
                                            <p:cond delay="0"/>
                                          </p:stCondLst>
                                        </p:cTn>
                                        <p:tgtEl>
                                          <p:spTgt spid="146456"/>
                                        </p:tgtEl>
                                        <p:attrNameLst>
                                          <p:attrName>style.visibility</p:attrName>
                                        </p:attrNameLst>
                                      </p:cBhvr>
                                      <p:to>
                                        <p:strVal val="visible"/>
                                      </p:to>
                                    </p:set>
                                    <p:animEffect transition="in" filter="slide(fromBottom)">
                                      <p:cBhvr>
                                        <p:cTn id="54" dur="500"/>
                                        <p:tgtEl>
                                          <p:spTgt spid="146456"/>
                                        </p:tgtEl>
                                      </p:cBhvr>
                                    </p:animEffect>
                                  </p:childTnLst>
                                </p:cTn>
                              </p:par>
                            </p:childTnLst>
                          </p:cTn>
                        </p:par>
                        <p:par>
                          <p:cTn id="55" fill="hold">
                            <p:stCondLst>
                              <p:cond delay="5250"/>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2"/>
                                        </p:tgtEl>
                                        <p:attrNameLst>
                                          <p:attrName>style.visibility</p:attrName>
                                        </p:attrNameLst>
                                      </p:cBhvr>
                                      <p:to>
                                        <p:strVal val="visible"/>
                                      </p:to>
                                    </p:set>
                                    <p:anim by="(-#ppt_w*2)" calcmode="lin" valueType="num">
                                      <p:cBhvr rctx="PPT">
                                        <p:cTn id="58" dur="250" autoRev="1" fill="hold">
                                          <p:stCondLst>
                                            <p:cond delay="0"/>
                                          </p:stCondLst>
                                        </p:cTn>
                                        <p:tgtEl>
                                          <p:spTgt spid="2"/>
                                        </p:tgtEl>
                                        <p:attrNameLst>
                                          <p:attrName>ppt_w</p:attrName>
                                        </p:attrNameLst>
                                      </p:cBhvr>
                                    </p:anim>
                                    <p:anim by="(#ppt_w*0.50)" calcmode="lin" valueType="num">
                                      <p:cBhvr>
                                        <p:cTn id="59" dur="250" decel="50000" autoRev="1" fill="hold">
                                          <p:stCondLst>
                                            <p:cond delay="0"/>
                                          </p:stCondLst>
                                        </p:cTn>
                                        <p:tgtEl>
                                          <p:spTgt spid="2"/>
                                        </p:tgtEl>
                                        <p:attrNameLst>
                                          <p:attrName>ppt_x</p:attrName>
                                        </p:attrNameLst>
                                      </p:cBhvr>
                                    </p:anim>
                                    <p:anim from="(-#ppt_h/2)" to="(#ppt_y)" calcmode="lin" valueType="num">
                                      <p:cBhvr>
                                        <p:cTn id="60" dur="500" fill="hold">
                                          <p:stCondLst>
                                            <p:cond delay="0"/>
                                          </p:stCondLst>
                                        </p:cTn>
                                        <p:tgtEl>
                                          <p:spTgt spid="2"/>
                                        </p:tgtEl>
                                        <p:attrNameLst>
                                          <p:attrName>ppt_y</p:attrName>
                                        </p:attrNameLst>
                                      </p:cBhvr>
                                    </p:anim>
                                    <p:animRot by="21600000">
                                      <p:cBhvr>
                                        <p:cTn id="61" dur="500" fill="hold">
                                          <p:stCondLst>
                                            <p:cond delay="0"/>
                                          </p:stCondLst>
                                        </p:cTn>
                                        <p:tgtEl>
                                          <p:spTgt spid="2"/>
                                        </p:tgtEl>
                                        <p:attrNameLst>
                                          <p:attrName>r</p:attrName>
                                        </p:attrNameLst>
                                      </p:cBhvr>
                                    </p:animRot>
                                  </p:childTnLst>
                                </p:cTn>
                              </p:par>
                            </p:childTnLst>
                          </p:cTn>
                        </p:par>
                        <p:par>
                          <p:cTn id="62" fill="hold">
                            <p:stCondLst>
                              <p:cond delay="6000"/>
                            </p:stCondLst>
                            <p:childTnLst>
                              <p:par>
                                <p:cTn id="63" presetID="12" presetClass="entr" presetSubtype="4" fill="hold" grpId="0" nodeType="afterEffect">
                                  <p:stCondLst>
                                    <p:cond delay="0"/>
                                  </p:stCondLst>
                                  <p:childTnLst>
                                    <p:set>
                                      <p:cBhvr>
                                        <p:cTn id="64" dur="1" fill="hold">
                                          <p:stCondLst>
                                            <p:cond delay="0"/>
                                          </p:stCondLst>
                                        </p:cTn>
                                        <p:tgtEl>
                                          <p:spTgt spid="146459"/>
                                        </p:tgtEl>
                                        <p:attrNameLst>
                                          <p:attrName>style.visibility</p:attrName>
                                        </p:attrNameLst>
                                      </p:cBhvr>
                                      <p:to>
                                        <p:strVal val="visible"/>
                                      </p:to>
                                    </p:set>
                                    <p:animEffect transition="in" filter="slide(fromBottom)">
                                      <p:cBhvr>
                                        <p:cTn id="65" dur="500"/>
                                        <p:tgtEl>
                                          <p:spTgt spid="146459"/>
                                        </p:tgtEl>
                                      </p:cBhvr>
                                    </p:animEffect>
                                  </p:childTnLst>
                                </p:cTn>
                              </p:par>
                            </p:childTnLst>
                          </p:cTn>
                        </p:par>
                        <p:par>
                          <p:cTn id="66" fill="hold">
                            <p:stCondLst>
                              <p:cond delay="6500"/>
                            </p:stCondLst>
                            <p:childTnLst>
                              <p:par>
                                <p:cTn id="67" presetID="56"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by="(-#ppt_w*2)" calcmode="lin" valueType="num">
                                      <p:cBhvr rctx="PPT">
                                        <p:cTn id="69" dur="250" autoRev="1" fill="hold">
                                          <p:stCondLst>
                                            <p:cond delay="0"/>
                                          </p:stCondLst>
                                        </p:cTn>
                                        <p:tgtEl>
                                          <p:spTgt spid="3"/>
                                        </p:tgtEl>
                                        <p:attrNameLst>
                                          <p:attrName>ppt_w</p:attrName>
                                        </p:attrNameLst>
                                      </p:cBhvr>
                                    </p:anim>
                                    <p:anim by="(#ppt_w*0.50)" calcmode="lin" valueType="num">
                                      <p:cBhvr>
                                        <p:cTn id="70" dur="250" decel="50000" autoRev="1" fill="hold">
                                          <p:stCondLst>
                                            <p:cond delay="0"/>
                                          </p:stCondLst>
                                        </p:cTn>
                                        <p:tgtEl>
                                          <p:spTgt spid="3"/>
                                        </p:tgtEl>
                                        <p:attrNameLst>
                                          <p:attrName>ppt_x</p:attrName>
                                        </p:attrNameLst>
                                      </p:cBhvr>
                                    </p:anim>
                                    <p:anim from="(-#ppt_h/2)" to="(#ppt_y)" calcmode="lin" valueType="num">
                                      <p:cBhvr>
                                        <p:cTn id="71" dur="500" fill="hold">
                                          <p:stCondLst>
                                            <p:cond delay="0"/>
                                          </p:stCondLst>
                                        </p:cTn>
                                        <p:tgtEl>
                                          <p:spTgt spid="3"/>
                                        </p:tgtEl>
                                        <p:attrNameLst>
                                          <p:attrName>ppt_y</p:attrName>
                                        </p:attrNameLst>
                                      </p:cBhvr>
                                    </p:anim>
                                    <p:animRot by="21600000">
                                      <p:cBhvr>
                                        <p:cTn id="72" dur="500" fill="hold">
                                          <p:stCondLst>
                                            <p:cond delay="0"/>
                                          </p:stCondLst>
                                        </p:cTn>
                                        <p:tgtEl>
                                          <p:spTgt spid="3"/>
                                        </p:tgtEl>
                                        <p:attrNameLst>
                                          <p:attrName>r</p:attrName>
                                        </p:attrNameLst>
                                      </p:cBhvr>
                                    </p:animRot>
                                  </p:childTnLst>
                                </p:cTn>
                              </p:par>
                            </p:childTnLst>
                          </p:cTn>
                        </p:par>
                        <p:par>
                          <p:cTn id="73" fill="hold">
                            <p:stCondLst>
                              <p:cond delay="7250"/>
                            </p:stCondLst>
                            <p:childTnLst>
                              <p:par>
                                <p:cTn id="74" presetID="12" presetClass="entr" presetSubtype="4" fill="hold" grpId="0" nodeType="afterEffect">
                                  <p:stCondLst>
                                    <p:cond delay="0"/>
                                  </p:stCondLst>
                                  <p:childTnLst>
                                    <p:set>
                                      <p:cBhvr>
                                        <p:cTn id="75" dur="1" fill="hold">
                                          <p:stCondLst>
                                            <p:cond delay="0"/>
                                          </p:stCondLst>
                                        </p:cTn>
                                        <p:tgtEl>
                                          <p:spTgt spid="146461"/>
                                        </p:tgtEl>
                                        <p:attrNameLst>
                                          <p:attrName>style.visibility</p:attrName>
                                        </p:attrNameLst>
                                      </p:cBhvr>
                                      <p:to>
                                        <p:strVal val="visible"/>
                                      </p:to>
                                    </p:set>
                                    <p:animEffect transition="in" filter="slide(fromBottom)">
                                      <p:cBhvr>
                                        <p:cTn id="76" dur="500"/>
                                        <p:tgtEl>
                                          <p:spTgt spid="146461"/>
                                        </p:tgtEl>
                                      </p:cBhvr>
                                    </p:animEffect>
                                  </p:childTnLst>
                                </p:cTn>
                              </p:par>
                            </p:childTnLst>
                          </p:cTn>
                        </p:par>
                        <p:par>
                          <p:cTn id="77" fill="hold">
                            <p:stCondLst>
                              <p:cond delay="7750"/>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4"/>
                                        </p:tgtEl>
                                        <p:attrNameLst>
                                          <p:attrName>style.visibility</p:attrName>
                                        </p:attrNameLst>
                                      </p:cBhvr>
                                      <p:to>
                                        <p:strVal val="visible"/>
                                      </p:to>
                                    </p:set>
                                    <p:anim by="(-#ppt_w*2)" calcmode="lin" valueType="num">
                                      <p:cBhvr rctx="PPT">
                                        <p:cTn id="80" dur="250" autoRev="1" fill="hold">
                                          <p:stCondLst>
                                            <p:cond delay="0"/>
                                          </p:stCondLst>
                                        </p:cTn>
                                        <p:tgtEl>
                                          <p:spTgt spid="4"/>
                                        </p:tgtEl>
                                        <p:attrNameLst>
                                          <p:attrName>ppt_w</p:attrName>
                                        </p:attrNameLst>
                                      </p:cBhvr>
                                    </p:anim>
                                    <p:anim by="(#ppt_w*0.50)" calcmode="lin" valueType="num">
                                      <p:cBhvr>
                                        <p:cTn id="81" dur="250" decel="50000" autoRev="1" fill="hold">
                                          <p:stCondLst>
                                            <p:cond delay="0"/>
                                          </p:stCondLst>
                                        </p:cTn>
                                        <p:tgtEl>
                                          <p:spTgt spid="4"/>
                                        </p:tgtEl>
                                        <p:attrNameLst>
                                          <p:attrName>ppt_x</p:attrName>
                                        </p:attrNameLst>
                                      </p:cBhvr>
                                    </p:anim>
                                    <p:anim from="(-#ppt_h/2)" to="(#ppt_y)" calcmode="lin" valueType="num">
                                      <p:cBhvr>
                                        <p:cTn id="82" dur="500" fill="hold">
                                          <p:stCondLst>
                                            <p:cond delay="0"/>
                                          </p:stCondLst>
                                        </p:cTn>
                                        <p:tgtEl>
                                          <p:spTgt spid="4"/>
                                        </p:tgtEl>
                                        <p:attrNameLst>
                                          <p:attrName>ppt_y</p:attrName>
                                        </p:attrNameLst>
                                      </p:cBhvr>
                                    </p:anim>
                                    <p:animRot by="21600000">
                                      <p:cBhvr>
                                        <p:cTn id="83" dur="500" fill="hold">
                                          <p:stCondLst>
                                            <p:cond delay="0"/>
                                          </p:stCondLst>
                                        </p:cTn>
                                        <p:tgtEl>
                                          <p:spTgt spid="4"/>
                                        </p:tgtEl>
                                        <p:attrNameLst>
                                          <p:attrName>r</p:attrName>
                                        </p:attrNameLst>
                                      </p:cBhvr>
                                    </p:animRot>
                                  </p:childTnLst>
                                </p:cTn>
                              </p:par>
                            </p:childTnLst>
                          </p:cTn>
                        </p:par>
                        <p:par>
                          <p:cTn id="84" fill="hold">
                            <p:stCondLst>
                              <p:cond delay="8500"/>
                            </p:stCondLst>
                            <p:childTnLst>
                              <p:par>
                                <p:cTn id="85" presetID="12" presetClass="entr" presetSubtype="4" fill="hold" grpId="0" nodeType="afterEffect">
                                  <p:stCondLst>
                                    <p:cond delay="0"/>
                                  </p:stCondLst>
                                  <p:childTnLst>
                                    <p:set>
                                      <p:cBhvr>
                                        <p:cTn id="86" dur="1" fill="hold">
                                          <p:stCondLst>
                                            <p:cond delay="0"/>
                                          </p:stCondLst>
                                        </p:cTn>
                                        <p:tgtEl>
                                          <p:spTgt spid="146463"/>
                                        </p:tgtEl>
                                        <p:attrNameLst>
                                          <p:attrName>style.visibility</p:attrName>
                                        </p:attrNameLst>
                                      </p:cBhvr>
                                      <p:to>
                                        <p:strVal val="visible"/>
                                      </p:to>
                                    </p:set>
                                    <p:animEffect transition="in" filter="slide(fromBottom)">
                                      <p:cBhvr>
                                        <p:cTn id="87" dur="500"/>
                                        <p:tgtEl>
                                          <p:spTgt spid="146463"/>
                                        </p:tgtEl>
                                      </p:cBhvr>
                                    </p:animEffect>
                                  </p:childTnLst>
                                </p:cTn>
                              </p:par>
                            </p:childTnLst>
                          </p:cTn>
                        </p:par>
                        <p:par>
                          <p:cTn id="88" fill="hold">
                            <p:stCondLst>
                              <p:cond delay="9000"/>
                            </p:stCondLst>
                            <p:childTnLst>
                              <p:par>
                                <p:cTn id="89" presetID="52" presetClass="entr" presetSubtype="0" fill="hold" grpId="0" nodeType="afterEffect">
                                  <p:stCondLst>
                                    <p:cond delay="0"/>
                                  </p:stCondLst>
                                  <p:childTnLst>
                                    <p:set>
                                      <p:cBhvr>
                                        <p:cTn id="90" dur="1" fill="hold">
                                          <p:stCondLst>
                                            <p:cond delay="0"/>
                                          </p:stCondLst>
                                        </p:cTn>
                                        <p:tgtEl>
                                          <p:spTgt spid="27682"/>
                                        </p:tgtEl>
                                        <p:attrNameLst>
                                          <p:attrName>style.visibility</p:attrName>
                                        </p:attrNameLst>
                                      </p:cBhvr>
                                      <p:to>
                                        <p:strVal val="visible"/>
                                      </p:to>
                                    </p:set>
                                    <p:animScale>
                                      <p:cBhvr>
                                        <p:cTn id="91" dur="1000" decel="50000" fill="hold">
                                          <p:stCondLst>
                                            <p:cond delay="0"/>
                                          </p:stCondLst>
                                        </p:cTn>
                                        <p:tgtEl>
                                          <p:spTgt spid="27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27682"/>
                                        </p:tgtEl>
                                        <p:attrNameLst>
                                          <p:attrName>ppt_x</p:attrName>
                                          <p:attrName>ppt_y</p:attrName>
                                        </p:attrNameLst>
                                      </p:cBhvr>
                                    </p:animMotion>
                                    <p:animEffect transition="in" filter="fade">
                                      <p:cBhvr>
                                        <p:cTn id="93" dur="1000"/>
                                        <p:tgtEl>
                                          <p:spTgt spid="27682"/>
                                        </p:tgtEl>
                                      </p:cBhvr>
                                    </p:animEffect>
                                  </p:childTnLst>
                                </p:cTn>
                              </p:par>
                            </p:childTnLst>
                          </p:cTn>
                        </p:par>
                        <p:par>
                          <p:cTn id="94" fill="hold">
                            <p:stCondLst>
                              <p:cond delay="10000"/>
                            </p:stCondLst>
                            <p:childTnLst>
                              <p:par>
                                <p:cTn id="95" presetID="53" presetClass="entr" presetSubtype="16" fill="hold" nodeType="afterEffect">
                                  <p:stCondLst>
                                    <p:cond delay="0"/>
                                  </p:stCondLst>
                                  <p:iterate type="lt">
                                    <p:tmPct val="10000"/>
                                  </p:iterate>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childTnLst>
                          </p:cTn>
                        </p:par>
                        <p:par>
                          <p:cTn id="100" fill="hold">
                            <p:stCondLst>
                              <p:cond delay="10500"/>
                            </p:stCondLst>
                            <p:childTnLst>
                              <p:par>
                                <p:cTn id="101" presetID="42" presetClass="entr" presetSubtype="0" fill="hold" grpId="0" nodeType="afterEffect">
                                  <p:stCondLst>
                                    <p:cond delay="0"/>
                                  </p:stCondLst>
                                  <p:iterate type="lt">
                                    <p:tmPct val="10000"/>
                                  </p:iterate>
                                  <p:childTnLst>
                                    <p:set>
                                      <p:cBhvr>
                                        <p:cTn id="102" dur="1" fill="hold">
                                          <p:stCondLst>
                                            <p:cond delay="0"/>
                                          </p:stCondLst>
                                        </p:cTn>
                                        <p:tgtEl>
                                          <p:spTgt spid="23"/>
                                        </p:tgtEl>
                                        <p:attrNameLst>
                                          <p:attrName>style.visibility</p:attrName>
                                        </p:attrNameLst>
                                      </p:cBhvr>
                                      <p:to>
                                        <p:strVal val="visible"/>
                                      </p:to>
                                    </p:set>
                                    <p:animEffect>
                                      <p:cBhvr>
                                        <p:cTn id="103" dur="750"/>
                                        <p:tgtEl>
                                          <p:spTgt spid="23"/>
                                        </p:tgtEl>
                                      </p:cBhvr>
                                    </p:animEffect>
                                    <p:anim calcmode="lin" valueType="num">
                                      <p:cBhvr>
                                        <p:cTn id="104" dur="750" fill="hold"/>
                                        <p:tgtEl>
                                          <p:spTgt spid="23"/>
                                        </p:tgtEl>
                                        <p:attrNameLst>
                                          <p:attrName>ppt_x</p:attrName>
                                        </p:attrNameLst>
                                      </p:cBhvr>
                                      <p:tavLst>
                                        <p:tav tm="0">
                                          <p:val>
                                            <p:strVal val="#ppt_x"/>
                                          </p:val>
                                        </p:tav>
                                        <p:tav tm="100000">
                                          <p:val>
                                            <p:strVal val="#ppt_x"/>
                                          </p:val>
                                        </p:tav>
                                      </p:tavLst>
                                    </p:anim>
                                    <p:anim calcmode="lin" valueType="num">
                                      <p:cBhvr>
                                        <p:cTn id="105"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P spid="3" grpId="0"/>
      <p:bldP spid="23563" grpId="0" animBg="1"/>
      <p:bldP spid="23564" grpId="0" animBg="1"/>
      <p:bldP spid="23565" grpId="0" animBg="1"/>
      <p:bldP spid="23566" grpId="0" animBg="1"/>
      <p:bldP spid="146456" grpId="0"/>
      <p:bldP spid="146459" grpId="0"/>
      <p:bldP spid="2" grpId="0"/>
      <p:bldP spid="146461" grpId="0"/>
      <p:bldP spid="146463" grpId="0"/>
      <p:bldP spid="4" grpId="0"/>
      <p:bldP spid="146465" grpId="0"/>
      <p:bldP spid="146466" grpId="0"/>
      <p:bldP spid="146467" grpId="0"/>
      <p:bldP spid="146468" grpId="0"/>
      <p:bldP spid="27682" grpId="0"/>
      <p:bldP spid="23"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36268" y="1682328"/>
            <a:ext cx="6071462" cy="975176"/>
            <a:chOff x="967802" y="1902099"/>
            <a:chExt cx="10256393" cy="1647031"/>
          </a:xfrm>
        </p:grpSpPr>
        <p:grpSp>
          <p:nvGrpSpPr>
            <p:cNvPr id="3"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424" tIns="289424" rIns="289424" bIns="289424" numCol="1" spcCol="1270" anchor="ctr" anchorCtr="0">
                <a:noAutofit/>
              </a:bodyPr>
              <a:lstStyle/>
              <a:p>
                <a:pPr algn="just" defTabSz="115763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20" tIns="367890" rIns="127520" bIns="367890" numCol="1" spcCol="1270" anchor="ctr" anchorCtr="0">
                <a:noAutofit/>
              </a:bodyPr>
              <a:lstStyle/>
              <a:p>
                <a:pPr algn="just" defTabSz="49199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424" tIns="289424" rIns="289424" bIns="289424" numCol="1" spcCol="1270" anchor="ctr" anchorCtr="0">
                <a:noAutofit/>
              </a:bodyPr>
              <a:lstStyle/>
              <a:p>
                <a:pPr algn="just" defTabSz="115763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20" tIns="198184" rIns="127520" bIns="198184" numCol="1" spcCol="1270" anchor="ctr" anchorCtr="0">
                <a:noAutofit/>
              </a:bodyPr>
              <a:lstStyle/>
              <a:p>
                <a:pPr algn="just" defTabSz="1273396">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424" tIns="289424" rIns="289424" bIns="289424" numCol="1" spcCol="1270" anchor="ctr" anchorCtr="0">
                <a:noAutofit/>
              </a:bodyPr>
              <a:lstStyle/>
              <a:p>
                <a:pPr algn="just" defTabSz="115763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424" tIns="289424" rIns="289424" bIns="289424" numCol="1" spcCol="1270" anchor="ctr" anchorCtr="0">
                <a:noAutofit/>
              </a:bodyPr>
              <a:lstStyle/>
              <a:p>
                <a:pPr algn="just" defTabSz="115763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20" tIns="367890" rIns="127520" bIns="367890" numCol="1" spcCol="1270" anchor="ctr" anchorCtr="0">
                <a:noAutofit/>
              </a:bodyPr>
              <a:lstStyle/>
              <a:p>
                <a:pPr algn="just" defTabSz="491993">
                  <a:lnSpc>
                    <a:spcPct val="120000"/>
                  </a:lnSpc>
                  <a:spcAft>
                    <a:spcPct val="35000"/>
                  </a:spcAft>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
            <p:cNvGrpSpPr/>
            <p:nvPr/>
          </p:nvGrpSpPr>
          <p:grpSpPr>
            <a:xfrm>
              <a:off x="1501841" y="2407611"/>
              <a:ext cx="578952" cy="618042"/>
              <a:chOff x="9159875" y="1647825"/>
              <a:chExt cx="434975" cy="464344"/>
            </a:xfrm>
            <a:solidFill>
              <a:schemeClr val="bg2"/>
            </a:solidFill>
          </p:grpSpPr>
          <p:sp>
            <p:nvSpPr>
              <p:cNvPr id="2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
            <p:cNvGrpSpPr/>
            <p:nvPr/>
          </p:nvGrpSpPr>
          <p:grpSpPr>
            <a:xfrm>
              <a:off x="10091658" y="2416592"/>
              <a:ext cx="618042" cy="618042"/>
              <a:chOff x="8216107" y="1647825"/>
              <a:chExt cx="464344" cy="464344"/>
            </a:xfrm>
            <a:solidFill>
              <a:schemeClr val="bg2"/>
            </a:solidFill>
          </p:grpSpPr>
          <p:sp>
            <p:nvSpPr>
              <p:cNvPr id="19" name="AutoShape 81"/>
              <p:cNvSpPr>
                <a:spLocks/>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a:spLocks/>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
            <p:cNvGrpSpPr/>
            <p:nvPr/>
          </p:nvGrpSpPr>
          <p:grpSpPr>
            <a:xfrm>
              <a:off x="7221342" y="2435608"/>
              <a:ext cx="619099" cy="580009"/>
              <a:chOff x="5368132" y="3540125"/>
              <a:chExt cx="465138" cy="435769"/>
            </a:xfrm>
            <a:solidFill>
              <a:schemeClr val="bg2"/>
            </a:solidFill>
          </p:grpSpPr>
          <p:sp>
            <p:nvSpPr>
              <p:cNvPr id="17"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8"/>
            <p:cNvGrpSpPr/>
            <p:nvPr/>
          </p:nvGrpSpPr>
          <p:grpSpPr>
            <a:xfrm>
              <a:off x="4352084" y="2484206"/>
              <a:ext cx="618042" cy="482812"/>
              <a:chOff x="2581275" y="1710532"/>
              <a:chExt cx="464344" cy="362744"/>
            </a:xfrm>
            <a:solidFill>
              <a:schemeClr val="bg2"/>
            </a:solidFill>
          </p:grpSpPr>
          <p:sp>
            <p:nvSpPr>
              <p:cNvPr id="10"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2" tIns="17442" rIns="17442" bIns="17442" anchor="ctr"/>
              <a:lstStyle/>
              <a:p>
                <a:pPr algn="just" defTabSz="148839"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36"/>
          <p:cNvGrpSpPr/>
          <p:nvPr/>
        </p:nvGrpSpPr>
        <p:grpSpPr>
          <a:xfrm>
            <a:off x="1300274" y="2984972"/>
            <a:ext cx="1446977" cy="641823"/>
            <a:chOff x="520106" y="2243168"/>
            <a:chExt cx="2513428" cy="985463"/>
          </a:xfrm>
        </p:grpSpPr>
        <p:sp>
          <p:nvSpPr>
            <p:cNvPr id="38" name="TextBox 37"/>
            <p:cNvSpPr txBox="1"/>
            <p:nvPr/>
          </p:nvSpPr>
          <p:spPr>
            <a:xfrm>
              <a:off x="1153296" y="2243168"/>
              <a:ext cx="1247047" cy="396831"/>
            </a:xfrm>
            <a:prstGeom prst="rect">
              <a:avLst/>
            </a:prstGeom>
            <a:noFill/>
          </p:spPr>
          <p:txBody>
            <a:bodyPr wrap="none" lIns="0" tIns="0" rIns="0" bIns="0" rtlCol="0">
              <a:spAutoFit/>
            </a:bodyPr>
            <a:lstStyle/>
            <a:p>
              <a:pPr algn="ct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661729"/>
              <a:ext cx="2513428" cy="566902"/>
            </a:xfrm>
            <a:prstGeom prst="rect">
              <a:avLst/>
            </a:prstGeom>
          </p:spPr>
          <p:txBody>
            <a:bodyPr wrap="square" lIns="0" tIns="0" rIns="0" bIns="0">
              <a:spAutoFit/>
            </a:bodyPr>
            <a:lstStyle/>
            <a:p>
              <a:pPr algn="ctr">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4" name="Straight Connector 43"/>
          <p:cNvCxnSpPr/>
          <p:nvPr/>
        </p:nvCxnSpPr>
        <p:spPr>
          <a:xfrm>
            <a:off x="1188668" y="3749762"/>
            <a:ext cx="67671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50"/>
          <p:cNvGrpSpPr/>
          <p:nvPr/>
        </p:nvGrpSpPr>
        <p:grpSpPr>
          <a:xfrm>
            <a:off x="6396746" y="2984977"/>
            <a:ext cx="1446977" cy="641821"/>
            <a:chOff x="520106" y="2243170"/>
            <a:chExt cx="2513428" cy="985460"/>
          </a:xfrm>
        </p:grpSpPr>
        <p:sp>
          <p:nvSpPr>
            <p:cNvPr id="52" name="TextBox 51"/>
            <p:cNvSpPr txBox="1"/>
            <p:nvPr/>
          </p:nvSpPr>
          <p:spPr>
            <a:xfrm>
              <a:off x="1064219" y="2243170"/>
              <a:ext cx="1425198" cy="453523"/>
            </a:xfrm>
            <a:prstGeom prst="rect">
              <a:avLst/>
            </a:prstGeom>
            <a:noFill/>
          </p:spPr>
          <p:txBody>
            <a:bodyPr wrap="none" lIns="0" tIns="0" rIns="0" bIns="0" rtlCol="0">
              <a:spAutoFit/>
            </a:bodyPr>
            <a:lstStyle/>
            <a:p>
              <a:pPr algn="ctr">
                <a:lnSpc>
                  <a:spcPct val="12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661728"/>
              <a:ext cx="2513428" cy="566902"/>
            </a:xfrm>
            <a:prstGeom prst="rect">
              <a:avLst/>
            </a:prstGeom>
          </p:spPr>
          <p:txBody>
            <a:bodyPr wrap="square" lIns="0" tIns="0" rIns="0" bIns="0">
              <a:spAutoFit/>
            </a:bodyPr>
            <a:lstStyle/>
            <a:p>
              <a:pPr algn="ctr">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53"/>
          <p:cNvGrpSpPr/>
          <p:nvPr/>
        </p:nvGrpSpPr>
        <p:grpSpPr>
          <a:xfrm>
            <a:off x="4697921" y="2984974"/>
            <a:ext cx="1446977" cy="641822"/>
            <a:chOff x="520106" y="2243170"/>
            <a:chExt cx="2513428" cy="985463"/>
          </a:xfrm>
        </p:grpSpPr>
        <p:sp>
          <p:nvSpPr>
            <p:cNvPr id="55" name="TextBox 54"/>
            <p:cNvSpPr txBox="1"/>
            <p:nvPr/>
          </p:nvSpPr>
          <p:spPr>
            <a:xfrm>
              <a:off x="1064219" y="2243170"/>
              <a:ext cx="1425198" cy="453523"/>
            </a:xfrm>
            <a:prstGeom prst="rect">
              <a:avLst/>
            </a:prstGeom>
            <a:noFill/>
          </p:spPr>
          <p:txBody>
            <a:bodyPr wrap="none" lIns="0" tIns="0" rIns="0" bIns="0" rtlCol="0">
              <a:spAutoFit/>
            </a:bodyPr>
            <a:lstStyle/>
            <a:p>
              <a:pPr algn="ctr">
                <a:lnSpc>
                  <a:spcPct val="12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661730"/>
              <a:ext cx="2513428" cy="566903"/>
            </a:xfrm>
            <a:prstGeom prst="rect">
              <a:avLst/>
            </a:prstGeom>
          </p:spPr>
          <p:txBody>
            <a:bodyPr wrap="square" lIns="0" tIns="0" rIns="0" bIns="0">
              <a:spAutoFit/>
            </a:bodyPr>
            <a:lstStyle/>
            <a:p>
              <a:pPr algn="ctr">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56"/>
          <p:cNvGrpSpPr/>
          <p:nvPr/>
        </p:nvGrpSpPr>
        <p:grpSpPr>
          <a:xfrm>
            <a:off x="2999098" y="2984974"/>
            <a:ext cx="1446977" cy="641822"/>
            <a:chOff x="520106" y="2243170"/>
            <a:chExt cx="2513428" cy="985463"/>
          </a:xfrm>
        </p:grpSpPr>
        <p:sp>
          <p:nvSpPr>
            <p:cNvPr id="58" name="TextBox 57"/>
            <p:cNvSpPr txBox="1"/>
            <p:nvPr/>
          </p:nvSpPr>
          <p:spPr>
            <a:xfrm>
              <a:off x="1064219" y="2243170"/>
              <a:ext cx="1425198" cy="453523"/>
            </a:xfrm>
            <a:prstGeom prst="rect">
              <a:avLst/>
            </a:prstGeom>
            <a:noFill/>
          </p:spPr>
          <p:txBody>
            <a:bodyPr wrap="none" lIns="0" tIns="0" rIns="0" bIns="0" rtlCol="0">
              <a:spAutoFit/>
            </a:bodyPr>
            <a:lstStyle/>
            <a:p>
              <a:pPr algn="ctr">
                <a:lnSpc>
                  <a:spcPct val="12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661730"/>
              <a:ext cx="2513428" cy="566903"/>
            </a:xfrm>
            <a:prstGeom prst="rect">
              <a:avLst/>
            </a:prstGeom>
          </p:spPr>
          <p:txBody>
            <a:bodyPr wrap="square" lIns="0" tIns="0" rIns="0" bIns="0">
              <a:spAutoFit/>
            </a:bodyPr>
            <a:lstStyle/>
            <a:p>
              <a:pPr algn="ctr">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Rectangle 59"/>
          <p:cNvSpPr/>
          <p:nvPr/>
        </p:nvSpPr>
        <p:spPr>
          <a:xfrm>
            <a:off x="1218074" y="3891412"/>
            <a:ext cx="6708340" cy="479983"/>
          </a:xfrm>
          <a:prstGeom prst="rect">
            <a:avLst/>
          </a:prstGeom>
        </p:spPr>
        <p:txBody>
          <a:bodyPr wrap="square" lIns="0" tIns="0" rIns="0" bIns="0">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请替换文字内容，点击添加相关标题文字，修改文字内容请替换文字内容，点击添加相关标题文字，修改文字内容</a:t>
            </a: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7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45" name="组合 44"/>
          <p:cNvGrpSpPr/>
          <p:nvPr/>
        </p:nvGrpSpPr>
        <p:grpSpPr>
          <a:xfrm>
            <a:off x="494662" y="-25710"/>
            <a:ext cx="791863" cy="791863"/>
            <a:chOff x="7414667" y="3750264"/>
            <a:chExt cx="871129" cy="871129"/>
          </a:xfrm>
        </p:grpSpPr>
        <p:sp>
          <p:nvSpPr>
            <p:cNvPr id="46" name="椭圆 4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4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2071938471"/>
      </p:ext>
    </p:extLst>
  </p:cSld>
  <p:clrMapOvr>
    <a:masterClrMapping/>
  </p:clrMapOvr>
  <mc:AlternateContent xmlns:mc="http://schemas.openxmlformats.org/markup-compatibility/2006" xmlns:p14="http://schemas.microsoft.com/office/powerpoint/2010/main">
    <mc:Choice Requires="p14">
      <p:transition spd="slow" p14:dur="2000" advClick="0" advTm="4774"/>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par>
                          <p:cTn id="34" fill="hold">
                            <p:stCondLst>
                              <p:cond delay="4000"/>
                            </p:stCondLst>
                            <p:childTnLst>
                              <p:par>
                                <p:cTn id="35" presetID="53" presetClass="entr" presetSubtype="16" fill="hold" nodeType="afterEffect">
                                  <p:stCondLst>
                                    <p:cond delay="0"/>
                                  </p:stCondLst>
                                  <p:iterate type="lt">
                                    <p:tmPct val="10000"/>
                                  </p:iterate>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500"/>
                            </p:stCondLst>
                            <p:childTnLst>
                              <p:par>
                                <p:cTn id="41" presetID="42" presetClass="entr" presetSubtype="0" fill="hold" grpId="0" nodeType="afterEffect">
                                  <p:stCondLst>
                                    <p:cond delay="0"/>
                                  </p:stCondLst>
                                  <p:iterate type="lt">
                                    <p:tmPct val="10000"/>
                                  </p:iterate>
                                  <p:childTnLst>
                                    <p:set>
                                      <p:cBhvr>
                                        <p:cTn id="42" dur="1" fill="hold">
                                          <p:stCondLst>
                                            <p:cond delay="0"/>
                                          </p:stCondLst>
                                        </p:cTn>
                                        <p:tgtEl>
                                          <p:spTgt spid="48"/>
                                        </p:tgtEl>
                                        <p:attrNameLst>
                                          <p:attrName>style.visibility</p:attrName>
                                        </p:attrNameLst>
                                      </p:cBhvr>
                                      <p:to>
                                        <p:strVal val="visible"/>
                                      </p:to>
                                    </p:set>
                                    <p:animEffect>
                                      <p:cBhvr>
                                        <p:cTn id="43" dur="750"/>
                                        <p:tgtEl>
                                          <p:spTgt spid="48"/>
                                        </p:tgtEl>
                                      </p:cBhvr>
                                    </p:animEffect>
                                    <p:anim calcmode="lin" valueType="num">
                                      <p:cBhvr>
                                        <p:cTn id="44" dur="750" fill="hold"/>
                                        <p:tgtEl>
                                          <p:spTgt spid="48"/>
                                        </p:tgtEl>
                                        <p:attrNameLst>
                                          <p:attrName>ppt_x</p:attrName>
                                        </p:attrNameLst>
                                      </p:cBhvr>
                                      <p:tavLst>
                                        <p:tav tm="0">
                                          <p:val>
                                            <p:strVal val="#ppt_x"/>
                                          </p:val>
                                        </p:tav>
                                        <p:tav tm="100000">
                                          <p:val>
                                            <p:strVal val="#ppt_x"/>
                                          </p:val>
                                        </p:tav>
                                      </p:tavLst>
                                    </p:anim>
                                    <p:anim calcmode="lin" valueType="num">
                                      <p:cBhvr>
                                        <p:cTn id="45"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8"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99656" y="1248163"/>
            <a:ext cx="7344689"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97081" y="1491631"/>
            <a:ext cx="6749839" cy="553827"/>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65000"/>
                    <a:lumOff val="35000"/>
                  </a:schemeClr>
                </a:solidFill>
                <a:latin typeface="微软雅黑" pitchFamily="34" charset="-122"/>
                <a:ea typeface="微软雅黑" pitchFamily="34" charset="-122"/>
              </a:rPr>
              <a:t>写内容</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5" name="矩形 93"/>
          <p:cNvSpPr/>
          <p:nvPr/>
        </p:nvSpPr>
        <p:spPr>
          <a:xfrm>
            <a:off x="861993" y="1203600"/>
            <a:ext cx="287993"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7996009" y="2400104"/>
            <a:ext cx="287993"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1260080" y="2859782"/>
            <a:ext cx="1467790"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noFill/>
            <a:prstDash val="solid"/>
            <a:miter lim="800000"/>
            <a:headEnd/>
            <a:tailEnd/>
          </a:ln>
          <a:effectLst>
            <a:outerShdw blurRad="127000" dist="190500" dir="9000000" algn="r" rotWithShape="0">
              <a:prstClr val="black">
                <a:alpha val="40000"/>
              </a:prstClr>
            </a:outerShdw>
          </a:effectLst>
          <a:extLst/>
        </p:spPr>
        <p:txBody>
          <a:bodyPr vert="horz" wrap="square" lIns="91412" tIns="45706" rIns="91412" bIns="45706"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1493007" y="3241890"/>
            <a:ext cx="968905"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799" b="1" dirty="0">
                <a:solidFill>
                  <a:schemeClr val="tx1">
                    <a:lumMod val="10000"/>
                    <a:lumOff val="90000"/>
                  </a:schemeClr>
                </a:solidFill>
              </a:rPr>
              <a:t>添加</a:t>
            </a:r>
            <a:endParaRPr lang="en-US" altLang="zh-CN" sz="1799" b="1" dirty="0">
              <a:solidFill>
                <a:schemeClr val="tx1">
                  <a:lumMod val="10000"/>
                  <a:lumOff val="90000"/>
                </a:schemeClr>
              </a:solidFill>
            </a:endParaRPr>
          </a:p>
          <a:p>
            <a:pPr algn="ctr"/>
            <a:r>
              <a:rPr lang="zh-CN" altLang="en-US" sz="1799" b="1" dirty="0">
                <a:solidFill>
                  <a:schemeClr val="tx1">
                    <a:lumMod val="10000"/>
                    <a:lumOff val="90000"/>
                  </a:schemeClr>
                </a:solidFill>
              </a:rPr>
              <a:t>关键字</a:t>
            </a:r>
          </a:p>
        </p:txBody>
      </p:sp>
      <p:sp>
        <p:nvSpPr>
          <p:cNvPr id="10" name="Freeform 5"/>
          <p:cNvSpPr>
            <a:spLocks/>
          </p:cNvSpPr>
          <p:nvPr/>
        </p:nvSpPr>
        <p:spPr bwMode="auto">
          <a:xfrm>
            <a:off x="3924015" y="2859782"/>
            <a:ext cx="1467790"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noFill/>
            <a:prstDash val="solid"/>
            <a:miter lim="800000"/>
            <a:headEnd/>
            <a:tailEnd/>
          </a:ln>
          <a:effectLst>
            <a:outerShdw blurRad="127000" dist="190500" dir="9000000" algn="r" rotWithShape="0">
              <a:prstClr val="black">
                <a:alpha val="40000"/>
              </a:prstClr>
            </a:outerShdw>
          </a:effectLst>
          <a:extLst/>
        </p:spPr>
        <p:txBody>
          <a:bodyPr vert="horz" wrap="square" lIns="91412" tIns="45706" rIns="91412" bIns="45706"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6515955" y="2859782"/>
            <a:ext cx="1467790"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noFill/>
            <a:prstDash val="solid"/>
            <a:miter lim="800000"/>
            <a:headEnd/>
            <a:tailEnd/>
          </a:ln>
          <a:effectLst>
            <a:outerShdw blurRad="127000" dist="190500" dir="9000000" algn="r" rotWithShape="0">
              <a:prstClr val="black">
                <a:alpha val="40000"/>
              </a:prstClr>
            </a:outerShdw>
          </a:effectLst>
          <a:extLst/>
        </p:spPr>
        <p:txBody>
          <a:bodyPr vert="horz" wrap="square" lIns="91412" tIns="45706" rIns="91412" bIns="45706" numCol="1" anchor="t" anchorCtr="0" compatLnSpc="1">
            <a:prstTxWarp prst="textNoShape">
              <a:avLst/>
            </a:prstTxWarp>
          </a:bodyPr>
          <a:lstStyle/>
          <a:p>
            <a:endParaRPr lang="zh-CN" altLang="en-US">
              <a:solidFill>
                <a:schemeClr val="bg1"/>
              </a:solidFill>
            </a:endParaRPr>
          </a:p>
        </p:txBody>
      </p:sp>
      <p:sp>
        <p:nvSpPr>
          <p:cNvPr id="13" name="TextBox 12"/>
          <p:cNvSpPr txBox="1"/>
          <p:nvPr/>
        </p:nvSpPr>
        <p:spPr>
          <a:xfrm>
            <a:off x="4173458" y="3241890"/>
            <a:ext cx="968905"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799" b="1" dirty="0">
                <a:solidFill>
                  <a:schemeClr val="tx1">
                    <a:lumMod val="10000"/>
                    <a:lumOff val="90000"/>
                  </a:schemeClr>
                </a:solidFill>
              </a:rPr>
              <a:t>添加</a:t>
            </a:r>
            <a:endParaRPr lang="en-US" altLang="zh-CN" sz="1799" b="1" dirty="0">
              <a:solidFill>
                <a:schemeClr val="tx1">
                  <a:lumMod val="10000"/>
                  <a:lumOff val="90000"/>
                </a:schemeClr>
              </a:solidFill>
            </a:endParaRPr>
          </a:p>
          <a:p>
            <a:pPr algn="ctr"/>
            <a:r>
              <a:rPr lang="zh-CN" altLang="en-US" sz="1799" b="1" dirty="0">
                <a:solidFill>
                  <a:schemeClr val="tx1">
                    <a:lumMod val="10000"/>
                    <a:lumOff val="90000"/>
                  </a:schemeClr>
                </a:solidFill>
              </a:rPr>
              <a:t>关键字</a:t>
            </a:r>
          </a:p>
        </p:txBody>
      </p:sp>
      <p:sp>
        <p:nvSpPr>
          <p:cNvPr id="14" name="TextBox 13"/>
          <p:cNvSpPr txBox="1"/>
          <p:nvPr/>
        </p:nvSpPr>
        <p:spPr>
          <a:xfrm>
            <a:off x="6765396" y="3241890"/>
            <a:ext cx="968905"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799" b="1" dirty="0">
                <a:solidFill>
                  <a:schemeClr val="tx1">
                    <a:lumMod val="10000"/>
                    <a:lumOff val="90000"/>
                  </a:schemeClr>
                </a:solidFill>
              </a:rPr>
              <a:t>添加</a:t>
            </a:r>
            <a:endParaRPr lang="en-US" altLang="zh-CN" sz="1799" b="1" dirty="0">
              <a:solidFill>
                <a:schemeClr val="tx1">
                  <a:lumMod val="10000"/>
                  <a:lumOff val="90000"/>
                </a:schemeClr>
              </a:solidFill>
            </a:endParaRPr>
          </a:p>
          <a:p>
            <a:pPr algn="ctr"/>
            <a:r>
              <a:rPr lang="zh-CN" altLang="en-US" sz="1799" b="1" dirty="0">
                <a:solidFill>
                  <a:schemeClr val="tx1">
                    <a:lumMod val="10000"/>
                    <a:lumOff val="90000"/>
                  </a:schemeClr>
                </a:solidFill>
              </a:rPr>
              <a:t>关键字</a:t>
            </a:r>
          </a:p>
        </p:txBody>
      </p:sp>
      <p:sp>
        <p:nvSpPr>
          <p:cNvPr id="12" name="TextBox 7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15" name="组合 14"/>
          <p:cNvGrpSpPr/>
          <p:nvPr/>
        </p:nvGrpSpPr>
        <p:grpSpPr>
          <a:xfrm>
            <a:off x="494662" y="-25710"/>
            <a:ext cx="791863" cy="791863"/>
            <a:chOff x="7414667" y="3750264"/>
            <a:chExt cx="871129" cy="871129"/>
          </a:xfrm>
        </p:grpSpPr>
        <p:sp>
          <p:nvSpPr>
            <p:cNvPr id="16" name="椭圆 1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17"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8"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697075802"/>
      </p:ext>
    </p:extLst>
  </p:cSld>
  <p:clrMapOvr>
    <a:masterClrMapping/>
  </p:clrMapOvr>
  <mc:AlternateContent xmlns:mc="http://schemas.openxmlformats.org/markup-compatibility/2006" xmlns:p14="http://schemas.microsoft.com/office/powerpoint/2010/main">
    <mc:Choice Requires="p14">
      <p:transition spd="slow" p14:dur="2000" advClick="0" advTm="4041"/>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2400"/>
                            </p:stCondLst>
                            <p:childTnLst>
                              <p:par>
                                <p:cTn id="46" presetID="53" presetClass="entr" presetSubtype="16" fill="hold"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2900"/>
                            </p:stCondLst>
                            <p:childTnLst>
                              <p:par>
                                <p:cTn id="52" presetID="42" presetClass="entr" presetSubtype="0"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p:cBhvr>
                                        <p:cTn id="54" dur="750"/>
                                        <p:tgtEl>
                                          <p:spTgt spid="18"/>
                                        </p:tgtEl>
                                      </p:cBhvr>
                                    </p:animEffect>
                                    <p:anim calcmode="lin" valueType="num">
                                      <p:cBhvr>
                                        <p:cTn id="55" dur="750" fill="hold"/>
                                        <p:tgtEl>
                                          <p:spTgt spid="18"/>
                                        </p:tgtEl>
                                        <p:attrNameLst>
                                          <p:attrName>ppt_x</p:attrName>
                                        </p:attrNameLst>
                                      </p:cBhvr>
                                      <p:tavLst>
                                        <p:tav tm="0">
                                          <p:val>
                                            <p:strVal val="#ppt_x"/>
                                          </p:val>
                                        </p:tav>
                                        <p:tav tm="100000">
                                          <p:val>
                                            <p:strVal val="#ppt_x"/>
                                          </p:val>
                                        </p:tav>
                                      </p:tavLst>
                                    </p:anim>
                                    <p:anim calcmode="lin" valueType="num">
                                      <p:cBhvr>
                                        <p:cTn id="56"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10" grpId="0" animBg="1"/>
      <p:bldP spid="11" grpId="0" animBg="1"/>
      <p:bldP spid="13" grpId="0"/>
      <p:bldP spid="14" grpId="0"/>
      <p:bldP spid="18"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56775" y="1131590"/>
            <a:ext cx="1888005" cy="1599890"/>
          </a:xfrm>
          <a:prstGeom prst="rect">
            <a:avLst/>
          </a:prstGeom>
          <a:solidFill>
            <a:schemeClr val="accent1"/>
          </a:solidFill>
          <a:ln w="12700" cmpd="sng">
            <a:noFill/>
            <a:miter lim="800000"/>
            <a:headEnd/>
            <a:tailEnd/>
          </a:ln>
        </p:spPr>
        <p:txBody>
          <a:bodyPr anchor="ctr"/>
          <a:lstStyle/>
          <a:p>
            <a:pPr algn="ctr"/>
            <a:endParaRPr lang="en-US" altLang="zh-CN" sz="1400" dirty="0">
              <a:solidFill>
                <a:schemeClr val="tx1">
                  <a:lumMod val="85000"/>
                  <a:lumOff val="15000"/>
                </a:schemeClr>
              </a:solidFill>
              <a:latin typeface="+mn-ea"/>
            </a:endParaRPr>
          </a:p>
          <a:p>
            <a:pPr algn="ctr"/>
            <a:r>
              <a:rPr lang="zh-CN" altLang="en-US" sz="1600" b="1" dirty="0">
                <a:solidFill>
                  <a:schemeClr val="bg1"/>
                </a:solidFill>
                <a:latin typeface="微软雅黑" pitchFamily="34" charset="-122"/>
                <a:ea typeface="微软雅黑" pitchFamily="34" charset="-122"/>
              </a:rPr>
              <a:t>单击填加标题</a:t>
            </a:r>
            <a:endParaRPr lang="en-US" altLang="zh-CN" sz="1600" b="1" dirty="0">
              <a:solidFill>
                <a:schemeClr val="bg1"/>
              </a:solidFill>
              <a:latin typeface="微软雅黑" pitchFamily="34" charset="-122"/>
              <a:ea typeface="微软雅黑" pitchFamily="34" charset="-122"/>
            </a:endParaRPr>
          </a:p>
          <a:p>
            <a:pPr algn="ctr"/>
            <a:endParaRPr lang="en-US"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endParaRPr lang="en-US" sz="1400" dirty="0">
              <a:solidFill>
                <a:schemeClr val="tx1">
                  <a:lumMod val="85000"/>
                  <a:lumOff val="15000"/>
                </a:schemeClr>
              </a:solidFill>
              <a:latin typeface="+mn-ea"/>
            </a:endParaRPr>
          </a:p>
        </p:txBody>
      </p:sp>
      <p:grpSp>
        <p:nvGrpSpPr>
          <p:cNvPr id="2" name="组合 3"/>
          <p:cNvGrpSpPr/>
          <p:nvPr/>
        </p:nvGrpSpPr>
        <p:grpSpPr>
          <a:xfrm>
            <a:off x="756093" y="2845109"/>
            <a:ext cx="3889798" cy="1886882"/>
            <a:chOff x="1621077" y="2591060"/>
            <a:chExt cx="3890323" cy="1886881"/>
          </a:xfrm>
        </p:grpSpPr>
        <p:sp>
          <p:nvSpPr>
            <p:cNvPr id="5" name="Rectangle 3"/>
            <p:cNvSpPr/>
            <p:nvPr/>
          </p:nvSpPr>
          <p:spPr bwMode="auto">
            <a:xfrm>
              <a:off x="1621077" y="2591060"/>
              <a:ext cx="3890323" cy="1886881"/>
            </a:xfrm>
            <a:prstGeom prst="rect">
              <a:avLst/>
            </a:prstGeom>
            <a:solidFill>
              <a:schemeClr val="accent3"/>
            </a:solidFill>
            <a:ln w="12700" cmpd="sng">
              <a:noFill/>
              <a:miter lim="800000"/>
              <a:headEnd/>
              <a:tailEnd/>
            </a:ln>
          </p:spPr>
          <p:txBody>
            <a:bodyPr anchor="ctr"/>
            <a:lstStyle/>
            <a:p>
              <a:r>
                <a:rPr lang="zh-CN" altLang="en-US" sz="2799" b="1" dirty="0">
                  <a:solidFill>
                    <a:schemeClr val="bg1"/>
                  </a:solidFill>
                  <a:latin typeface="微软雅黑" pitchFamily="34" charset="-122"/>
                  <a:ea typeface="微软雅黑" pitchFamily="34" charset="-122"/>
                </a:rPr>
                <a:t>单击填加标题</a:t>
              </a:r>
              <a:endParaRPr lang="en-US" altLang="zh-CN" sz="2799" b="1" dirty="0">
                <a:solidFill>
                  <a:schemeClr val="bg1"/>
                </a:solidFill>
                <a:latin typeface="微软雅黑" pitchFamily="34" charset="-122"/>
                <a:ea typeface="微软雅黑" pitchFamily="34" charset="-122"/>
              </a:endParaRPr>
            </a:p>
            <a:p>
              <a:endParaRPr lang="en-US" sz="1400" dirty="0">
                <a:solidFill>
                  <a:schemeClr val="tx1">
                    <a:lumMod val="85000"/>
                    <a:lumOff val="15000"/>
                  </a:schemeClr>
                </a:solidFill>
                <a:latin typeface="+mn-ea"/>
              </a:endParaRPr>
            </a:p>
            <a:p>
              <a:r>
                <a:rPr lang="zh-CN" altLang="en-US" sz="1400" dirty="0">
                  <a:solidFill>
                    <a:schemeClr val="bg1"/>
                  </a:solidFill>
                  <a:latin typeface="+mn-ea"/>
                </a:rPr>
                <a:t>单击填加文字内容</a:t>
              </a:r>
              <a:endParaRPr lang="en-US" sz="1400" dirty="0">
                <a:solidFill>
                  <a:schemeClr val="bg1"/>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headEnd/>
              <a:tailEnd/>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7884" y="1131590"/>
            <a:ext cx="1888005" cy="1599890"/>
          </a:xfrm>
          <a:prstGeom prst="rect">
            <a:avLst/>
          </a:prstGeom>
          <a:solidFill>
            <a:schemeClr val="accent2"/>
          </a:solidFill>
          <a:ln w="12700" cmpd="sng">
            <a:noFill/>
            <a:miter lim="800000"/>
            <a:headEnd/>
            <a:tailEnd/>
          </a:ln>
        </p:spPr>
        <p:txBody>
          <a:bodyPr anchor="ctr"/>
          <a:lstStyle/>
          <a:p>
            <a:pPr algn="ctr"/>
            <a:endParaRPr lang="en-US" altLang="zh-CN" sz="1400" dirty="0">
              <a:solidFill>
                <a:schemeClr val="tx1">
                  <a:lumMod val="85000"/>
                  <a:lumOff val="15000"/>
                </a:schemeClr>
              </a:solidFill>
              <a:latin typeface="+mn-ea"/>
            </a:endParaRPr>
          </a:p>
          <a:p>
            <a:pPr algn="ctr"/>
            <a:r>
              <a:rPr lang="zh-CN" altLang="en-US" sz="1600" b="1" dirty="0">
                <a:solidFill>
                  <a:schemeClr val="bg1"/>
                </a:solidFill>
                <a:latin typeface="微软雅黑" pitchFamily="34" charset="-122"/>
                <a:ea typeface="微软雅黑" pitchFamily="34" charset="-122"/>
              </a:rPr>
              <a:t>单击填加标题</a:t>
            </a:r>
            <a:endParaRPr lang="en-US" altLang="zh-CN" sz="1600" b="1" dirty="0">
              <a:solidFill>
                <a:schemeClr val="bg1"/>
              </a:solidFill>
              <a:latin typeface="微软雅黑" pitchFamily="34" charset="-122"/>
              <a:ea typeface="微软雅黑" pitchFamily="34" charset="-122"/>
            </a:endParaRPr>
          </a:p>
          <a:p>
            <a:pPr algn="ctr"/>
            <a:endParaRPr lang="en-US" sz="1200" dirty="0">
              <a:solidFill>
                <a:schemeClr val="tx1">
                  <a:lumMod val="85000"/>
                  <a:lumOff val="15000"/>
                </a:schemeClr>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r>
              <a:rPr lang="zh-CN" altLang="en-US" sz="1200" dirty="0">
                <a:solidFill>
                  <a:schemeClr val="bg1"/>
                </a:solidFill>
                <a:latin typeface="+mn-ea"/>
              </a:rPr>
              <a:t>单击填加文字内容</a:t>
            </a:r>
            <a:endParaRPr lang="en-US" altLang="zh-CN" sz="1200" dirty="0">
              <a:solidFill>
                <a:schemeClr val="bg1"/>
              </a:solidFill>
              <a:latin typeface="+mn-ea"/>
            </a:endParaRPr>
          </a:p>
          <a:p>
            <a:pPr algn="ctr"/>
            <a:endParaRPr lang="en-US" sz="1400" dirty="0">
              <a:solidFill>
                <a:schemeClr val="tx1">
                  <a:lumMod val="85000"/>
                  <a:lumOff val="15000"/>
                </a:schemeClr>
              </a:solidFill>
              <a:latin typeface="+mn-ea"/>
            </a:endParaRPr>
          </a:p>
        </p:txBody>
      </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val="0"/>
              </a:ext>
            </a:extLst>
          </a:blip>
          <a:stretch>
            <a:fillRect/>
          </a:stretch>
        </p:blipFill>
        <p:spPr>
          <a:xfrm>
            <a:off x="4761369" y="1131592"/>
            <a:ext cx="3626542" cy="3567134"/>
          </a:xfrm>
          <a:prstGeom prst="rect">
            <a:avLst/>
          </a:prstGeom>
          <a:ln w="19050">
            <a:noFill/>
          </a:ln>
          <a:effectLst/>
        </p:spPr>
      </p:pic>
      <p:sp>
        <p:nvSpPr>
          <p:cNvPr id="10" name="TextBox 73"/>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11" name="组合 10"/>
          <p:cNvGrpSpPr/>
          <p:nvPr/>
        </p:nvGrpSpPr>
        <p:grpSpPr>
          <a:xfrm>
            <a:off x="494662" y="-25710"/>
            <a:ext cx="791863" cy="791863"/>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13"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4"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成功案例展示</a:t>
            </a:r>
          </a:p>
        </p:txBody>
      </p:sp>
    </p:spTree>
    <p:extLst>
      <p:ext uri="{BB962C8B-B14F-4D97-AF65-F5344CB8AC3E}">
        <p14:creationId xmlns:p14="http://schemas.microsoft.com/office/powerpoint/2010/main" val="47719302"/>
      </p:ext>
    </p:extLst>
  </p:cSld>
  <p:clrMapOvr>
    <a:masterClrMapping/>
  </p:clrMapOvr>
  <p:transition spd="med" advClick="0" advTm="322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16" fill="hold"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42"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4"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5" y="1398466"/>
            <a:ext cx="3396945" cy="227442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694" y="1774336"/>
            <a:ext cx="572916" cy="102494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32" y="1185663"/>
            <a:ext cx="2462683" cy="1983280"/>
          </a:xfrm>
          <a:prstGeom prst="rect">
            <a:avLst/>
          </a:prstGeom>
        </p:spPr>
      </p:pic>
      <p:sp>
        <p:nvSpPr>
          <p:cNvPr id="17" name="TextBox 41"/>
          <p:cNvSpPr txBox="1"/>
          <p:nvPr/>
        </p:nvSpPr>
        <p:spPr>
          <a:xfrm>
            <a:off x="4167501" y="2588949"/>
            <a:ext cx="3970959" cy="369332"/>
          </a:xfrm>
          <a:prstGeom prst="rect">
            <a:avLst/>
          </a:prstGeom>
        </p:spPr>
        <p:txBody>
          <a:bodyPr wrap="none">
            <a:spAutoFit/>
          </a:bodyPr>
          <a:lstStyle>
            <a:defPPr>
              <a:defRPr lang="zh-CN"/>
            </a:defPPr>
            <a:lvl1pPr algn="ctr">
              <a:defRPr sz="5400" b="1">
                <a:solidFill>
                  <a:srgbClr val="002060"/>
                </a:solidFill>
                <a:latin typeface="微软雅黑" panose="020B0503020204020204" pitchFamily="34" charset="-122"/>
                <a:ea typeface="微软雅黑" panose="020B0503020204020204" pitchFamily="34" charset="-122"/>
              </a:defRPr>
            </a:lvl1pPr>
          </a:lstStyle>
          <a:p>
            <a:r>
              <a:rPr lang="zh-CN" altLang="en-US" sz="1800" b="0" dirty="0"/>
              <a:t>副标题：</a:t>
            </a:r>
            <a:r>
              <a:rPr lang="en-US" altLang="zh-CN" sz="1800" b="0" dirty="0"/>
              <a:t>XX</a:t>
            </a:r>
            <a:r>
              <a:rPr lang="zh-CN" altLang="en-US" sz="1800" b="0" dirty="0"/>
              <a:t>学位研究生论文答辩材料</a:t>
            </a:r>
          </a:p>
        </p:txBody>
      </p:sp>
      <p:sp>
        <p:nvSpPr>
          <p:cNvPr id="18" name="矩形 17"/>
          <p:cNvSpPr/>
          <p:nvPr/>
        </p:nvSpPr>
        <p:spPr>
          <a:xfrm>
            <a:off x="4167501" y="1526926"/>
            <a:ext cx="3575018" cy="923330"/>
          </a:xfrm>
          <a:prstGeom prst="rect">
            <a:avLst/>
          </a:prstGeom>
        </p:spPr>
        <p:txBody>
          <a:bodyPr wrap="none">
            <a:spAutoFit/>
          </a:bodyPr>
          <a:lstStyle/>
          <a:p>
            <a:pPr algn="ctr"/>
            <a:r>
              <a:rPr lang="zh-CN" altLang="en-US" sz="5400" b="1" dirty="0" smtClean="0">
                <a:solidFill>
                  <a:srgbClr val="002060"/>
                </a:solidFill>
                <a:latin typeface="微软雅黑" panose="020B0503020204020204" pitchFamily="34" charset="-122"/>
                <a:ea typeface="微软雅黑" panose="020B0503020204020204" pitchFamily="34" charset="-122"/>
              </a:rPr>
              <a:t>谢 谢 收 看</a:t>
            </a:r>
            <a:endParaRPr lang="zh-CN" altLang="zh-CN" sz="5400" b="1" dirty="0">
              <a:solidFill>
                <a:srgbClr val="002060"/>
              </a:solidFill>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7281295" y="4179923"/>
            <a:ext cx="851329" cy="321634"/>
          </a:xfrm>
          <a:prstGeom prst="roundRect">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21A3D0"/>
              </a:solidFill>
            </a:endParaRPr>
          </a:p>
        </p:txBody>
      </p:sp>
      <p:sp>
        <p:nvSpPr>
          <p:cNvPr id="20" name="圆角矩形 19"/>
          <p:cNvSpPr/>
          <p:nvPr/>
        </p:nvSpPr>
        <p:spPr bwMode="auto">
          <a:xfrm>
            <a:off x="7281295" y="3722573"/>
            <a:ext cx="851329" cy="321634"/>
          </a:xfrm>
          <a:prstGeom prst="roundRect">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21A3D0"/>
              </a:solidFill>
            </a:endParaRPr>
          </a:p>
        </p:txBody>
      </p:sp>
      <p:sp>
        <p:nvSpPr>
          <p:cNvPr id="21" name="TextBox 57"/>
          <p:cNvSpPr txBox="1"/>
          <p:nvPr/>
        </p:nvSpPr>
        <p:spPr>
          <a:xfrm>
            <a:off x="7281295" y="3672892"/>
            <a:ext cx="1862705" cy="403957"/>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a:ea typeface="微软雅黑"/>
              </a:rPr>
              <a:t>答 辩 人   </a:t>
            </a:r>
            <a:r>
              <a:rPr lang="zh-CN" altLang="en-US" dirty="0" smtClean="0">
                <a:solidFill>
                  <a:srgbClr val="002060"/>
                </a:solidFill>
                <a:latin typeface="微软雅黑"/>
                <a:ea typeface="微软雅黑"/>
              </a:rPr>
              <a:t>    </a:t>
            </a:r>
            <a:r>
              <a:rPr lang="en-US" altLang="zh-CN" dirty="0" smtClean="0">
                <a:solidFill>
                  <a:srgbClr val="002060"/>
                </a:solidFill>
                <a:latin typeface="微软雅黑"/>
                <a:ea typeface="微软雅黑"/>
              </a:rPr>
              <a:t>XXXXX</a:t>
            </a:r>
          </a:p>
        </p:txBody>
      </p:sp>
      <p:sp>
        <p:nvSpPr>
          <p:cNvPr id="22" name="TextBox 69"/>
          <p:cNvSpPr txBox="1"/>
          <p:nvPr/>
        </p:nvSpPr>
        <p:spPr>
          <a:xfrm>
            <a:off x="7281295" y="4126014"/>
            <a:ext cx="1746704" cy="403957"/>
          </a:xfrm>
          <a:prstGeom prst="rect">
            <a:avLst/>
          </a:prstGeom>
          <a:noFill/>
        </p:spPr>
        <p:txBody>
          <a:bodyPr wrap="square" rtlCol="0">
            <a:spAutoFit/>
          </a:bodyPr>
          <a:lstStyle/>
          <a:p>
            <a:pPr>
              <a:lnSpc>
                <a:spcPct val="150000"/>
              </a:lnSpc>
            </a:pPr>
            <a:r>
              <a:rPr lang="zh-CN" altLang="en-US" dirty="0" smtClean="0">
                <a:solidFill>
                  <a:srgbClr val="F8F8F8"/>
                </a:solidFill>
                <a:latin typeface="微软雅黑"/>
                <a:ea typeface="微软雅黑"/>
              </a:rPr>
              <a:t>指导</a:t>
            </a:r>
            <a:r>
              <a:rPr lang="zh-CN" altLang="en-US" dirty="0" smtClean="0">
                <a:solidFill>
                  <a:schemeClr val="bg1"/>
                </a:solidFill>
                <a:latin typeface="微软雅黑"/>
                <a:ea typeface="微软雅黑"/>
              </a:rPr>
              <a:t>老师      </a:t>
            </a:r>
            <a:r>
              <a:rPr lang="en-US" altLang="zh-CN" dirty="0" smtClean="0">
                <a:solidFill>
                  <a:srgbClr val="002060"/>
                </a:solidFill>
                <a:latin typeface="微软雅黑"/>
              </a:rPr>
              <a:t>XXXXX</a:t>
            </a:r>
            <a:endParaRPr lang="en-US" altLang="zh-CN" dirty="0">
              <a:solidFill>
                <a:srgbClr val="002060"/>
              </a:solidFill>
              <a:latin typeface="微软雅黑"/>
            </a:endParaRPr>
          </a:p>
        </p:txBody>
      </p:sp>
      <p:grpSp>
        <p:nvGrpSpPr>
          <p:cNvPr id="23" name="组合 22"/>
          <p:cNvGrpSpPr/>
          <p:nvPr/>
        </p:nvGrpSpPr>
        <p:grpSpPr>
          <a:xfrm>
            <a:off x="4242033" y="3089243"/>
            <a:ext cx="320596" cy="324971"/>
            <a:chOff x="4796805" y="-215900"/>
            <a:chExt cx="2093913" cy="2122488"/>
          </a:xfrm>
          <a:solidFill>
            <a:srgbClr val="0070C0"/>
          </a:solidFill>
        </p:grpSpPr>
        <p:sp>
          <p:nvSpPr>
            <p:cNvPr id="24"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sp>
          <p:nvSpPr>
            <p:cNvPr id="25"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grpSp>
        <p:nvGrpSpPr>
          <p:cNvPr id="26" name="组合 25"/>
          <p:cNvGrpSpPr/>
          <p:nvPr/>
        </p:nvGrpSpPr>
        <p:grpSpPr>
          <a:xfrm>
            <a:off x="5187907" y="3089243"/>
            <a:ext cx="320596" cy="324971"/>
            <a:chOff x="7717810" y="-375235"/>
            <a:chExt cx="2093913" cy="2122488"/>
          </a:xfrm>
          <a:solidFill>
            <a:srgbClr val="0070C0"/>
          </a:solidFill>
        </p:grpSpPr>
        <p:sp>
          <p:nvSpPr>
            <p:cNvPr id="27" name="Freeform 6"/>
            <p:cNvSpPr>
              <a:spLocks noEditPoints="1"/>
            </p:cNvSpPr>
            <p:nvPr/>
          </p:nvSpPr>
          <p:spPr bwMode="auto">
            <a:xfrm>
              <a:off x="7717810" y="-375235"/>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28" name="Freeform 10"/>
            <p:cNvSpPr>
              <a:spLocks noEditPoints="1"/>
            </p:cNvSpPr>
            <p:nvPr/>
          </p:nvSpPr>
          <p:spPr bwMode="auto">
            <a:xfrm>
              <a:off x="7873033" y="-212106"/>
              <a:ext cx="1796329" cy="1793077"/>
            </a:xfrm>
            <a:custGeom>
              <a:avLst/>
              <a:gdLst>
                <a:gd name="T0" fmla="*/ 439327 w 1145"/>
                <a:gd name="T1" fmla="*/ 326030 h 1145"/>
                <a:gd name="T2" fmla="*/ 326620 w 1145"/>
                <a:gd name="T3" fmla="*/ 438533 h 1145"/>
                <a:gd name="T4" fmla="*/ 439327 w 1145"/>
                <a:gd name="T5" fmla="*/ 551036 h 1145"/>
                <a:gd name="T6" fmla="*/ 552034 w 1145"/>
                <a:gd name="T7" fmla="*/ 438533 h 1145"/>
                <a:gd name="T8" fmla="*/ 439327 w 1145"/>
                <a:gd name="T9" fmla="*/ 326030 h 1145"/>
                <a:gd name="T10" fmla="*/ 485330 w 1145"/>
                <a:gd name="T11" fmla="*/ 652824 h 1145"/>
                <a:gd name="T12" fmla="*/ 485330 w 1145"/>
                <a:gd name="T13" fmla="*/ 601547 h 1145"/>
                <a:gd name="T14" fmla="*/ 393324 w 1145"/>
                <a:gd name="T15" fmla="*/ 601547 h 1145"/>
                <a:gd name="T16" fmla="*/ 393324 w 1145"/>
                <a:gd name="T17" fmla="*/ 652824 h 1145"/>
                <a:gd name="T18" fmla="*/ 224647 w 1145"/>
                <a:gd name="T19" fmla="*/ 484452 h 1145"/>
                <a:gd name="T20" fmla="*/ 275250 w 1145"/>
                <a:gd name="T21" fmla="*/ 484452 h 1145"/>
                <a:gd name="T22" fmla="*/ 275250 w 1145"/>
                <a:gd name="T23" fmla="*/ 392613 h 1145"/>
                <a:gd name="T24" fmla="*/ 224647 w 1145"/>
                <a:gd name="T25" fmla="*/ 392613 h 1145"/>
                <a:gd name="T26" fmla="*/ 393324 w 1145"/>
                <a:gd name="T27" fmla="*/ 224241 h 1145"/>
                <a:gd name="T28" fmla="*/ 393324 w 1145"/>
                <a:gd name="T29" fmla="*/ 274753 h 1145"/>
                <a:gd name="T30" fmla="*/ 485330 w 1145"/>
                <a:gd name="T31" fmla="*/ 274753 h 1145"/>
                <a:gd name="T32" fmla="*/ 485330 w 1145"/>
                <a:gd name="T33" fmla="*/ 224241 h 1145"/>
                <a:gd name="T34" fmla="*/ 654007 w 1145"/>
                <a:gd name="T35" fmla="*/ 392613 h 1145"/>
                <a:gd name="T36" fmla="*/ 603404 w 1145"/>
                <a:gd name="T37" fmla="*/ 392613 h 1145"/>
                <a:gd name="T38" fmla="*/ 603404 w 1145"/>
                <a:gd name="T39" fmla="*/ 484452 h 1145"/>
                <a:gd name="T40" fmla="*/ 654007 w 1145"/>
                <a:gd name="T41" fmla="*/ 484452 h 1145"/>
                <a:gd name="T42" fmla="*/ 485330 w 1145"/>
                <a:gd name="T43" fmla="*/ 652824 h 1145"/>
                <a:gd name="T44" fmla="*/ 747546 w 1145"/>
                <a:gd name="T45" fmla="*/ 392613 h 1145"/>
                <a:gd name="T46" fmla="*/ 485330 w 1145"/>
                <a:gd name="T47" fmla="*/ 130871 h 1145"/>
                <a:gd name="T48" fmla="*/ 485330 w 1145"/>
                <a:gd name="T49" fmla="*/ 0 h 1145"/>
                <a:gd name="T50" fmla="*/ 393324 w 1145"/>
                <a:gd name="T51" fmla="*/ 0 h 1145"/>
                <a:gd name="T52" fmla="*/ 393324 w 1145"/>
                <a:gd name="T53" fmla="*/ 130871 h 1145"/>
                <a:gd name="T54" fmla="*/ 131108 w 1145"/>
                <a:gd name="T55" fmla="*/ 392613 h 1145"/>
                <a:gd name="T56" fmla="*/ 0 w 1145"/>
                <a:gd name="T57" fmla="*/ 392613 h 1145"/>
                <a:gd name="T58" fmla="*/ 0 w 1145"/>
                <a:gd name="T59" fmla="*/ 484452 h 1145"/>
                <a:gd name="T60" fmla="*/ 131108 w 1145"/>
                <a:gd name="T61" fmla="*/ 484452 h 1145"/>
                <a:gd name="T62" fmla="*/ 393324 w 1145"/>
                <a:gd name="T63" fmla="*/ 746194 h 1145"/>
                <a:gd name="T64" fmla="*/ 393324 w 1145"/>
                <a:gd name="T65" fmla="*/ 876300 h 1145"/>
                <a:gd name="T66" fmla="*/ 485330 w 1145"/>
                <a:gd name="T67" fmla="*/ 876300 h 1145"/>
                <a:gd name="T68" fmla="*/ 485330 w 1145"/>
                <a:gd name="T69" fmla="*/ 746194 h 1145"/>
                <a:gd name="T70" fmla="*/ 747546 w 1145"/>
                <a:gd name="T71" fmla="*/ 484452 h 1145"/>
                <a:gd name="T72" fmla="*/ 877887 w 1145"/>
                <a:gd name="T73" fmla="*/ 484452 h 1145"/>
                <a:gd name="T74" fmla="*/ 877887 w 1145"/>
                <a:gd name="T75" fmla="*/ 392613 h 1145"/>
                <a:gd name="T76" fmla="*/ 747546 w 1145"/>
                <a:gd name="T77" fmla="*/ 392613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rgbClr val="002060"/>
            </a:solidFill>
            <a:ln>
              <a:noFill/>
            </a:ln>
          </p:spPr>
          <p:txBody>
            <a:bodyPr/>
            <a:lstStyle/>
            <a:p>
              <a:endParaRPr lang="zh-CN" altLang="en-US">
                <a:solidFill>
                  <a:srgbClr val="21A3D0"/>
                </a:solidFill>
              </a:endParaRPr>
            </a:p>
          </p:txBody>
        </p:sp>
      </p:grpSp>
      <p:grpSp>
        <p:nvGrpSpPr>
          <p:cNvPr id="29" name="组合 28"/>
          <p:cNvGrpSpPr/>
          <p:nvPr/>
        </p:nvGrpSpPr>
        <p:grpSpPr>
          <a:xfrm>
            <a:off x="4714970" y="3089243"/>
            <a:ext cx="320596" cy="324971"/>
            <a:chOff x="10019977" y="-551766"/>
            <a:chExt cx="2093913" cy="2122488"/>
          </a:xfrm>
          <a:solidFill>
            <a:srgbClr val="0070C0"/>
          </a:solidFill>
        </p:grpSpPr>
        <p:sp>
          <p:nvSpPr>
            <p:cNvPr id="30"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31"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grpSp>
        <p:nvGrpSpPr>
          <p:cNvPr id="32" name="组合 31"/>
          <p:cNvGrpSpPr/>
          <p:nvPr/>
        </p:nvGrpSpPr>
        <p:grpSpPr>
          <a:xfrm>
            <a:off x="5660844" y="3089243"/>
            <a:ext cx="320596" cy="324971"/>
            <a:chOff x="1342896" y="2366362"/>
            <a:chExt cx="2093913" cy="2122488"/>
          </a:xfrm>
          <a:solidFill>
            <a:srgbClr val="0070C0"/>
          </a:solidFill>
        </p:grpSpPr>
        <p:sp>
          <p:nvSpPr>
            <p:cNvPr id="33"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grpSp>
          <p:nvGrpSpPr>
            <p:cNvPr id="34" name="组合 33"/>
            <p:cNvGrpSpPr/>
            <p:nvPr/>
          </p:nvGrpSpPr>
          <p:grpSpPr>
            <a:xfrm>
              <a:off x="1767347" y="2753040"/>
              <a:ext cx="1311950" cy="1299916"/>
              <a:chOff x="4699000" y="4643438"/>
              <a:chExt cx="346075" cy="342900"/>
            </a:xfrm>
            <a:grpFill/>
          </p:grpSpPr>
          <p:sp>
            <p:nvSpPr>
              <p:cNvPr id="35"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36" name="Freeform 21"/>
              <p:cNvSpPr>
                <a:spLocks/>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sp>
            <p:nvSpPr>
              <p:cNvPr id="37" name="Freeform 22"/>
              <p:cNvSpPr>
                <a:spLocks/>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21A3D0"/>
                  </a:solidFill>
                  <a:latin typeface="Arial"/>
                  <a:ea typeface="微软雅黑"/>
                </a:endParaRPr>
              </a:p>
            </p:txBody>
          </p:sp>
        </p:grpSp>
      </p:grpSp>
      <p:grpSp>
        <p:nvGrpSpPr>
          <p:cNvPr id="38" name="组合 37"/>
          <p:cNvGrpSpPr/>
          <p:nvPr/>
        </p:nvGrpSpPr>
        <p:grpSpPr>
          <a:xfrm>
            <a:off x="6133783" y="3089243"/>
            <a:ext cx="320596" cy="324971"/>
            <a:chOff x="4910385" y="-2248866"/>
            <a:chExt cx="2093913" cy="2122488"/>
          </a:xfrm>
          <a:solidFill>
            <a:srgbClr val="0070C0"/>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solidFill>
                <a:srgbClr val="002060"/>
              </a:solidFill>
            </a:ln>
          </p:spPr>
          <p:txBody>
            <a:bodyPr vert="horz" wrap="square" lIns="91440" tIns="45720" rIns="91440" bIns="45720" numCol="1" anchor="t" anchorCtr="0" compatLnSpc="1">
              <a:prstTxWarp prst="textNoShape">
                <a:avLst/>
              </a:prstTxWarp>
            </a:bodyPr>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zh-CN" altLang="en-US">
                <a:solidFill>
                  <a:srgbClr val="21A3D0"/>
                </a:solidFill>
              </a:endParaRPr>
            </a:p>
          </p:txBody>
        </p:sp>
      </p:grpSp>
      <p:sp>
        <p:nvSpPr>
          <p:cNvPr id="41" name="任意多边形 40"/>
          <p:cNvSpPr/>
          <p:nvPr/>
        </p:nvSpPr>
        <p:spPr>
          <a:xfrm rot="5400000">
            <a:off x="4103796" y="-4126404"/>
            <a:ext cx="936407" cy="9144003"/>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42" name="任意多边形 41"/>
          <p:cNvSpPr/>
          <p:nvPr/>
        </p:nvSpPr>
        <p:spPr>
          <a:xfrm rot="5400000" flipH="1">
            <a:off x="4226074" y="271529"/>
            <a:ext cx="691850" cy="9144003"/>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Tree>
    <p:extLst>
      <p:ext uri="{BB962C8B-B14F-4D97-AF65-F5344CB8AC3E}">
        <p14:creationId xmlns:p14="http://schemas.microsoft.com/office/powerpoint/2010/main" val="4134075920"/>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par>
                                    <p:cTn id="29" presetID="41" presetClass="entr" presetSubtype="0" fill="hold" grpId="0" nodeType="withEffect">
                                      <p:stCondLst>
                                        <p:cond delay="8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par>
                              <p:cTn id="36" fill="hold">
                                <p:stCondLst>
                                  <p:cond delay="5100"/>
                                </p:stCondLst>
                                <p:childTnLst>
                                  <p:par>
                                    <p:cTn id="37" presetID="3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 calcmode="lin" valueType="num">
                                          <p:cBhvr>
                                            <p:cTn id="41" dur="500" fill="hold"/>
                                            <p:tgtEl>
                                              <p:spTgt spid="19"/>
                                            </p:tgtEl>
                                            <p:attrNameLst>
                                              <p:attrName>style.rotation</p:attrName>
                                            </p:attrNameLst>
                                          </p:cBhvr>
                                          <p:tavLst>
                                            <p:tav tm="0">
                                              <p:val>
                                                <p:fltVal val="90"/>
                                              </p:val>
                                            </p:tav>
                                            <p:tav tm="100000">
                                              <p:val>
                                                <p:fltVal val="0"/>
                                              </p:val>
                                            </p:tav>
                                          </p:tavLst>
                                        </p:anim>
                                        <p:animEffect transition="in" filter="fade">
                                          <p:cBhvr>
                                            <p:cTn id="42" dur="500"/>
                                            <p:tgtEl>
                                              <p:spTgt spid="1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 calcmode="lin" valueType="num">
                                          <p:cBhvr>
                                            <p:cTn id="47" dur="500" fill="hold"/>
                                            <p:tgtEl>
                                              <p:spTgt spid="20"/>
                                            </p:tgtEl>
                                            <p:attrNameLst>
                                              <p:attrName>style.rotation</p:attrName>
                                            </p:attrNameLst>
                                          </p:cBhvr>
                                          <p:tavLst>
                                            <p:tav tm="0">
                                              <p:val>
                                                <p:fltVal val="90"/>
                                              </p:val>
                                            </p:tav>
                                            <p:tav tm="100000">
                                              <p:val>
                                                <p:fltVal val="0"/>
                                              </p:val>
                                            </p:tav>
                                          </p:tavLst>
                                        </p:anim>
                                        <p:animEffect transition="in" filter="fade">
                                          <p:cBhvr>
                                            <p:cTn id="48" dur="500"/>
                                            <p:tgtEl>
                                              <p:spTgt spid="20"/>
                                            </p:tgtEl>
                                          </p:cBhvr>
                                        </p:animEffect>
                                      </p:childTnLst>
                                    </p:cTn>
                                  </p:par>
                                </p:childTnLst>
                              </p:cTn>
                            </p:par>
                            <p:par>
                              <p:cTn id="49" fill="hold">
                                <p:stCondLst>
                                  <p:cond delay="5600"/>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450"/>
                                </p:stCondLst>
                                <p:childTnLst>
                                  <p:par>
                                    <p:cTn id="54" presetID="22" presetClass="entr" presetSubtype="8"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7350"/>
                                </p:stCondLst>
                                <p:childTnLst>
                                  <p:par>
                                    <p:cTn id="58" presetID="2" presetClass="entr" presetSubtype="8" fill="hold" nodeType="afterEffect" p14:presetBounceEnd="58000">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14:bounceEnd="58000">
                                          <p:cBhvr additive="base">
                                            <p:cTn id="60" dur="5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58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58000">
                                          <p:cBhvr additive="base">
                                            <p:cTn id="64" dur="5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14:presetBounceEnd="58000">
                                      <p:stCondLst>
                                        <p:cond delay="500"/>
                                      </p:stCondLst>
                                      <p:childTnLst>
                                        <p:set>
                                          <p:cBhvr>
                                            <p:cTn id="67" dur="1" fill="hold">
                                              <p:stCondLst>
                                                <p:cond delay="0"/>
                                              </p:stCondLst>
                                            </p:cTn>
                                            <p:tgtEl>
                                              <p:spTgt spid="26"/>
                                            </p:tgtEl>
                                            <p:attrNameLst>
                                              <p:attrName>style.visibility</p:attrName>
                                            </p:attrNameLst>
                                          </p:cBhvr>
                                          <p:to>
                                            <p:strVal val="visible"/>
                                          </p:to>
                                        </p:set>
                                        <p:anim calcmode="lin" valueType="num" p14:bounceEnd="58000">
                                          <p:cBhvr additive="base">
                                            <p:cTn id="68" dur="500" fill="hold"/>
                                            <p:tgtEl>
                                              <p:spTgt spid="26"/>
                                            </p:tgtEl>
                                            <p:attrNameLst>
                                              <p:attrName>ppt_x</p:attrName>
                                            </p:attrNameLst>
                                          </p:cBhvr>
                                          <p:tavLst>
                                            <p:tav tm="0">
                                              <p:val>
                                                <p:strVal val="0-#ppt_w/2"/>
                                              </p:val>
                                            </p:tav>
                                            <p:tav tm="100000">
                                              <p:val>
                                                <p:strVal val="#ppt_x"/>
                                              </p:val>
                                            </p:tav>
                                          </p:tavLst>
                                        </p:anim>
                                        <p:anim calcmode="lin" valueType="num" p14:bounceEnd="58000">
                                          <p:cBhvr additive="base">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14:presetBounceEnd="58000">
                                      <p:stCondLst>
                                        <p:cond delay="700"/>
                                      </p:stCondLst>
                                      <p:childTnLst>
                                        <p:set>
                                          <p:cBhvr>
                                            <p:cTn id="71" dur="1" fill="hold">
                                              <p:stCondLst>
                                                <p:cond delay="0"/>
                                              </p:stCondLst>
                                            </p:cTn>
                                            <p:tgtEl>
                                              <p:spTgt spid="32"/>
                                            </p:tgtEl>
                                            <p:attrNameLst>
                                              <p:attrName>style.visibility</p:attrName>
                                            </p:attrNameLst>
                                          </p:cBhvr>
                                          <p:to>
                                            <p:strVal val="visible"/>
                                          </p:to>
                                        </p:set>
                                        <p:anim calcmode="lin" valueType="num" p14:bounceEnd="58000">
                                          <p:cBhvr additive="base">
                                            <p:cTn id="72" dur="5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73" dur="500" fill="hold"/>
                                            <p:tgtEl>
                                              <p:spTgt spid="3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14:presetBounceEnd="58000">
                                      <p:stCondLst>
                                        <p:cond delay="1050"/>
                                      </p:stCondLst>
                                      <p:childTnLst>
                                        <p:set>
                                          <p:cBhvr>
                                            <p:cTn id="75" dur="1" fill="hold">
                                              <p:stCondLst>
                                                <p:cond delay="0"/>
                                              </p:stCondLst>
                                            </p:cTn>
                                            <p:tgtEl>
                                              <p:spTgt spid="38"/>
                                            </p:tgtEl>
                                            <p:attrNameLst>
                                              <p:attrName>style.visibility</p:attrName>
                                            </p:attrNameLst>
                                          </p:cBhvr>
                                          <p:to>
                                            <p:strVal val="visible"/>
                                          </p:to>
                                        </p:set>
                                        <p:anim calcmode="lin" valueType="num" p14:bounceEnd="58000">
                                          <p:cBhvr additive="base">
                                            <p:cTn id="76" dur="500" fill="hold"/>
                                            <p:tgtEl>
                                              <p:spTgt spid="38"/>
                                            </p:tgtEl>
                                            <p:attrNameLst>
                                              <p:attrName>ppt_x</p:attrName>
                                            </p:attrNameLst>
                                          </p:cBhvr>
                                          <p:tavLst>
                                            <p:tav tm="0">
                                              <p:val>
                                                <p:strVal val="0-#ppt_w/2"/>
                                              </p:val>
                                            </p:tav>
                                            <p:tav tm="100000">
                                              <p:val>
                                                <p:strVal val="#ppt_x"/>
                                              </p:val>
                                            </p:tav>
                                          </p:tavLst>
                                        </p:anim>
                                        <p:anim calcmode="lin" valueType="num" p14:bounceEnd="58000">
                                          <p:cBhvr additive="base">
                                            <p:cTn id="7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par>
                                    <p:cTn id="29" presetID="41" presetClass="entr" presetSubtype="0" fill="hold" grpId="0" nodeType="withEffect">
                                      <p:stCondLst>
                                        <p:cond delay="8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par>
                              <p:cTn id="36" fill="hold">
                                <p:stCondLst>
                                  <p:cond delay="5100"/>
                                </p:stCondLst>
                                <p:childTnLst>
                                  <p:par>
                                    <p:cTn id="37" presetID="3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 calcmode="lin" valueType="num">
                                          <p:cBhvr>
                                            <p:cTn id="41" dur="500" fill="hold"/>
                                            <p:tgtEl>
                                              <p:spTgt spid="19"/>
                                            </p:tgtEl>
                                            <p:attrNameLst>
                                              <p:attrName>style.rotation</p:attrName>
                                            </p:attrNameLst>
                                          </p:cBhvr>
                                          <p:tavLst>
                                            <p:tav tm="0">
                                              <p:val>
                                                <p:fltVal val="90"/>
                                              </p:val>
                                            </p:tav>
                                            <p:tav tm="100000">
                                              <p:val>
                                                <p:fltVal val="0"/>
                                              </p:val>
                                            </p:tav>
                                          </p:tavLst>
                                        </p:anim>
                                        <p:animEffect transition="in" filter="fade">
                                          <p:cBhvr>
                                            <p:cTn id="42" dur="500"/>
                                            <p:tgtEl>
                                              <p:spTgt spid="1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 calcmode="lin" valueType="num">
                                          <p:cBhvr>
                                            <p:cTn id="47" dur="500" fill="hold"/>
                                            <p:tgtEl>
                                              <p:spTgt spid="20"/>
                                            </p:tgtEl>
                                            <p:attrNameLst>
                                              <p:attrName>style.rotation</p:attrName>
                                            </p:attrNameLst>
                                          </p:cBhvr>
                                          <p:tavLst>
                                            <p:tav tm="0">
                                              <p:val>
                                                <p:fltVal val="90"/>
                                              </p:val>
                                            </p:tav>
                                            <p:tav tm="100000">
                                              <p:val>
                                                <p:fltVal val="0"/>
                                              </p:val>
                                            </p:tav>
                                          </p:tavLst>
                                        </p:anim>
                                        <p:animEffect transition="in" filter="fade">
                                          <p:cBhvr>
                                            <p:cTn id="48" dur="500"/>
                                            <p:tgtEl>
                                              <p:spTgt spid="20"/>
                                            </p:tgtEl>
                                          </p:cBhvr>
                                        </p:animEffect>
                                      </p:childTnLst>
                                    </p:cTn>
                                  </p:par>
                                </p:childTnLst>
                              </p:cTn>
                            </p:par>
                            <p:par>
                              <p:cTn id="49" fill="hold">
                                <p:stCondLst>
                                  <p:cond delay="5600"/>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450"/>
                                </p:stCondLst>
                                <p:childTnLst>
                                  <p:par>
                                    <p:cTn id="54" presetID="22" presetClass="entr" presetSubtype="8" fill="hold" grpId="0" nodeType="afterEffect">
                                      <p:stCondLst>
                                        <p:cond delay="0"/>
                                      </p:stCondLst>
                                      <p:iterate type="lt">
                                        <p:tmPct val="10000"/>
                                      </p:iterate>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7350"/>
                                </p:stCondLst>
                                <p:childTnLst>
                                  <p:par>
                                    <p:cTn id="58" presetID="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50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7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0-#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105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0-#ppt_w/2"/>
                                              </p:val>
                                            </p:tav>
                                            <p:tav tm="100000">
                                              <p:val>
                                                <p:strVal val="#ppt_x"/>
                                              </p:val>
                                            </p:tav>
                                          </p:tavLst>
                                        </p:anim>
                                        <p:anim calcmode="lin" valueType="num">
                                          <p:cBhvr additive="base">
                                            <p:cTn id="7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6462" y="0"/>
            <a:ext cx="982870" cy="5143500"/>
            <a:chOff x="-61951" y="0"/>
            <a:chExt cx="1310494" cy="6858000"/>
          </a:xfrm>
        </p:grpSpPr>
        <p:sp>
          <p:nvSpPr>
            <p:cNvPr id="6" name="任意多边形 5"/>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7" name="文本框 6"/>
            <p:cNvSpPr txBox="1"/>
            <p:nvPr/>
          </p:nvSpPr>
          <p:spPr>
            <a:xfrm>
              <a:off x="-61951" y="1696972"/>
              <a:ext cx="1077218" cy="3464056"/>
            </a:xfrm>
            <a:prstGeom prst="rect">
              <a:avLst/>
            </a:prstGeom>
            <a:noFill/>
          </p:spPr>
          <p:txBody>
            <a:bodyPr vert="eaVert" wrap="square" rtlCol="0">
              <a:spAutoFit/>
            </a:bodyPr>
            <a:lstStyle/>
            <a:p>
              <a:pPr algn="dist"/>
              <a:r>
                <a:rPr lang="en-US" altLang="zh-CN" sz="4050" b="1" dirty="0">
                  <a:solidFill>
                    <a:schemeClr val="bg1">
                      <a:alpha val="10000"/>
                    </a:schemeClr>
                  </a:solidFill>
                </a:rPr>
                <a:t>PART 01</a:t>
              </a:r>
              <a:endParaRPr lang="zh-CN" altLang="en-US" sz="4050" b="1" dirty="0">
                <a:solidFill>
                  <a:schemeClr val="bg1">
                    <a:alpha val="10000"/>
                  </a:schemeClr>
                </a:solidFill>
              </a:endParaRPr>
            </a:p>
          </p:txBody>
        </p:sp>
      </p:grpSp>
      <p:grpSp>
        <p:nvGrpSpPr>
          <p:cNvPr id="42" name="组合 41"/>
          <p:cNvGrpSpPr/>
          <p:nvPr/>
        </p:nvGrpSpPr>
        <p:grpSpPr>
          <a:xfrm>
            <a:off x="8207593" y="0"/>
            <a:ext cx="936407" cy="5143500"/>
            <a:chOff x="10943457" y="0"/>
            <a:chExt cx="1248543" cy="6858000"/>
          </a:xfrm>
        </p:grpSpPr>
        <p:sp>
          <p:nvSpPr>
            <p:cNvPr id="8" name="任意多边形 7"/>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9" name="文本框 8"/>
            <p:cNvSpPr txBox="1"/>
            <p:nvPr/>
          </p:nvSpPr>
          <p:spPr>
            <a:xfrm flipH="1">
              <a:off x="11099046" y="1696972"/>
              <a:ext cx="1077218" cy="3464056"/>
            </a:xfrm>
            <a:prstGeom prst="rect">
              <a:avLst/>
            </a:prstGeom>
            <a:noFill/>
          </p:spPr>
          <p:txBody>
            <a:bodyPr vert="eaVert" wrap="square" rtlCol="0">
              <a:spAutoFit/>
            </a:bodyPr>
            <a:lstStyle/>
            <a:p>
              <a:pPr algn="dist"/>
              <a:r>
                <a:rPr lang="en-US" altLang="zh-CN" sz="4050" b="1" dirty="0">
                  <a:solidFill>
                    <a:schemeClr val="bg1">
                      <a:alpha val="10000"/>
                    </a:schemeClr>
                  </a:solidFill>
                </a:rPr>
                <a:t>PART 01</a:t>
              </a:r>
              <a:endParaRPr lang="zh-CN" altLang="en-US" sz="4050" b="1" dirty="0">
                <a:solidFill>
                  <a:schemeClr val="bg1">
                    <a:alpha val="10000"/>
                  </a:schemeClr>
                </a:solidFill>
              </a:endParaRPr>
            </a:p>
          </p:txBody>
        </p:sp>
      </p:grpSp>
      <p:sp>
        <p:nvSpPr>
          <p:cNvPr id="12" name="文本框 11"/>
          <p:cNvSpPr txBox="1"/>
          <p:nvPr/>
        </p:nvSpPr>
        <p:spPr>
          <a:xfrm>
            <a:off x="1966072" y="153781"/>
            <a:ext cx="5211857" cy="4859022"/>
          </a:xfrm>
          <a:prstGeom prst="rect">
            <a:avLst/>
          </a:prstGeom>
          <a:noFill/>
        </p:spPr>
        <p:txBody>
          <a:bodyPr wrap="square" rtlCol="0">
            <a:spAutoFit/>
          </a:bodyPr>
          <a:lstStyle/>
          <a:p>
            <a:pPr algn="ctr"/>
            <a:r>
              <a:rPr lang="en-US" altLang="zh-CN" sz="30975" b="1" spc="450" dirty="0">
                <a:solidFill>
                  <a:schemeClr val="accent1">
                    <a:alpha val="5000"/>
                  </a:schemeClr>
                </a:solidFill>
                <a:latin typeface="Impact" panose="020B0806030902050204" pitchFamily="34" charset="0"/>
              </a:rPr>
              <a:t>01</a:t>
            </a:r>
            <a:endParaRPr lang="zh-CN" altLang="en-US" sz="30975" b="1" spc="450" dirty="0">
              <a:solidFill>
                <a:schemeClr val="accent1">
                  <a:alpha val="5000"/>
                </a:schemeClr>
              </a:solidFill>
              <a:latin typeface="Impact" panose="020B0806030902050204" pitchFamily="34" charset="0"/>
            </a:endParaRPr>
          </a:p>
        </p:txBody>
      </p:sp>
      <p:sp>
        <p:nvSpPr>
          <p:cNvPr id="16" name="文本框 15"/>
          <p:cNvSpPr txBox="1"/>
          <p:nvPr/>
        </p:nvSpPr>
        <p:spPr>
          <a:xfrm>
            <a:off x="2471058" y="1296715"/>
            <a:ext cx="4201885" cy="646331"/>
          </a:xfrm>
          <a:prstGeom prst="rect">
            <a:avLst/>
          </a:prstGeom>
          <a:noFill/>
        </p:spPr>
        <p:txBody>
          <a:bodyPr wrap="square" rtlCol="0">
            <a:spAutoFit/>
          </a:bodyPr>
          <a:lstStyle/>
          <a:p>
            <a:pPr algn="ctr"/>
            <a:r>
              <a:rPr lang="zh-CN" altLang="en-US" sz="3600" b="1" spc="225" dirty="0">
                <a:solidFill>
                  <a:schemeClr val="accent1"/>
                </a:solidFill>
              </a:rPr>
              <a:t>课题背景及内容</a:t>
            </a:r>
          </a:p>
        </p:txBody>
      </p:sp>
      <p:sp>
        <p:nvSpPr>
          <p:cNvPr id="17" name="矩形 16"/>
          <p:cNvSpPr/>
          <p:nvPr/>
        </p:nvSpPr>
        <p:spPr>
          <a:xfrm>
            <a:off x="2847975" y="1912652"/>
            <a:ext cx="3448050" cy="276999"/>
          </a:xfrm>
          <a:prstGeom prst="rect">
            <a:avLst/>
          </a:prstGeom>
        </p:spPr>
        <p:txBody>
          <a:bodyPr wrap="square">
            <a:spAutoFit/>
          </a:bodyPr>
          <a:lstStyle/>
          <a:p>
            <a:pPr algn="ctr"/>
            <a:r>
              <a:rPr lang="en-US" altLang="zh-CN" sz="1200" dirty="0">
                <a:solidFill>
                  <a:schemeClr val="tx1">
                    <a:lumMod val="65000"/>
                    <a:lumOff val="35000"/>
                  </a:schemeClr>
                </a:solidFill>
              </a:rPr>
              <a:t>BACKGROUND AND ISSUES</a:t>
            </a:r>
          </a:p>
        </p:txBody>
      </p:sp>
      <p:grpSp>
        <p:nvGrpSpPr>
          <p:cNvPr id="32" name="组合 31"/>
          <p:cNvGrpSpPr/>
          <p:nvPr/>
        </p:nvGrpSpPr>
        <p:grpSpPr>
          <a:xfrm>
            <a:off x="3871913" y="2286526"/>
            <a:ext cx="1400175" cy="300921"/>
            <a:chOff x="5162550" y="3954317"/>
            <a:chExt cx="1866900" cy="401228"/>
          </a:xfrm>
        </p:grpSpPr>
        <p:sp>
          <p:nvSpPr>
            <p:cNvPr id="21" name="文本框 20"/>
            <p:cNvSpPr txBox="1"/>
            <p:nvPr/>
          </p:nvSpPr>
          <p:spPr>
            <a:xfrm>
              <a:off x="5276071" y="398565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选题背景</a:t>
              </a:r>
            </a:p>
          </p:txBody>
        </p:sp>
        <p:sp>
          <p:nvSpPr>
            <p:cNvPr id="27" name="圆角矩形 26"/>
            <p:cNvSpPr/>
            <p:nvPr/>
          </p:nvSpPr>
          <p:spPr>
            <a:xfrm>
              <a:off x="5162550" y="395431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3871913" y="2676711"/>
            <a:ext cx="1400175" cy="300921"/>
            <a:chOff x="5162550" y="4445997"/>
            <a:chExt cx="1866900" cy="401228"/>
          </a:xfrm>
        </p:grpSpPr>
        <p:sp>
          <p:nvSpPr>
            <p:cNvPr id="22" name="文本框 21"/>
            <p:cNvSpPr txBox="1"/>
            <p:nvPr/>
          </p:nvSpPr>
          <p:spPr>
            <a:xfrm>
              <a:off x="5276071" y="447733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研究意义</a:t>
              </a:r>
            </a:p>
          </p:txBody>
        </p:sp>
        <p:sp>
          <p:nvSpPr>
            <p:cNvPr id="28" name="圆角矩形 27"/>
            <p:cNvSpPr/>
            <p:nvPr/>
          </p:nvSpPr>
          <p:spPr>
            <a:xfrm>
              <a:off x="5162550" y="444599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组合 33"/>
          <p:cNvGrpSpPr/>
          <p:nvPr/>
        </p:nvGrpSpPr>
        <p:grpSpPr>
          <a:xfrm>
            <a:off x="3871913" y="3066896"/>
            <a:ext cx="1400175" cy="300921"/>
            <a:chOff x="5162550" y="4930104"/>
            <a:chExt cx="1866900" cy="401228"/>
          </a:xfrm>
        </p:grpSpPr>
        <p:sp>
          <p:nvSpPr>
            <p:cNvPr id="23" name="文本框 22"/>
            <p:cNvSpPr txBox="1"/>
            <p:nvPr/>
          </p:nvSpPr>
          <p:spPr>
            <a:xfrm>
              <a:off x="5276071" y="4961441"/>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研究综述</a:t>
              </a:r>
            </a:p>
          </p:txBody>
        </p:sp>
        <p:sp>
          <p:nvSpPr>
            <p:cNvPr id="29" name="圆角矩形 28"/>
            <p:cNvSpPr/>
            <p:nvPr/>
          </p:nvSpPr>
          <p:spPr>
            <a:xfrm>
              <a:off x="5162550" y="4930104"/>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5" name="组合 34"/>
          <p:cNvGrpSpPr/>
          <p:nvPr/>
        </p:nvGrpSpPr>
        <p:grpSpPr>
          <a:xfrm>
            <a:off x="3871913" y="3457082"/>
            <a:ext cx="1400175" cy="300921"/>
            <a:chOff x="5162550" y="5418236"/>
            <a:chExt cx="1866900" cy="401228"/>
          </a:xfrm>
        </p:grpSpPr>
        <p:sp>
          <p:nvSpPr>
            <p:cNvPr id="24" name="文本框 23"/>
            <p:cNvSpPr txBox="1"/>
            <p:nvPr/>
          </p:nvSpPr>
          <p:spPr>
            <a:xfrm>
              <a:off x="5276071" y="5449573"/>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理论基础</a:t>
              </a:r>
            </a:p>
          </p:txBody>
        </p:sp>
        <p:sp>
          <p:nvSpPr>
            <p:cNvPr id="30" name="圆角矩形 29"/>
            <p:cNvSpPr/>
            <p:nvPr/>
          </p:nvSpPr>
          <p:spPr>
            <a:xfrm>
              <a:off x="5162550" y="5418236"/>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6" name="组合 35"/>
          <p:cNvGrpSpPr/>
          <p:nvPr/>
        </p:nvGrpSpPr>
        <p:grpSpPr>
          <a:xfrm>
            <a:off x="3871913" y="3847268"/>
            <a:ext cx="1400175" cy="300921"/>
            <a:chOff x="5162550" y="5895607"/>
            <a:chExt cx="1866900" cy="401228"/>
          </a:xfrm>
        </p:grpSpPr>
        <p:sp>
          <p:nvSpPr>
            <p:cNvPr id="25" name="文本框 24"/>
            <p:cNvSpPr txBox="1"/>
            <p:nvPr/>
          </p:nvSpPr>
          <p:spPr>
            <a:xfrm>
              <a:off x="5276071" y="592694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主要贡献</a:t>
              </a:r>
            </a:p>
          </p:txBody>
        </p:sp>
        <p:sp>
          <p:nvSpPr>
            <p:cNvPr id="31" name="圆角矩形 30"/>
            <p:cNvSpPr/>
            <p:nvPr/>
          </p:nvSpPr>
          <p:spPr>
            <a:xfrm>
              <a:off x="5162550" y="589560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352486816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2/3*#ppt_w"/>
                                          </p:val>
                                        </p:tav>
                                        <p:tav tm="100000">
                                          <p:val>
                                            <p:strVal val="#ppt_w"/>
                                          </p:val>
                                        </p:tav>
                                      </p:tavLst>
                                    </p:anim>
                                    <p:anim calcmode="lin" valueType="num">
                                      <p:cBhvr>
                                        <p:cTn id="16" dur="500" fill="hold"/>
                                        <p:tgtEl>
                                          <p:spTgt spid="12"/>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4/3*#ppt_w"/>
                                          </p:val>
                                        </p:tav>
                                        <p:tav tm="100000">
                                          <p:val>
                                            <p:strVal val="#ppt_w"/>
                                          </p:val>
                                        </p:tav>
                                      </p:tavLst>
                                    </p:anim>
                                    <p:anim calcmode="lin" valueType="num">
                                      <p:cBhvr>
                                        <p:cTn id="20" dur="500" fill="hold"/>
                                        <p:tgtEl>
                                          <p:spTgt spid="16"/>
                                        </p:tgtEl>
                                        <p:attrNameLst>
                                          <p:attrName>ppt_h</p:attrName>
                                        </p:attrNameLst>
                                      </p:cBhvr>
                                      <p:tavLst>
                                        <p:tav tm="0">
                                          <p:val>
                                            <p:strVal val="4/3*#ppt_h"/>
                                          </p:val>
                                        </p:tav>
                                        <p:tav tm="100000">
                                          <p:val>
                                            <p:strVal val="#ppt_h"/>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2" presetClass="entr" presetSubtype="1" fill="hold" nodeType="withEffect">
                                  <p:stCondLst>
                                    <p:cond delay="8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down)">
                                      <p:cBhvr>
                                        <p:cTn id="27" dur="500"/>
                                        <p:tgtEl>
                                          <p:spTgt spid="32"/>
                                        </p:tgtEl>
                                      </p:cBhvr>
                                    </p:animEffect>
                                  </p:childTnLst>
                                </p:cTn>
                              </p:par>
                              <p:par>
                                <p:cTn id="28" presetID="12" presetClass="entr" presetSubtype="1" fill="hold" nodeType="withEffect">
                                  <p:stCondLst>
                                    <p:cond delay="11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down)">
                                      <p:cBhvr>
                                        <p:cTn id="31" dur="500"/>
                                        <p:tgtEl>
                                          <p:spTgt spid="33"/>
                                        </p:tgtEl>
                                      </p:cBhvr>
                                    </p:animEffect>
                                  </p:childTnLst>
                                </p:cTn>
                              </p:par>
                              <p:par>
                                <p:cTn id="32" presetID="12" presetClass="entr" presetSubtype="1" fill="hold" nodeType="withEffect">
                                  <p:stCondLst>
                                    <p:cond delay="15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par>
                                <p:cTn id="36" presetID="12" presetClass="entr" presetSubtype="1" fill="hold" nodeType="withEffect">
                                  <p:stCondLst>
                                    <p:cond delay="190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down)">
                                      <p:cBhvr>
                                        <p:cTn id="39" dur="500"/>
                                        <p:tgtEl>
                                          <p:spTgt spid="35"/>
                                        </p:tgtEl>
                                      </p:cBhvr>
                                    </p:animEffect>
                                  </p:childTnLst>
                                </p:cTn>
                              </p:par>
                              <p:par>
                                <p:cTn id="40" presetID="12" presetClass="entr" presetSubtype="1" fill="hold" nodeType="withEffect">
                                  <p:stCondLst>
                                    <p:cond delay="23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ppt_y</p:attrName>
                                        </p:attrNameLst>
                                      </p:cBhvr>
                                      <p:tavLst>
                                        <p:tav tm="0">
                                          <p:val>
                                            <p:strVal val="#ppt_y-#ppt_h*1.125000"/>
                                          </p:val>
                                        </p:tav>
                                        <p:tav tm="100000">
                                          <p:val>
                                            <p:strVal val="#ppt_y"/>
                                          </p:val>
                                        </p:tav>
                                      </p:tavLst>
                                    </p:anim>
                                    <p:animEffect transition="in" filter="wipe(down)">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箭头 7"/>
          <p:cNvSpPr/>
          <p:nvPr/>
        </p:nvSpPr>
        <p:spPr>
          <a:xfrm>
            <a:off x="6194533" y="2646886"/>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9" name="下箭头 8"/>
          <p:cNvSpPr/>
          <p:nvPr/>
        </p:nvSpPr>
        <p:spPr>
          <a:xfrm>
            <a:off x="3750730" y="2646886"/>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10" name="下箭头 9"/>
          <p:cNvSpPr/>
          <p:nvPr/>
        </p:nvSpPr>
        <p:spPr>
          <a:xfrm>
            <a:off x="1297079" y="2646886"/>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11" name="下箭头 10"/>
          <p:cNvSpPr/>
          <p:nvPr/>
        </p:nvSpPr>
        <p:spPr>
          <a:xfrm flipV="1">
            <a:off x="2532404" y="2155691"/>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12" name="下箭头 11"/>
          <p:cNvSpPr/>
          <p:nvPr/>
        </p:nvSpPr>
        <p:spPr>
          <a:xfrm flipV="1">
            <a:off x="4957746" y="2155691"/>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13" name="下箭头 12"/>
          <p:cNvSpPr/>
          <p:nvPr/>
        </p:nvSpPr>
        <p:spPr>
          <a:xfrm flipV="1">
            <a:off x="7424955" y="2155691"/>
            <a:ext cx="355482" cy="357476"/>
          </a:xfrm>
          <a:prstGeom prst="downArrow">
            <a:avLst>
              <a:gd name="adj1" fmla="val 74477"/>
              <a:gd name="adj2" fmla="val 50000"/>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sp>
        <p:nvSpPr>
          <p:cNvPr id="14" name="泪滴形 13"/>
          <p:cNvSpPr/>
          <p:nvPr/>
        </p:nvSpPr>
        <p:spPr>
          <a:xfrm rot="8100000">
            <a:off x="962805" y="1136480"/>
            <a:ext cx="1043733" cy="1099462"/>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15" name="组合 14"/>
          <p:cNvGrpSpPr/>
          <p:nvPr/>
        </p:nvGrpSpPr>
        <p:grpSpPr>
          <a:xfrm>
            <a:off x="1212337" y="1299967"/>
            <a:ext cx="544667" cy="692772"/>
            <a:chOff x="5499100" y="2711450"/>
            <a:chExt cx="1193801" cy="1441451"/>
          </a:xfrm>
          <a:solidFill>
            <a:schemeClr val="bg1"/>
          </a:solidFill>
        </p:grpSpPr>
        <p:sp>
          <p:nvSpPr>
            <p:cNvPr id="16" name="Freeform 5"/>
            <p:cNvSpPr>
              <a:spLocks/>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17" name="Freeform 6"/>
            <p:cNvSpPr>
              <a:spLocks/>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18" name="Freeform 7"/>
            <p:cNvSpPr>
              <a:spLocks/>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19" name="Freeform 8"/>
            <p:cNvSpPr>
              <a:spLocks/>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0" name="Freeform 9"/>
            <p:cNvSpPr>
              <a:spLocks/>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21" name="泪滴形 20"/>
          <p:cNvSpPr/>
          <p:nvPr/>
        </p:nvSpPr>
        <p:spPr>
          <a:xfrm rot="8100000">
            <a:off x="3406606" y="1136481"/>
            <a:ext cx="1043733" cy="1099462"/>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22" name="组合 21"/>
          <p:cNvGrpSpPr/>
          <p:nvPr/>
        </p:nvGrpSpPr>
        <p:grpSpPr>
          <a:xfrm>
            <a:off x="3602540" y="1510167"/>
            <a:ext cx="651862" cy="497453"/>
            <a:chOff x="5381625" y="2911475"/>
            <a:chExt cx="1428751" cy="1035050"/>
          </a:xfrm>
          <a:solidFill>
            <a:schemeClr val="bg1"/>
          </a:solidFill>
        </p:grpSpPr>
        <p:sp>
          <p:nvSpPr>
            <p:cNvPr id="23" name="Freeform 13"/>
            <p:cNvSpPr>
              <a:spLocks/>
            </p:cNvSpPr>
            <p:nvPr/>
          </p:nvSpPr>
          <p:spPr bwMode="auto">
            <a:xfrm>
              <a:off x="5427663" y="3017838"/>
              <a:ext cx="195263" cy="265113"/>
            </a:xfrm>
            <a:custGeom>
              <a:avLst/>
              <a:gdLst>
                <a:gd name="T0" fmla="*/ 35 w 52"/>
                <a:gd name="T1" fmla="*/ 67 h 70"/>
                <a:gd name="T2" fmla="*/ 51 w 52"/>
                <a:gd name="T3" fmla="*/ 27 h 70"/>
                <a:gd name="T4" fmla="*/ 26 w 52"/>
                <a:gd name="T5" fmla="*/ 0 h 70"/>
                <a:gd name="T6" fmla="*/ 0 w 52"/>
                <a:gd name="T7" fmla="*/ 31 h 70"/>
                <a:gd name="T8" fmla="*/ 35 w 52"/>
                <a:gd name="T9" fmla="*/ 67 h 70"/>
              </a:gdLst>
              <a:ahLst/>
              <a:cxnLst>
                <a:cxn ang="0">
                  <a:pos x="T0" y="T1"/>
                </a:cxn>
                <a:cxn ang="0">
                  <a:pos x="T2" y="T3"/>
                </a:cxn>
                <a:cxn ang="0">
                  <a:pos x="T4" y="T5"/>
                </a:cxn>
                <a:cxn ang="0">
                  <a:pos x="T6" y="T7"/>
                </a:cxn>
                <a:cxn ang="0">
                  <a:pos x="T8" y="T9"/>
                </a:cxn>
              </a:cxnLst>
              <a:rect l="0" t="0" r="r" b="b"/>
              <a:pathLst>
                <a:path w="52" h="70">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4" name="Freeform 14"/>
            <p:cNvSpPr>
              <a:spLocks/>
            </p:cNvSpPr>
            <p:nvPr/>
          </p:nvSpPr>
          <p:spPr bwMode="auto">
            <a:xfrm>
              <a:off x="5381625" y="3313113"/>
              <a:ext cx="290513" cy="515938"/>
            </a:xfrm>
            <a:custGeom>
              <a:avLst/>
              <a:gdLst>
                <a:gd name="T0" fmla="*/ 66 w 77"/>
                <a:gd name="T1" fmla="*/ 28 h 136"/>
                <a:gd name="T2" fmla="*/ 55 w 77"/>
                <a:gd name="T3" fmla="*/ 10 h 136"/>
                <a:gd name="T4" fmla="*/ 62 w 77"/>
                <a:gd name="T5" fmla="*/ 48 h 136"/>
                <a:gd name="T6" fmla="*/ 33 w 77"/>
                <a:gd name="T7" fmla="*/ 4 h 136"/>
                <a:gd name="T8" fmla="*/ 20 w 77"/>
                <a:gd name="T9" fmla="*/ 0 h 136"/>
                <a:gd name="T10" fmla="*/ 2 w 77"/>
                <a:gd name="T11" fmla="*/ 29 h 136"/>
                <a:gd name="T12" fmla="*/ 0 w 77"/>
                <a:gd name="T13" fmla="*/ 136 h 136"/>
                <a:gd name="T14" fmla="*/ 36 w 77"/>
                <a:gd name="T15" fmla="*/ 136 h 136"/>
                <a:gd name="T16" fmla="*/ 77 w 77"/>
                <a:gd name="T17" fmla="*/ 73 h 136"/>
                <a:gd name="T18" fmla="*/ 66 w 77"/>
                <a:gd name="T19"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5" name="Freeform 15"/>
            <p:cNvSpPr>
              <a:spLocks/>
            </p:cNvSpPr>
            <p:nvPr/>
          </p:nvSpPr>
          <p:spPr bwMode="auto">
            <a:xfrm>
              <a:off x="6572250" y="3017838"/>
              <a:ext cx="196850" cy="265113"/>
            </a:xfrm>
            <a:custGeom>
              <a:avLst/>
              <a:gdLst>
                <a:gd name="T0" fmla="*/ 16 w 52"/>
                <a:gd name="T1" fmla="*/ 67 h 70"/>
                <a:gd name="T2" fmla="*/ 51 w 52"/>
                <a:gd name="T3" fmla="*/ 31 h 70"/>
                <a:gd name="T4" fmla="*/ 26 w 52"/>
                <a:gd name="T5" fmla="*/ 0 h 70"/>
                <a:gd name="T6" fmla="*/ 0 w 52"/>
                <a:gd name="T7" fmla="*/ 27 h 70"/>
                <a:gd name="T8" fmla="*/ 16 w 52"/>
                <a:gd name="T9" fmla="*/ 67 h 70"/>
              </a:gdLst>
              <a:ahLst/>
              <a:cxnLst>
                <a:cxn ang="0">
                  <a:pos x="T0" y="T1"/>
                </a:cxn>
                <a:cxn ang="0">
                  <a:pos x="T2" y="T3"/>
                </a:cxn>
                <a:cxn ang="0">
                  <a:pos x="T4" y="T5"/>
                </a:cxn>
                <a:cxn ang="0">
                  <a:pos x="T6" y="T7"/>
                </a:cxn>
                <a:cxn ang="0">
                  <a:pos x="T8" y="T9"/>
                </a:cxn>
              </a:cxnLst>
              <a:rect l="0" t="0" r="r" b="b"/>
              <a:pathLst>
                <a:path w="52" h="70">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6" name="Freeform 16"/>
            <p:cNvSpPr>
              <a:spLocks/>
            </p:cNvSpPr>
            <p:nvPr/>
          </p:nvSpPr>
          <p:spPr bwMode="auto">
            <a:xfrm>
              <a:off x="6519863" y="3313113"/>
              <a:ext cx="290513" cy="515938"/>
            </a:xfrm>
            <a:custGeom>
              <a:avLst/>
              <a:gdLst>
                <a:gd name="T0" fmla="*/ 76 w 77"/>
                <a:gd name="T1" fmla="*/ 29 h 136"/>
                <a:gd name="T2" fmla="*/ 58 w 77"/>
                <a:gd name="T3" fmla="*/ 0 h 136"/>
                <a:gd name="T4" fmla="*/ 44 w 77"/>
                <a:gd name="T5" fmla="*/ 4 h 136"/>
                <a:gd name="T6" fmla="*/ 15 w 77"/>
                <a:gd name="T7" fmla="*/ 48 h 136"/>
                <a:gd name="T8" fmla="*/ 22 w 77"/>
                <a:gd name="T9" fmla="*/ 10 h 136"/>
                <a:gd name="T10" fmla="*/ 12 w 77"/>
                <a:gd name="T11" fmla="*/ 28 h 136"/>
                <a:gd name="T12" fmla="*/ 0 w 77"/>
                <a:gd name="T13" fmla="*/ 73 h 136"/>
                <a:gd name="T14" fmla="*/ 41 w 77"/>
                <a:gd name="T15" fmla="*/ 136 h 136"/>
                <a:gd name="T16" fmla="*/ 77 w 77"/>
                <a:gd name="T17" fmla="*/ 136 h 136"/>
                <a:gd name="T18" fmla="*/ 76 w 77"/>
                <a:gd name="T19"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7" name="Freeform 17"/>
            <p:cNvSpPr>
              <a:spLocks/>
            </p:cNvSpPr>
            <p:nvPr/>
          </p:nvSpPr>
          <p:spPr bwMode="auto">
            <a:xfrm>
              <a:off x="5854700" y="3195638"/>
              <a:ext cx="641350" cy="319088"/>
            </a:xfrm>
            <a:custGeom>
              <a:avLst/>
              <a:gdLst>
                <a:gd name="T0" fmla="*/ 22 w 170"/>
                <a:gd name="T1" fmla="*/ 76 h 84"/>
                <a:gd name="T2" fmla="*/ 30 w 170"/>
                <a:gd name="T3" fmla="*/ 38 h 84"/>
                <a:gd name="T4" fmla="*/ 30 w 170"/>
                <a:gd name="T5" fmla="*/ 38 h 84"/>
                <a:gd name="T6" fmla="*/ 30 w 170"/>
                <a:gd name="T7" fmla="*/ 84 h 84"/>
                <a:gd name="T8" fmla="*/ 101 w 170"/>
                <a:gd name="T9" fmla="*/ 84 h 84"/>
                <a:gd name="T10" fmla="*/ 101 w 170"/>
                <a:gd name="T11" fmla="*/ 42 h 84"/>
                <a:gd name="T12" fmla="*/ 102 w 170"/>
                <a:gd name="T13" fmla="*/ 43 h 84"/>
                <a:gd name="T14" fmla="*/ 111 w 170"/>
                <a:gd name="T15" fmla="*/ 57 h 84"/>
                <a:gd name="T16" fmla="*/ 116 w 170"/>
                <a:gd name="T17" fmla="*/ 62 h 84"/>
                <a:gd name="T18" fmla="*/ 118 w 170"/>
                <a:gd name="T19" fmla="*/ 65 h 84"/>
                <a:gd name="T20" fmla="*/ 120 w 170"/>
                <a:gd name="T21" fmla="*/ 66 h 84"/>
                <a:gd name="T22" fmla="*/ 124 w 170"/>
                <a:gd name="T23" fmla="*/ 68 h 84"/>
                <a:gd name="T24" fmla="*/ 127 w 170"/>
                <a:gd name="T25" fmla="*/ 68 h 84"/>
                <a:gd name="T26" fmla="*/ 133 w 170"/>
                <a:gd name="T27" fmla="*/ 67 h 84"/>
                <a:gd name="T28" fmla="*/ 136 w 170"/>
                <a:gd name="T29" fmla="*/ 65 h 84"/>
                <a:gd name="T30" fmla="*/ 141 w 170"/>
                <a:gd name="T31" fmla="*/ 62 h 84"/>
                <a:gd name="T32" fmla="*/ 149 w 170"/>
                <a:gd name="T33" fmla="*/ 54 h 84"/>
                <a:gd name="T34" fmla="*/ 165 w 170"/>
                <a:gd name="T35" fmla="*/ 37 h 84"/>
                <a:gd name="T36" fmla="*/ 164 w 170"/>
                <a:gd name="T37" fmla="*/ 20 h 84"/>
                <a:gd name="T38" fmla="*/ 147 w 170"/>
                <a:gd name="T39" fmla="*/ 21 h 84"/>
                <a:gd name="T40" fmla="*/ 147 w 170"/>
                <a:gd name="T41" fmla="*/ 21 h 84"/>
                <a:gd name="T42" fmla="*/ 134 w 170"/>
                <a:gd name="T43" fmla="*/ 35 h 84"/>
                <a:gd name="T44" fmla="*/ 129 w 170"/>
                <a:gd name="T45" fmla="*/ 40 h 84"/>
                <a:gd name="T46" fmla="*/ 126 w 170"/>
                <a:gd name="T47" fmla="*/ 35 h 84"/>
                <a:gd name="T48" fmla="*/ 116 w 170"/>
                <a:gd name="T49" fmla="*/ 20 h 84"/>
                <a:gd name="T50" fmla="*/ 112 w 170"/>
                <a:gd name="T51" fmla="*/ 14 h 84"/>
                <a:gd name="T52" fmla="*/ 111 w 170"/>
                <a:gd name="T53" fmla="*/ 13 h 84"/>
                <a:gd name="T54" fmla="*/ 111 w 170"/>
                <a:gd name="T55" fmla="*/ 12 h 84"/>
                <a:gd name="T56" fmla="*/ 109 w 170"/>
                <a:gd name="T57" fmla="*/ 9 h 84"/>
                <a:gd name="T58" fmla="*/ 92 w 170"/>
                <a:gd name="T59" fmla="*/ 2 h 84"/>
                <a:gd name="T60" fmla="*/ 84 w 170"/>
                <a:gd name="T61" fmla="*/ 0 h 84"/>
                <a:gd name="T62" fmla="*/ 84 w 170"/>
                <a:gd name="T63" fmla="*/ 0 h 84"/>
                <a:gd name="T64" fmla="*/ 84 w 170"/>
                <a:gd name="T65" fmla="*/ 0 h 84"/>
                <a:gd name="T66" fmla="*/ 73 w 170"/>
                <a:gd name="T67" fmla="*/ 37 h 84"/>
                <a:gd name="T68" fmla="*/ 69 w 170"/>
                <a:gd name="T69" fmla="*/ 14 h 84"/>
                <a:gd name="T70" fmla="*/ 72 w 170"/>
                <a:gd name="T71" fmla="*/ 7 h 84"/>
                <a:gd name="T72" fmla="*/ 67 w 170"/>
                <a:gd name="T73" fmla="*/ 2 h 84"/>
                <a:gd name="T74" fmla="*/ 64 w 170"/>
                <a:gd name="T75" fmla="*/ 2 h 84"/>
                <a:gd name="T76" fmla="*/ 59 w 170"/>
                <a:gd name="T77" fmla="*/ 7 h 84"/>
                <a:gd name="T78" fmla="*/ 62 w 170"/>
                <a:gd name="T79" fmla="*/ 14 h 84"/>
                <a:gd name="T80" fmla="*/ 58 w 170"/>
                <a:gd name="T81" fmla="*/ 37 h 84"/>
                <a:gd name="T82" fmla="*/ 47 w 170"/>
                <a:gd name="T83" fmla="*/ 0 h 84"/>
                <a:gd name="T84" fmla="*/ 47 w 170"/>
                <a:gd name="T85" fmla="*/ 0 h 84"/>
                <a:gd name="T86" fmla="*/ 47 w 170"/>
                <a:gd name="T87" fmla="*/ 0 h 84"/>
                <a:gd name="T88" fmla="*/ 40 w 170"/>
                <a:gd name="T89" fmla="*/ 2 h 84"/>
                <a:gd name="T90" fmla="*/ 17 w 170"/>
                <a:gd name="T91" fmla="*/ 11 h 84"/>
                <a:gd name="T92" fmla="*/ 0 w 170"/>
                <a:gd name="T93" fmla="*/ 75 h 84"/>
                <a:gd name="T94" fmla="*/ 0 w 170"/>
                <a:gd name="T95" fmla="*/ 84 h 84"/>
                <a:gd name="T96" fmla="*/ 22 w 170"/>
                <a:gd name="T97" fmla="*/ 84 h 84"/>
                <a:gd name="T98" fmla="*/ 22 w 170"/>
                <a:gd name="T9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84">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8" name="Freeform 18"/>
            <p:cNvSpPr>
              <a:spLocks/>
            </p:cNvSpPr>
            <p:nvPr/>
          </p:nvSpPr>
          <p:spPr bwMode="auto">
            <a:xfrm>
              <a:off x="5978525" y="2911475"/>
              <a:ext cx="246063" cy="269875"/>
            </a:xfrm>
            <a:custGeom>
              <a:avLst/>
              <a:gdLst>
                <a:gd name="T0" fmla="*/ 7 w 65"/>
                <a:gd name="T1" fmla="*/ 46 h 71"/>
                <a:gd name="T2" fmla="*/ 33 w 65"/>
                <a:gd name="T3" fmla="*/ 71 h 71"/>
                <a:gd name="T4" fmla="*/ 59 w 65"/>
                <a:gd name="T5" fmla="*/ 46 h 71"/>
                <a:gd name="T6" fmla="*/ 64 w 65"/>
                <a:gd name="T7" fmla="*/ 34 h 71"/>
                <a:gd name="T8" fmla="*/ 60 w 65"/>
                <a:gd name="T9" fmla="*/ 29 h 71"/>
                <a:gd name="T10" fmla="*/ 33 w 65"/>
                <a:gd name="T11" fmla="*/ 0 h 71"/>
                <a:gd name="T12" fmla="*/ 5 w 65"/>
                <a:gd name="T13" fmla="*/ 29 h 71"/>
                <a:gd name="T14" fmla="*/ 1 w 65"/>
                <a:gd name="T15" fmla="*/ 34 h 71"/>
                <a:gd name="T16" fmla="*/ 7 w 65"/>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29" name="Freeform 19"/>
            <p:cNvSpPr>
              <a:spLocks/>
            </p:cNvSpPr>
            <p:nvPr/>
          </p:nvSpPr>
          <p:spPr bwMode="auto">
            <a:xfrm>
              <a:off x="5524500" y="3536950"/>
              <a:ext cx="1143000" cy="409575"/>
            </a:xfrm>
            <a:custGeom>
              <a:avLst/>
              <a:gdLst>
                <a:gd name="T0" fmla="*/ 232 w 302"/>
                <a:gd name="T1" fmla="*/ 0 h 108"/>
                <a:gd name="T2" fmla="*/ 235 w 302"/>
                <a:gd name="T3" fmla="*/ 3 h 108"/>
                <a:gd name="T4" fmla="*/ 286 w 302"/>
                <a:gd name="T5" fmla="*/ 88 h 108"/>
                <a:gd name="T6" fmla="*/ 286 w 302"/>
                <a:gd name="T7" fmla="*/ 90 h 108"/>
                <a:gd name="T8" fmla="*/ 16 w 302"/>
                <a:gd name="T9" fmla="*/ 89 h 108"/>
                <a:gd name="T10" fmla="*/ 16 w 302"/>
                <a:gd name="T11" fmla="*/ 88 h 108"/>
                <a:gd name="T12" fmla="*/ 69 w 302"/>
                <a:gd name="T13" fmla="*/ 2 h 108"/>
                <a:gd name="T14" fmla="*/ 71 w 302"/>
                <a:gd name="T15" fmla="*/ 0 h 108"/>
                <a:gd name="T16" fmla="*/ 59 w 302"/>
                <a:gd name="T17" fmla="*/ 0 h 108"/>
                <a:gd name="T18" fmla="*/ 0 w 302"/>
                <a:gd name="T19" fmla="*/ 92 h 108"/>
                <a:gd name="T20" fmla="*/ 0 w 302"/>
                <a:gd name="T21" fmla="*/ 108 h 108"/>
                <a:gd name="T22" fmla="*/ 1 w 302"/>
                <a:gd name="T23" fmla="*/ 108 h 108"/>
                <a:gd name="T24" fmla="*/ 302 w 302"/>
                <a:gd name="T25" fmla="*/ 108 h 108"/>
                <a:gd name="T26" fmla="*/ 302 w 302"/>
                <a:gd name="T27" fmla="*/ 108 h 108"/>
                <a:gd name="T28" fmla="*/ 302 w 302"/>
                <a:gd name="T29" fmla="*/ 91 h 108"/>
                <a:gd name="T30" fmla="*/ 244 w 302"/>
                <a:gd name="T31" fmla="*/ 0 h 108"/>
                <a:gd name="T32" fmla="*/ 232 w 302"/>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08">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30" name="泪滴形 29"/>
          <p:cNvSpPr/>
          <p:nvPr/>
        </p:nvSpPr>
        <p:spPr>
          <a:xfrm rot="13500000" flipV="1">
            <a:off x="4600643" y="2943183"/>
            <a:ext cx="1099462" cy="1043733"/>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31" name="组合 30"/>
          <p:cNvGrpSpPr/>
          <p:nvPr/>
        </p:nvGrpSpPr>
        <p:grpSpPr>
          <a:xfrm>
            <a:off x="4780296" y="3073346"/>
            <a:ext cx="591746" cy="695060"/>
            <a:chOff x="5298077" y="2578665"/>
            <a:chExt cx="1296988" cy="1446213"/>
          </a:xfrm>
          <a:solidFill>
            <a:schemeClr val="bg1"/>
          </a:solidFill>
        </p:grpSpPr>
        <p:sp>
          <p:nvSpPr>
            <p:cNvPr id="32" name="Freeform 23"/>
            <p:cNvSpPr>
              <a:spLocks/>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33" name="Freeform 24"/>
            <p:cNvSpPr>
              <a:spLocks/>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34" name="Freeform 25"/>
            <p:cNvSpPr>
              <a:spLocks/>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36" name="Freeform 27"/>
            <p:cNvSpPr>
              <a:spLocks/>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37" name="泪滴形 36"/>
          <p:cNvSpPr/>
          <p:nvPr/>
        </p:nvSpPr>
        <p:spPr>
          <a:xfrm rot="13500000" flipV="1">
            <a:off x="2156841" y="2943181"/>
            <a:ext cx="1099462" cy="1043733"/>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38" name="组合 37"/>
          <p:cNvGrpSpPr/>
          <p:nvPr/>
        </p:nvGrpSpPr>
        <p:grpSpPr>
          <a:xfrm>
            <a:off x="2377031" y="3073346"/>
            <a:ext cx="627236" cy="692772"/>
            <a:chOff x="5410200" y="2708275"/>
            <a:chExt cx="1374775" cy="1441450"/>
          </a:xfrm>
          <a:solidFill>
            <a:schemeClr val="bg1"/>
          </a:solidFill>
        </p:grpSpPr>
        <p:sp>
          <p:nvSpPr>
            <p:cNvPr id="39" name="Freeform 31"/>
            <p:cNvSpPr>
              <a:spLocks/>
            </p:cNvSpPr>
            <p:nvPr/>
          </p:nvSpPr>
          <p:spPr bwMode="auto">
            <a:xfrm>
              <a:off x="6346825" y="2708275"/>
              <a:ext cx="438150" cy="374650"/>
            </a:xfrm>
            <a:custGeom>
              <a:avLst/>
              <a:gdLst>
                <a:gd name="T0" fmla="*/ 48 w 116"/>
                <a:gd name="T1" fmla="*/ 0 h 99"/>
                <a:gd name="T2" fmla="*/ 0 w 116"/>
                <a:gd name="T3" fmla="*/ 46 h 99"/>
                <a:gd name="T4" fmla="*/ 62 w 116"/>
                <a:gd name="T5" fmla="*/ 99 h 99"/>
                <a:gd name="T6" fmla="*/ 116 w 116"/>
                <a:gd name="T7" fmla="*/ 51 h 99"/>
                <a:gd name="T8" fmla="*/ 48 w 116"/>
                <a:gd name="T9" fmla="*/ 0 h 99"/>
              </a:gdLst>
              <a:ahLst/>
              <a:cxnLst>
                <a:cxn ang="0">
                  <a:pos x="T0" y="T1"/>
                </a:cxn>
                <a:cxn ang="0">
                  <a:pos x="T2" y="T3"/>
                </a:cxn>
                <a:cxn ang="0">
                  <a:pos x="T4" y="T5"/>
                </a:cxn>
                <a:cxn ang="0">
                  <a:pos x="T6" y="T7"/>
                </a:cxn>
                <a:cxn ang="0">
                  <a:pos x="T8" y="T9"/>
                </a:cxn>
              </a:cxnLst>
              <a:rect l="0" t="0" r="r" b="b"/>
              <a:pathLst>
                <a:path w="116" h="99">
                  <a:moveTo>
                    <a:pt x="48" y="0"/>
                  </a:moveTo>
                  <a:cubicBezTo>
                    <a:pt x="48" y="0"/>
                    <a:pt x="21" y="27"/>
                    <a:pt x="0" y="46"/>
                  </a:cubicBezTo>
                  <a:cubicBezTo>
                    <a:pt x="62" y="99"/>
                    <a:pt x="62" y="99"/>
                    <a:pt x="62" y="99"/>
                  </a:cubicBezTo>
                  <a:cubicBezTo>
                    <a:pt x="86" y="81"/>
                    <a:pt x="116" y="51"/>
                    <a:pt x="116" y="51"/>
                  </a:cubicBezTo>
                  <a:lnTo>
                    <a:pt x="48" y="0"/>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0" name="Freeform 32"/>
            <p:cNvSpPr>
              <a:spLocks/>
            </p:cNvSpPr>
            <p:nvPr/>
          </p:nvSpPr>
          <p:spPr bwMode="auto">
            <a:xfrm>
              <a:off x="5795963" y="3321050"/>
              <a:ext cx="441325" cy="457200"/>
            </a:xfrm>
            <a:custGeom>
              <a:avLst/>
              <a:gdLst>
                <a:gd name="T0" fmla="*/ 58 w 117"/>
                <a:gd name="T1" fmla="*/ 5 h 121"/>
                <a:gd name="T2" fmla="*/ 0 w 117"/>
                <a:gd name="T3" fmla="*/ 23 h 121"/>
                <a:gd name="T4" fmla="*/ 1 w 117"/>
                <a:gd name="T5" fmla="*/ 32 h 121"/>
                <a:gd name="T6" fmla="*/ 8 w 117"/>
                <a:gd name="T7" fmla="*/ 55 h 121"/>
                <a:gd name="T8" fmla="*/ 9 w 117"/>
                <a:gd name="T9" fmla="*/ 56 h 121"/>
                <a:gd name="T10" fmla="*/ 15 w 117"/>
                <a:gd name="T11" fmla="*/ 50 h 121"/>
                <a:gd name="T12" fmla="*/ 18 w 117"/>
                <a:gd name="T13" fmla="*/ 48 h 121"/>
                <a:gd name="T14" fmla="*/ 31 w 117"/>
                <a:gd name="T15" fmla="*/ 49 h 121"/>
                <a:gd name="T16" fmla="*/ 41 w 117"/>
                <a:gd name="T17" fmla="*/ 69 h 121"/>
                <a:gd name="T18" fmla="*/ 32 w 117"/>
                <a:gd name="T19" fmla="*/ 82 h 121"/>
                <a:gd name="T20" fmla="*/ 32 w 117"/>
                <a:gd name="T21" fmla="*/ 82 h 121"/>
                <a:gd name="T22" fmla="*/ 21 w 117"/>
                <a:gd name="T23" fmla="*/ 83 h 121"/>
                <a:gd name="T24" fmla="*/ 19 w 117"/>
                <a:gd name="T25" fmla="*/ 83 h 121"/>
                <a:gd name="T26" fmla="*/ 25 w 117"/>
                <a:gd name="T27" fmla="*/ 100 h 121"/>
                <a:gd name="T28" fmla="*/ 29 w 117"/>
                <a:gd name="T29" fmla="*/ 110 h 121"/>
                <a:gd name="T30" fmla="*/ 53 w 117"/>
                <a:gd name="T31" fmla="*/ 100 h 121"/>
                <a:gd name="T32" fmla="*/ 60 w 117"/>
                <a:gd name="T33" fmla="*/ 98 h 121"/>
                <a:gd name="T34" fmla="*/ 61 w 117"/>
                <a:gd name="T35" fmla="*/ 98 h 121"/>
                <a:gd name="T36" fmla="*/ 62 w 117"/>
                <a:gd name="T37" fmla="*/ 98 h 121"/>
                <a:gd name="T38" fmla="*/ 65 w 117"/>
                <a:gd name="T39" fmla="*/ 101 h 121"/>
                <a:gd name="T40" fmla="*/ 65 w 117"/>
                <a:gd name="T41" fmla="*/ 101 h 121"/>
                <a:gd name="T42" fmla="*/ 65 w 117"/>
                <a:gd name="T43" fmla="*/ 107 h 121"/>
                <a:gd name="T44" fmla="*/ 66 w 117"/>
                <a:gd name="T45" fmla="*/ 116 h 121"/>
                <a:gd name="T46" fmla="*/ 71 w 117"/>
                <a:gd name="T47" fmla="*/ 121 h 121"/>
                <a:gd name="T48" fmla="*/ 88 w 117"/>
                <a:gd name="T49" fmla="*/ 114 h 121"/>
                <a:gd name="T50" fmla="*/ 88 w 117"/>
                <a:gd name="T51" fmla="*/ 104 h 121"/>
                <a:gd name="T52" fmla="*/ 83 w 117"/>
                <a:gd name="T53" fmla="*/ 99 h 121"/>
                <a:gd name="T54" fmla="*/ 81 w 117"/>
                <a:gd name="T55" fmla="*/ 96 h 121"/>
                <a:gd name="T56" fmla="*/ 80 w 117"/>
                <a:gd name="T57" fmla="*/ 94 h 121"/>
                <a:gd name="T58" fmla="*/ 84 w 117"/>
                <a:gd name="T59" fmla="*/ 89 h 121"/>
                <a:gd name="T60" fmla="*/ 109 w 117"/>
                <a:gd name="T61" fmla="*/ 82 h 121"/>
                <a:gd name="T62" fmla="*/ 97 w 117"/>
                <a:gd name="T63"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21">
                  <a:moveTo>
                    <a:pt x="83" y="43"/>
                  </a:moveTo>
                  <a:cubicBezTo>
                    <a:pt x="64" y="62"/>
                    <a:pt x="37" y="32"/>
                    <a:pt x="58" y="5"/>
                  </a:cubicBezTo>
                  <a:cubicBezTo>
                    <a:pt x="60" y="3"/>
                    <a:pt x="61" y="1"/>
                    <a:pt x="63" y="0"/>
                  </a:cubicBezTo>
                  <a:cubicBezTo>
                    <a:pt x="0" y="23"/>
                    <a:pt x="0" y="23"/>
                    <a:pt x="0" y="23"/>
                  </a:cubicBezTo>
                  <a:cubicBezTo>
                    <a:pt x="0" y="23"/>
                    <a:pt x="0" y="24"/>
                    <a:pt x="0" y="24"/>
                  </a:cubicBezTo>
                  <a:cubicBezTo>
                    <a:pt x="0" y="26"/>
                    <a:pt x="1" y="29"/>
                    <a:pt x="1" y="32"/>
                  </a:cubicBezTo>
                  <a:cubicBezTo>
                    <a:pt x="3" y="38"/>
                    <a:pt x="5" y="46"/>
                    <a:pt x="6" y="51"/>
                  </a:cubicBezTo>
                  <a:cubicBezTo>
                    <a:pt x="7" y="53"/>
                    <a:pt x="7" y="54"/>
                    <a:pt x="8" y="55"/>
                  </a:cubicBezTo>
                  <a:cubicBezTo>
                    <a:pt x="8" y="55"/>
                    <a:pt x="8" y="55"/>
                    <a:pt x="9" y="56"/>
                  </a:cubicBezTo>
                  <a:cubicBezTo>
                    <a:pt x="9" y="56"/>
                    <a:pt x="9" y="56"/>
                    <a:pt x="9" y="56"/>
                  </a:cubicBezTo>
                  <a:cubicBezTo>
                    <a:pt x="9" y="55"/>
                    <a:pt x="9" y="55"/>
                    <a:pt x="10" y="54"/>
                  </a:cubicBezTo>
                  <a:cubicBezTo>
                    <a:pt x="11" y="53"/>
                    <a:pt x="12" y="51"/>
                    <a:pt x="15" y="50"/>
                  </a:cubicBezTo>
                  <a:cubicBezTo>
                    <a:pt x="16" y="49"/>
                    <a:pt x="17" y="48"/>
                    <a:pt x="18" y="48"/>
                  </a:cubicBezTo>
                  <a:cubicBezTo>
                    <a:pt x="18" y="48"/>
                    <a:pt x="18" y="48"/>
                    <a:pt x="18" y="48"/>
                  </a:cubicBezTo>
                  <a:cubicBezTo>
                    <a:pt x="18" y="48"/>
                    <a:pt x="18" y="48"/>
                    <a:pt x="18" y="48"/>
                  </a:cubicBezTo>
                  <a:cubicBezTo>
                    <a:pt x="22" y="46"/>
                    <a:pt x="27" y="47"/>
                    <a:pt x="31" y="49"/>
                  </a:cubicBezTo>
                  <a:cubicBezTo>
                    <a:pt x="35" y="51"/>
                    <a:pt x="38" y="54"/>
                    <a:pt x="39" y="59"/>
                  </a:cubicBezTo>
                  <a:cubicBezTo>
                    <a:pt x="41" y="62"/>
                    <a:pt x="41" y="66"/>
                    <a:pt x="41" y="69"/>
                  </a:cubicBezTo>
                  <a:cubicBezTo>
                    <a:pt x="41" y="72"/>
                    <a:pt x="40" y="75"/>
                    <a:pt x="38" y="78"/>
                  </a:cubicBezTo>
                  <a:cubicBezTo>
                    <a:pt x="36" y="80"/>
                    <a:pt x="34" y="81"/>
                    <a:pt x="32" y="82"/>
                  </a:cubicBezTo>
                  <a:cubicBezTo>
                    <a:pt x="32" y="82"/>
                    <a:pt x="32" y="82"/>
                    <a:pt x="32" y="82"/>
                  </a:cubicBezTo>
                  <a:cubicBezTo>
                    <a:pt x="32" y="82"/>
                    <a:pt x="32" y="82"/>
                    <a:pt x="32" y="82"/>
                  </a:cubicBezTo>
                  <a:cubicBezTo>
                    <a:pt x="31" y="82"/>
                    <a:pt x="30" y="83"/>
                    <a:pt x="28" y="83"/>
                  </a:cubicBezTo>
                  <a:cubicBezTo>
                    <a:pt x="25" y="83"/>
                    <a:pt x="23" y="83"/>
                    <a:pt x="21" y="83"/>
                  </a:cubicBezTo>
                  <a:cubicBezTo>
                    <a:pt x="20" y="83"/>
                    <a:pt x="19" y="83"/>
                    <a:pt x="19" y="82"/>
                  </a:cubicBezTo>
                  <a:cubicBezTo>
                    <a:pt x="19" y="83"/>
                    <a:pt x="19" y="83"/>
                    <a:pt x="19" y="83"/>
                  </a:cubicBezTo>
                  <a:cubicBezTo>
                    <a:pt x="19" y="85"/>
                    <a:pt x="20" y="87"/>
                    <a:pt x="21" y="90"/>
                  </a:cubicBezTo>
                  <a:cubicBezTo>
                    <a:pt x="22" y="93"/>
                    <a:pt x="23" y="97"/>
                    <a:pt x="25" y="100"/>
                  </a:cubicBezTo>
                  <a:cubicBezTo>
                    <a:pt x="25" y="101"/>
                    <a:pt x="26" y="102"/>
                    <a:pt x="26" y="103"/>
                  </a:cubicBezTo>
                  <a:cubicBezTo>
                    <a:pt x="27" y="106"/>
                    <a:pt x="29" y="108"/>
                    <a:pt x="29" y="110"/>
                  </a:cubicBezTo>
                  <a:cubicBezTo>
                    <a:pt x="35" y="107"/>
                    <a:pt x="43" y="104"/>
                    <a:pt x="50" y="101"/>
                  </a:cubicBezTo>
                  <a:cubicBezTo>
                    <a:pt x="51" y="101"/>
                    <a:pt x="52" y="101"/>
                    <a:pt x="53" y="100"/>
                  </a:cubicBezTo>
                  <a:cubicBezTo>
                    <a:pt x="54" y="100"/>
                    <a:pt x="55" y="100"/>
                    <a:pt x="56" y="99"/>
                  </a:cubicBezTo>
                  <a:cubicBezTo>
                    <a:pt x="57" y="99"/>
                    <a:pt x="59" y="99"/>
                    <a:pt x="60" y="98"/>
                  </a:cubicBezTo>
                  <a:cubicBezTo>
                    <a:pt x="60" y="98"/>
                    <a:pt x="60" y="98"/>
                    <a:pt x="61" y="98"/>
                  </a:cubicBezTo>
                  <a:cubicBezTo>
                    <a:pt x="61" y="98"/>
                    <a:pt x="61" y="98"/>
                    <a:pt x="61" y="98"/>
                  </a:cubicBezTo>
                  <a:cubicBezTo>
                    <a:pt x="61" y="98"/>
                    <a:pt x="61" y="98"/>
                    <a:pt x="62" y="98"/>
                  </a:cubicBezTo>
                  <a:cubicBezTo>
                    <a:pt x="62" y="98"/>
                    <a:pt x="62" y="98"/>
                    <a:pt x="62" y="98"/>
                  </a:cubicBezTo>
                  <a:cubicBezTo>
                    <a:pt x="63" y="98"/>
                    <a:pt x="64" y="99"/>
                    <a:pt x="64" y="100"/>
                  </a:cubicBezTo>
                  <a:cubicBezTo>
                    <a:pt x="65" y="100"/>
                    <a:pt x="65" y="101"/>
                    <a:pt x="65" y="101"/>
                  </a:cubicBezTo>
                  <a:cubicBezTo>
                    <a:pt x="65" y="101"/>
                    <a:pt x="65" y="101"/>
                    <a:pt x="65" y="101"/>
                  </a:cubicBezTo>
                  <a:cubicBezTo>
                    <a:pt x="65" y="101"/>
                    <a:pt x="65" y="101"/>
                    <a:pt x="65" y="101"/>
                  </a:cubicBezTo>
                  <a:cubicBezTo>
                    <a:pt x="66" y="103"/>
                    <a:pt x="66" y="104"/>
                    <a:pt x="66" y="105"/>
                  </a:cubicBezTo>
                  <a:cubicBezTo>
                    <a:pt x="65" y="106"/>
                    <a:pt x="65" y="106"/>
                    <a:pt x="65" y="107"/>
                  </a:cubicBezTo>
                  <a:cubicBezTo>
                    <a:pt x="65" y="109"/>
                    <a:pt x="64" y="111"/>
                    <a:pt x="65" y="113"/>
                  </a:cubicBezTo>
                  <a:cubicBezTo>
                    <a:pt x="65" y="114"/>
                    <a:pt x="65" y="115"/>
                    <a:pt x="66" y="116"/>
                  </a:cubicBezTo>
                  <a:cubicBezTo>
                    <a:pt x="66" y="117"/>
                    <a:pt x="67" y="118"/>
                    <a:pt x="68" y="119"/>
                  </a:cubicBezTo>
                  <a:cubicBezTo>
                    <a:pt x="69" y="120"/>
                    <a:pt x="70" y="121"/>
                    <a:pt x="71" y="121"/>
                  </a:cubicBezTo>
                  <a:cubicBezTo>
                    <a:pt x="74" y="121"/>
                    <a:pt x="77" y="121"/>
                    <a:pt x="81" y="120"/>
                  </a:cubicBezTo>
                  <a:cubicBezTo>
                    <a:pt x="84" y="118"/>
                    <a:pt x="87" y="116"/>
                    <a:pt x="88" y="114"/>
                  </a:cubicBezTo>
                  <a:cubicBezTo>
                    <a:pt x="89" y="111"/>
                    <a:pt x="90" y="109"/>
                    <a:pt x="89" y="106"/>
                  </a:cubicBezTo>
                  <a:cubicBezTo>
                    <a:pt x="88" y="105"/>
                    <a:pt x="88" y="104"/>
                    <a:pt x="88" y="104"/>
                  </a:cubicBezTo>
                  <a:cubicBezTo>
                    <a:pt x="87" y="102"/>
                    <a:pt x="86" y="101"/>
                    <a:pt x="85" y="101"/>
                  </a:cubicBezTo>
                  <a:cubicBezTo>
                    <a:pt x="84" y="100"/>
                    <a:pt x="84" y="100"/>
                    <a:pt x="83" y="99"/>
                  </a:cubicBezTo>
                  <a:cubicBezTo>
                    <a:pt x="82" y="98"/>
                    <a:pt x="81" y="97"/>
                    <a:pt x="81" y="96"/>
                  </a:cubicBezTo>
                  <a:cubicBezTo>
                    <a:pt x="81" y="96"/>
                    <a:pt x="81" y="96"/>
                    <a:pt x="81" y="96"/>
                  </a:cubicBezTo>
                  <a:cubicBezTo>
                    <a:pt x="81" y="96"/>
                    <a:pt x="81" y="96"/>
                    <a:pt x="81" y="96"/>
                  </a:cubicBezTo>
                  <a:cubicBezTo>
                    <a:pt x="81" y="96"/>
                    <a:pt x="80" y="95"/>
                    <a:pt x="80" y="94"/>
                  </a:cubicBezTo>
                  <a:cubicBezTo>
                    <a:pt x="81" y="93"/>
                    <a:pt x="81" y="92"/>
                    <a:pt x="82" y="91"/>
                  </a:cubicBezTo>
                  <a:cubicBezTo>
                    <a:pt x="82" y="90"/>
                    <a:pt x="83" y="90"/>
                    <a:pt x="84" y="89"/>
                  </a:cubicBezTo>
                  <a:cubicBezTo>
                    <a:pt x="85" y="88"/>
                    <a:pt x="87" y="87"/>
                    <a:pt x="89" y="87"/>
                  </a:cubicBezTo>
                  <a:cubicBezTo>
                    <a:pt x="95" y="85"/>
                    <a:pt x="102" y="83"/>
                    <a:pt x="109" y="82"/>
                  </a:cubicBezTo>
                  <a:cubicBezTo>
                    <a:pt x="112" y="81"/>
                    <a:pt x="115" y="80"/>
                    <a:pt x="117" y="80"/>
                  </a:cubicBezTo>
                  <a:cubicBezTo>
                    <a:pt x="97" y="27"/>
                    <a:pt x="97" y="27"/>
                    <a:pt x="97" y="27"/>
                  </a:cubicBezTo>
                  <a:cubicBezTo>
                    <a:pt x="94" y="31"/>
                    <a:pt x="89" y="36"/>
                    <a:pt x="83" y="43"/>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1" name="Freeform 33"/>
            <p:cNvSpPr>
              <a:spLocks/>
            </p:cNvSpPr>
            <p:nvPr/>
          </p:nvSpPr>
          <p:spPr bwMode="auto">
            <a:xfrm>
              <a:off x="5832475" y="2908300"/>
              <a:ext cx="665163" cy="582613"/>
            </a:xfrm>
            <a:custGeom>
              <a:avLst/>
              <a:gdLst>
                <a:gd name="T0" fmla="*/ 114 w 176"/>
                <a:gd name="T1" fmla="*/ 13 h 154"/>
                <a:gd name="T2" fmla="*/ 40 w 176"/>
                <a:gd name="T3" fmla="*/ 34 h 154"/>
                <a:gd name="T4" fmla="*/ 2 w 176"/>
                <a:gd name="T5" fmla="*/ 82 h 154"/>
                <a:gd name="T6" fmla="*/ 1 w 176"/>
                <a:gd name="T7" fmla="*/ 122 h 154"/>
                <a:gd name="T8" fmla="*/ 31 w 176"/>
                <a:gd name="T9" fmla="*/ 112 h 154"/>
                <a:gd name="T10" fmla="*/ 33 w 176"/>
                <a:gd name="T11" fmla="*/ 94 h 154"/>
                <a:gd name="T12" fmla="*/ 55 w 176"/>
                <a:gd name="T13" fmla="*/ 70 h 154"/>
                <a:gd name="T14" fmla="*/ 75 w 176"/>
                <a:gd name="T15" fmla="*/ 72 h 154"/>
                <a:gd name="T16" fmla="*/ 79 w 176"/>
                <a:gd name="T17" fmla="*/ 92 h 154"/>
                <a:gd name="T18" fmla="*/ 54 w 176"/>
                <a:gd name="T19" fmla="*/ 117 h 154"/>
                <a:gd name="T20" fmla="*/ 64 w 176"/>
                <a:gd name="T21" fmla="*/ 151 h 154"/>
                <a:gd name="T22" fmla="*/ 120 w 176"/>
                <a:gd name="T23" fmla="*/ 106 h 154"/>
                <a:gd name="T24" fmla="*/ 161 w 176"/>
                <a:gd name="T25" fmla="*/ 60 h 154"/>
                <a:gd name="T26" fmla="*/ 176 w 176"/>
                <a:gd name="T27" fmla="*/ 40 h 154"/>
                <a:gd name="T28" fmla="*/ 131 w 176"/>
                <a:gd name="T29" fmla="*/ 0 h 154"/>
                <a:gd name="T30" fmla="*/ 114 w 176"/>
                <a:gd name="T31" fmla="*/ 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4">
                  <a:moveTo>
                    <a:pt x="114" y="13"/>
                  </a:moveTo>
                  <a:cubicBezTo>
                    <a:pt x="84" y="23"/>
                    <a:pt x="68" y="25"/>
                    <a:pt x="40" y="34"/>
                  </a:cubicBezTo>
                  <a:cubicBezTo>
                    <a:pt x="35" y="34"/>
                    <a:pt x="2" y="82"/>
                    <a:pt x="2" y="82"/>
                  </a:cubicBezTo>
                  <a:cubicBezTo>
                    <a:pt x="2" y="82"/>
                    <a:pt x="0" y="94"/>
                    <a:pt x="1" y="122"/>
                  </a:cubicBezTo>
                  <a:cubicBezTo>
                    <a:pt x="1" y="125"/>
                    <a:pt x="31" y="112"/>
                    <a:pt x="31" y="112"/>
                  </a:cubicBezTo>
                  <a:cubicBezTo>
                    <a:pt x="32" y="98"/>
                    <a:pt x="33" y="94"/>
                    <a:pt x="33" y="94"/>
                  </a:cubicBezTo>
                  <a:cubicBezTo>
                    <a:pt x="55" y="70"/>
                    <a:pt x="55" y="70"/>
                    <a:pt x="55" y="70"/>
                  </a:cubicBezTo>
                  <a:cubicBezTo>
                    <a:pt x="63" y="74"/>
                    <a:pt x="80" y="78"/>
                    <a:pt x="75" y="72"/>
                  </a:cubicBezTo>
                  <a:cubicBezTo>
                    <a:pt x="81" y="78"/>
                    <a:pt x="81" y="86"/>
                    <a:pt x="79" y="92"/>
                  </a:cubicBezTo>
                  <a:cubicBezTo>
                    <a:pt x="74" y="98"/>
                    <a:pt x="63" y="109"/>
                    <a:pt x="54" y="117"/>
                  </a:cubicBezTo>
                  <a:cubicBezTo>
                    <a:pt x="43" y="125"/>
                    <a:pt x="43" y="154"/>
                    <a:pt x="64" y="151"/>
                  </a:cubicBezTo>
                  <a:cubicBezTo>
                    <a:pt x="74" y="140"/>
                    <a:pt x="94" y="119"/>
                    <a:pt x="120" y="106"/>
                  </a:cubicBezTo>
                  <a:cubicBezTo>
                    <a:pt x="135" y="97"/>
                    <a:pt x="149" y="84"/>
                    <a:pt x="161" y="60"/>
                  </a:cubicBezTo>
                  <a:cubicBezTo>
                    <a:pt x="163" y="57"/>
                    <a:pt x="174" y="44"/>
                    <a:pt x="176" y="40"/>
                  </a:cubicBezTo>
                  <a:cubicBezTo>
                    <a:pt x="131" y="0"/>
                    <a:pt x="131" y="0"/>
                    <a:pt x="131" y="0"/>
                  </a:cubicBezTo>
                  <a:cubicBezTo>
                    <a:pt x="123" y="7"/>
                    <a:pt x="116" y="12"/>
                    <a:pt x="114" y="13"/>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2" name="Freeform 34"/>
            <p:cNvSpPr>
              <a:spLocks/>
            </p:cNvSpPr>
            <p:nvPr/>
          </p:nvSpPr>
          <p:spPr bwMode="auto">
            <a:xfrm>
              <a:off x="5681663" y="3794125"/>
              <a:ext cx="446088" cy="355600"/>
            </a:xfrm>
            <a:custGeom>
              <a:avLst/>
              <a:gdLst>
                <a:gd name="T0" fmla="*/ 109 w 118"/>
                <a:gd name="T1" fmla="*/ 2 h 94"/>
                <a:gd name="T2" fmla="*/ 90 w 118"/>
                <a:gd name="T3" fmla="*/ 0 h 94"/>
                <a:gd name="T4" fmla="*/ 86 w 118"/>
                <a:gd name="T5" fmla="*/ 0 h 94"/>
                <a:gd name="T6" fmla="*/ 84 w 118"/>
                <a:gd name="T7" fmla="*/ 0 h 94"/>
                <a:gd name="T8" fmla="*/ 85 w 118"/>
                <a:gd name="T9" fmla="*/ 1 h 94"/>
                <a:gd name="T10" fmla="*/ 85 w 118"/>
                <a:gd name="T11" fmla="*/ 2 h 94"/>
                <a:gd name="T12" fmla="*/ 88 w 118"/>
                <a:gd name="T13" fmla="*/ 8 h 94"/>
                <a:gd name="T14" fmla="*/ 88 w 118"/>
                <a:gd name="T15" fmla="*/ 12 h 94"/>
                <a:gd name="T16" fmla="*/ 88 w 118"/>
                <a:gd name="T17" fmla="*/ 12 h 94"/>
                <a:gd name="T18" fmla="*/ 88 w 118"/>
                <a:gd name="T19" fmla="*/ 12 h 94"/>
                <a:gd name="T20" fmla="*/ 83 w 118"/>
                <a:gd name="T21" fmla="*/ 23 h 94"/>
                <a:gd name="T22" fmla="*/ 71 w 118"/>
                <a:gd name="T23" fmla="*/ 28 h 94"/>
                <a:gd name="T24" fmla="*/ 61 w 118"/>
                <a:gd name="T25" fmla="*/ 26 h 94"/>
                <a:gd name="T26" fmla="*/ 53 w 118"/>
                <a:gd name="T27" fmla="*/ 20 h 94"/>
                <a:gd name="T28" fmla="*/ 52 w 118"/>
                <a:gd name="T29" fmla="*/ 15 h 94"/>
                <a:gd name="T30" fmla="*/ 52 w 118"/>
                <a:gd name="T31" fmla="*/ 13 h 94"/>
                <a:gd name="T32" fmla="*/ 52 w 118"/>
                <a:gd name="T33" fmla="*/ 10 h 94"/>
                <a:gd name="T34" fmla="*/ 55 w 118"/>
                <a:gd name="T35" fmla="*/ 3 h 94"/>
                <a:gd name="T36" fmla="*/ 56 w 118"/>
                <a:gd name="T37" fmla="*/ 0 h 94"/>
                <a:gd name="T38" fmla="*/ 56 w 118"/>
                <a:gd name="T39" fmla="*/ 0 h 94"/>
                <a:gd name="T40" fmla="*/ 51 w 118"/>
                <a:gd name="T41" fmla="*/ 0 h 94"/>
                <a:gd name="T42" fmla="*/ 49 w 118"/>
                <a:gd name="T43" fmla="*/ 0 h 94"/>
                <a:gd name="T44" fmla="*/ 34 w 118"/>
                <a:gd name="T45" fmla="*/ 1 h 94"/>
                <a:gd name="T46" fmla="*/ 26 w 118"/>
                <a:gd name="T47" fmla="*/ 1 h 94"/>
                <a:gd name="T48" fmla="*/ 27 w 118"/>
                <a:gd name="T49" fmla="*/ 13 h 94"/>
                <a:gd name="T50" fmla="*/ 28 w 118"/>
                <a:gd name="T51" fmla="*/ 25 h 94"/>
                <a:gd name="T52" fmla="*/ 27 w 118"/>
                <a:gd name="T53" fmla="*/ 30 h 94"/>
                <a:gd name="T54" fmla="*/ 27 w 118"/>
                <a:gd name="T55" fmla="*/ 34 h 94"/>
                <a:gd name="T56" fmla="*/ 26 w 118"/>
                <a:gd name="T57" fmla="*/ 36 h 94"/>
                <a:gd name="T58" fmla="*/ 24 w 118"/>
                <a:gd name="T59" fmla="*/ 38 h 94"/>
                <a:gd name="T60" fmla="*/ 22 w 118"/>
                <a:gd name="T61" fmla="*/ 38 h 94"/>
                <a:gd name="T62" fmla="*/ 22 w 118"/>
                <a:gd name="T63" fmla="*/ 38 h 94"/>
                <a:gd name="T64" fmla="*/ 22 w 118"/>
                <a:gd name="T65" fmla="*/ 38 h 94"/>
                <a:gd name="T66" fmla="*/ 19 w 118"/>
                <a:gd name="T67" fmla="*/ 37 h 94"/>
                <a:gd name="T68" fmla="*/ 17 w 118"/>
                <a:gd name="T69" fmla="*/ 36 h 94"/>
                <a:gd name="T70" fmla="*/ 11 w 118"/>
                <a:gd name="T71" fmla="*/ 33 h 94"/>
                <a:gd name="T72" fmla="*/ 9 w 118"/>
                <a:gd name="T73" fmla="*/ 33 h 94"/>
                <a:gd name="T74" fmla="*/ 5 w 118"/>
                <a:gd name="T75" fmla="*/ 34 h 94"/>
                <a:gd name="T76" fmla="*/ 2 w 118"/>
                <a:gd name="T77" fmla="*/ 37 h 94"/>
                <a:gd name="T78" fmla="*/ 0 w 118"/>
                <a:gd name="T79" fmla="*/ 46 h 94"/>
                <a:gd name="T80" fmla="*/ 3 w 118"/>
                <a:gd name="T81" fmla="*/ 55 h 94"/>
                <a:gd name="T82" fmla="*/ 10 w 118"/>
                <a:gd name="T83" fmla="*/ 58 h 94"/>
                <a:gd name="T84" fmla="*/ 12 w 118"/>
                <a:gd name="T85" fmla="*/ 58 h 94"/>
                <a:gd name="T86" fmla="*/ 16 w 118"/>
                <a:gd name="T87" fmla="*/ 57 h 94"/>
                <a:gd name="T88" fmla="*/ 18 w 118"/>
                <a:gd name="T89" fmla="*/ 55 h 94"/>
                <a:gd name="T90" fmla="*/ 21 w 118"/>
                <a:gd name="T91" fmla="*/ 54 h 94"/>
                <a:gd name="T92" fmla="*/ 21 w 118"/>
                <a:gd name="T93" fmla="*/ 54 h 94"/>
                <a:gd name="T94" fmla="*/ 21 w 118"/>
                <a:gd name="T95" fmla="*/ 54 h 94"/>
                <a:gd name="T96" fmla="*/ 24 w 118"/>
                <a:gd name="T97" fmla="*/ 55 h 94"/>
                <a:gd name="T98" fmla="*/ 26 w 118"/>
                <a:gd name="T99" fmla="*/ 57 h 94"/>
                <a:gd name="T100" fmla="*/ 27 w 118"/>
                <a:gd name="T101" fmla="*/ 59 h 94"/>
                <a:gd name="T102" fmla="*/ 28 w 118"/>
                <a:gd name="T103" fmla="*/ 65 h 94"/>
                <a:gd name="T104" fmla="*/ 26 w 118"/>
                <a:gd name="T105" fmla="*/ 86 h 94"/>
                <a:gd name="T106" fmla="*/ 24 w 118"/>
                <a:gd name="T107" fmla="*/ 94 h 94"/>
                <a:gd name="T108" fmla="*/ 110 w 118"/>
                <a:gd name="T109" fmla="*/ 94 h 94"/>
                <a:gd name="T110" fmla="*/ 118 w 118"/>
                <a:gd name="T111" fmla="*/ 85 h 94"/>
                <a:gd name="T112" fmla="*/ 118 w 118"/>
                <a:gd name="T113" fmla="*/ 3 h 94"/>
                <a:gd name="T114" fmla="*/ 117 w 118"/>
                <a:gd name="T115" fmla="*/ 3 h 94"/>
                <a:gd name="T116" fmla="*/ 109 w 118"/>
                <a:gd name="T11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94">
                  <a:moveTo>
                    <a:pt x="109" y="2"/>
                  </a:moveTo>
                  <a:cubicBezTo>
                    <a:pt x="103" y="1"/>
                    <a:pt x="95" y="0"/>
                    <a:pt x="90" y="0"/>
                  </a:cubicBezTo>
                  <a:cubicBezTo>
                    <a:pt x="88" y="0"/>
                    <a:pt x="87" y="0"/>
                    <a:pt x="86" y="0"/>
                  </a:cubicBezTo>
                  <a:cubicBezTo>
                    <a:pt x="85" y="0"/>
                    <a:pt x="85" y="0"/>
                    <a:pt x="84" y="0"/>
                  </a:cubicBezTo>
                  <a:cubicBezTo>
                    <a:pt x="85" y="1"/>
                    <a:pt x="85" y="1"/>
                    <a:pt x="85" y="1"/>
                  </a:cubicBezTo>
                  <a:cubicBezTo>
                    <a:pt x="85" y="1"/>
                    <a:pt x="85" y="1"/>
                    <a:pt x="85" y="2"/>
                  </a:cubicBezTo>
                  <a:cubicBezTo>
                    <a:pt x="86" y="3"/>
                    <a:pt x="87" y="5"/>
                    <a:pt x="88" y="8"/>
                  </a:cubicBezTo>
                  <a:cubicBezTo>
                    <a:pt x="88" y="9"/>
                    <a:pt x="88" y="11"/>
                    <a:pt x="88" y="12"/>
                  </a:cubicBezTo>
                  <a:cubicBezTo>
                    <a:pt x="88" y="12"/>
                    <a:pt x="88" y="12"/>
                    <a:pt x="88" y="12"/>
                  </a:cubicBezTo>
                  <a:cubicBezTo>
                    <a:pt x="88" y="12"/>
                    <a:pt x="88" y="12"/>
                    <a:pt x="88" y="12"/>
                  </a:cubicBezTo>
                  <a:cubicBezTo>
                    <a:pt x="89" y="16"/>
                    <a:pt x="87" y="21"/>
                    <a:pt x="83" y="23"/>
                  </a:cubicBezTo>
                  <a:cubicBezTo>
                    <a:pt x="80" y="26"/>
                    <a:pt x="76" y="28"/>
                    <a:pt x="71" y="28"/>
                  </a:cubicBezTo>
                  <a:cubicBezTo>
                    <a:pt x="67" y="28"/>
                    <a:pt x="64" y="28"/>
                    <a:pt x="61" y="26"/>
                  </a:cubicBezTo>
                  <a:cubicBezTo>
                    <a:pt x="58" y="25"/>
                    <a:pt x="55" y="23"/>
                    <a:pt x="53" y="20"/>
                  </a:cubicBezTo>
                  <a:cubicBezTo>
                    <a:pt x="53" y="19"/>
                    <a:pt x="52" y="17"/>
                    <a:pt x="52" y="15"/>
                  </a:cubicBezTo>
                  <a:cubicBezTo>
                    <a:pt x="52" y="14"/>
                    <a:pt x="52" y="14"/>
                    <a:pt x="52" y="13"/>
                  </a:cubicBezTo>
                  <a:cubicBezTo>
                    <a:pt x="52" y="12"/>
                    <a:pt x="52" y="11"/>
                    <a:pt x="52" y="10"/>
                  </a:cubicBezTo>
                  <a:cubicBezTo>
                    <a:pt x="53" y="7"/>
                    <a:pt x="54" y="4"/>
                    <a:pt x="55" y="3"/>
                  </a:cubicBezTo>
                  <a:cubicBezTo>
                    <a:pt x="55" y="2"/>
                    <a:pt x="56" y="1"/>
                    <a:pt x="56" y="0"/>
                  </a:cubicBezTo>
                  <a:cubicBezTo>
                    <a:pt x="56" y="0"/>
                    <a:pt x="56" y="0"/>
                    <a:pt x="56" y="0"/>
                  </a:cubicBezTo>
                  <a:cubicBezTo>
                    <a:pt x="54" y="0"/>
                    <a:pt x="53" y="0"/>
                    <a:pt x="51" y="0"/>
                  </a:cubicBezTo>
                  <a:cubicBezTo>
                    <a:pt x="50" y="0"/>
                    <a:pt x="50" y="0"/>
                    <a:pt x="49" y="0"/>
                  </a:cubicBezTo>
                  <a:cubicBezTo>
                    <a:pt x="44" y="0"/>
                    <a:pt x="39" y="0"/>
                    <a:pt x="34" y="1"/>
                  </a:cubicBezTo>
                  <a:cubicBezTo>
                    <a:pt x="31" y="1"/>
                    <a:pt x="28" y="1"/>
                    <a:pt x="26" y="1"/>
                  </a:cubicBezTo>
                  <a:cubicBezTo>
                    <a:pt x="27" y="5"/>
                    <a:pt x="27" y="9"/>
                    <a:pt x="27" y="13"/>
                  </a:cubicBezTo>
                  <a:cubicBezTo>
                    <a:pt x="27" y="17"/>
                    <a:pt x="28" y="21"/>
                    <a:pt x="28" y="25"/>
                  </a:cubicBezTo>
                  <a:cubicBezTo>
                    <a:pt x="28" y="27"/>
                    <a:pt x="28" y="28"/>
                    <a:pt x="27" y="30"/>
                  </a:cubicBezTo>
                  <a:cubicBezTo>
                    <a:pt x="27" y="31"/>
                    <a:pt x="27" y="33"/>
                    <a:pt x="27" y="34"/>
                  </a:cubicBezTo>
                  <a:cubicBezTo>
                    <a:pt x="27" y="35"/>
                    <a:pt x="27" y="35"/>
                    <a:pt x="26" y="36"/>
                  </a:cubicBezTo>
                  <a:cubicBezTo>
                    <a:pt x="26" y="37"/>
                    <a:pt x="25" y="37"/>
                    <a:pt x="24" y="38"/>
                  </a:cubicBezTo>
                  <a:cubicBezTo>
                    <a:pt x="24" y="38"/>
                    <a:pt x="23" y="38"/>
                    <a:pt x="22" y="38"/>
                  </a:cubicBezTo>
                  <a:cubicBezTo>
                    <a:pt x="22" y="38"/>
                    <a:pt x="22" y="38"/>
                    <a:pt x="22" y="38"/>
                  </a:cubicBezTo>
                  <a:cubicBezTo>
                    <a:pt x="22" y="38"/>
                    <a:pt x="22" y="38"/>
                    <a:pt x="22" y="38"/>
                  </a:cubicBezTo>
                  <a:cubicBezTo>
                    <a:pt x="21" y="38"/>
                    <a:pt x="20" y="38"/>
                    <a:pt x="19" y="37"/>
                  </a:cubicBezTo>
                  <a:cubicBezTo>
                    <a:pt x="18" y="37"/>
                    <a:pt x="17" y="36"/>
                    <a:pt x="17" y="36"/>
                  </a:cubicBezTo>
                  <a:cubicBezTo>
                    <a:pt x="15" y="35"/>
                    <a:pt x="14" y="34"/>
                    <a:pt x="11" y="33"/>
                  </a:cubicBezTo>
                  <a:cubicBezTo>
                    <a:pt x="10" y="33"/>
                    <a:pt x="9" y="33"/>
                    <a:pt x="9" y="33"/>
                  </a:cubicBezTo>
                  <a:cubicBezTo>
                    <a:pt x="7" y="33"/>
                    <a:pt x="6" y="34"/>
                    <a:pt x="5" y="34"/>
                  </a:cubicBezTo>
                  <a:cubicBezTo>
                    <a:pt x="3" y="35"/>
                    <a:pt x="3" y="36"/>
                    <a:pt x="2" y="37"/>
                  </a:cubicBezTo>
                  <a:cubicBezTo>
                    <a:pt x="0" y="39"/>
                    <a:pt x="0" y="43"/>
                    <a:pt x="0" y="46"/>
                  </a:cubicBezTo>
                  <a:cubicBezTo>
                    <a:pt x="0" y="50"/>
                    <a:pt x="1" y="53"/>
                    <a:pt x="3" y="55"/>
                  </a:cubicBezTo>
                  <a:cubicBezTo>
                    <a:pt x="5" y="57"/>
                    <a:pt x="7" y="58"/>
                    <a:pt x="10" y="58"/>
                  </a:cubicBezTo>
                  <a:cubicBezTo>
                    <a:pt x="11" y="58"/>
                    <a:pt x="11" y="58"/>
                    <a:pt x="12" y="58"/>
                  </a:cubicBezTo>
                  <a:cubicBezTo>
                    <a:pt x="14" y="58"/>
                    <a:pt x="15" y="57"/>
                    <a:pt x="16" y="57"/>
                  </a:cubicBezTo>
                  <a:cubicBezTo>
                    <a:pt x="17" y="56"/>
                    <a:pt x="17" y="56"/>
                    <a:pt x="18" y="55"/>
                  </a:cubicBezTo>
                  <a:cubicBezTo>
                    <a:pt x="19" y="55"/>
                    <a:pt x="20" y="54"/>
                    <a:pt x="21" y="54"/>
                  </a:cubicBezTo>
                  <a:cubicBezTo>
                    <a:pt x="21" y="54"/>
                    <a:pt x="21" y="54"/>
                    <a:pt x="21" y="54"/>
                  </a:cubicBezTo>
                  <a:cubicBezTo>
                    <a:pt x="21" y="54"/>
                    <a:pt x="21" y="54"/>
                    <a:pt x="21" y="54"/>
                  </a:cubicBezTo>
                  <a:cubicBezTo>
                    <a:pt x="22" y="54"/>
                    <a:pt x="23" y="54"/>
                    <a:pt x="24" y="55"/>
                  </a:cubicBezTo>
                  <a:cubicBezTo>
                    <a:pt x="25" y="55"/>
                    <a:pt x="26" y="56"/>
                    <a:pt x="26" y="57"/>
                  </a:cubicBezTo>
                  <a:cubicBezTo>
                    <a:pt x="27" y="58"/>
                    <a:pt x="27" y="58"/>
                    <a:pt x="27" y="59"/>
                  </a:cubicBezTo>
                  <a:cubicBezTo>
                    <a:pt x="28" y="61"/>
                    <a:pt x="28" y="63"/>
                    <a:pt x="28" y="65"/>
                  </a:cubicBezTo>
                  <a:cubicBezTo>
                    <a:pt x="28" y="71"/>
                    <a:pt x="27" y="79"/>
                    <a:pt x="26" y="86"/>
                  </a:cubicBezTo>
                  <a:cubicBezTo>
                    <a:pt x="25" y="89"/>
                    <a:pt x="25" y="92"/>
                    <a:pt x="24" y="94"/>
                  </a:cubicBezTo>
                  <a:cubicBezTo>
                    <a:pt x="110" y="94"/>
                    <a:pt x="110" y="94"/>
                    <a:pt x="110" y="94"/>
                  </a:cubicBezTo>
                  <a:cubicBezTo>
                    <a:pt x="114" y="94"/>
                    <a:pt x="118" y="90"/>
                    <a:pt x="118" y="85"/>
                  </a:cubicBezTo>
                  <a:cubicBezTo>
                    <a:pt x="118" y="3"/>
                    <a:pt x="118" y="3"/>
                    <a:pt x="118" y="3"/>
                  </a:cubicBezTo>
                  <a:cubicBezTo>
                    <a:pt x="118" y="3"/>
                    <a:pt x="117" y="3"/>
                    <a:pt x="117" y="3"/>
                  </a:cubicBezTo>
                  <a:cubicBezTo>
                    <a:pt x="115" y="3"/>
                    <a:pt x="112" y="2"/>
                    <a:pt x="109" y="2"/>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3" name="Freeform 35"/>
            <p:cNvSpPr>
              <a:spLocks/>
            </p:cNvSpPr>
            <p:nvPr/>
          </p:nvSpPr>
          <p:spPr bwMode="auto">
            <a:xfrm>
              <a:off x="5410200" y="3430588"/>
              <a:ext cx="449263" cy="352425"/>
            </a:xfrm>
            <a:custGeom>
              <a:avLst/>
              <a:gdLst>
                <a:gd name="T0" fmla="*/ 9 w 119"/>
                <a:gd name="T1" fmla="*/ 91 h 93"/>
                <a:gd name="T2" fmla="*/ 29 w 119"/>
                <a:gd name="T3" fmla="*/ 93 h 93"/>
                <a:gd name="T4" fmla="*/ 32 w 119"/>
                <a:gd name="T5" fmla="*/ 93 h 93"/>
                <a:gd name="T6" fmla="*/ 34 w 119"/>
                <a:gd name="T7" fmla="*/ 93 h 93"/>
                <a:gd name="T8" fmla="*/ 34 w 119"/>
                <a:gd name="T9" fmla="*/ 93 h 93"/>
                <a:gd name="T10" fmla="*/ 33 w 119"/>
                <a:gd name="T11" fmla="*/ 91 h 93"/>
                <a:gd name="T12" fmla="*/ 30 w 119"/>
                <a:gd name="T13" fmla="*/ 85 h 93"/>
                <a:gd name="T14" fmla="*/ 30 w 119"/>
                <a:gd name="T15" fmla="*/ 81 h 93"/>
                <a:gd name="T16" fmla="*/ 30 w 119"/>
                <a:gd name="T17" fmla="*/ 81 h 93"/>
                <a:gd name="T18" fmla="*/ 35 w 119"/>
                <a:gd name="T19" fmla="*/ 70 h 93"/>
                <a:gd name="T20" fmla="*/ 47 w 119"/>
                <a:gd name="T21" fmla="*/ 65 h 93"/>
                <a:gd name="T22" fmla="*/ 57 w 119"/>
                <a:gd name="T23" fmla="*/ 67 h 93"/>
                <a:gd name="T24" fmla="*/ 65 w 119"/>
                <a:gd name="T25" fmla="*/ 73 h 93"/>
                <a:gd name="T26" fmla="*/ 66 w 119"/>
                <a:gd name="T27" fmla="*/ 80 h 93"/>
                <a:gd name="T28" fmla="*/ 66 w 119"/>
                <a:gd name="T29" fmla="*/ 80 h 93"/>
                <a:gd name="T30" fmla="*/ 66 w 119"/>
                <a:gd name="T31" fmla="*/ 80 h 93"/>
                <a:gd name="T32" fmla="*/ 66 w 119"/>
                <a:gd name="T33" fmla="*/ 84 h 93"/>
                <a:gd name="T34" fmla="*/ 64 w 119"/>
                <a:gd name="T35" fmla="*/ 91 h 93"/>
                <a:gd name="T36" fmla="*/ 62 w 119"/>
                <a:gd name="T37" fmla="*/ 93 h 93"/>
                <a:gd name="T38" fmla="*/ 63 w 119"/>
                <a:gd name="T39" fmla="*/ 93 h 93"/>
                <a:gd name="T40" fmla="*/ 68 w 119"/>
                <a:gd name="T41" fmla="*/ 93 h 93"/>
                <a:gd name="T42" fmla="*/ 69 w 119"/>
                <a:gd name="T43" fmla="*/ 93 h 93"/>
                <a:gd name="T44" fmla="*/ 84 w 119"/>
                <a:gd name="T45" fmla="*/ 93 h 93"/>
                <a:gd name="T46" fmla="*/ 92 w 119"/>
                <a:gd name="T47" fmla="*/ 92 h 93"/>
                <a:gd name="T48" fmla="*/ 91 w 119"/>
                <a:gd name="T49" fmla="*/ 81 h 93"/>
                <a:gd name="T50" fmla="*/ 91 w 119"/>
                <a:gd name="T51" fmla="*/ 68 h 93"/>
                <a:gd name="T52" fmla="*/ 91 w 119"/>
                <a:gd name="T53" fmla="*/ 63 h 93"/>
                <a:gd name="T54" fmla="*/ 91 w 119"/>
                <a:gd name="T55" fmla="*/ 59 h 93"/>
                <a:gd name="T56" fmla="*/ 92 w 119"/>
                <a:gd name="T57" fmla="*/ 57 h 93"/>
                <a:gd name="T58" fmla="*/ 94 w 119"/>
                <a:gd name="T59" fmla="*/ 56 h 93"/>
                <a:gd name="T60" fmla="*/ 96 w 119"/>
                <a:gd name="T61" fmla="*/ 55 h 93"/>
                <a:gd name="T62" fmla="*/ 96 w 119"/>
                <a:gd name="T63" fmla="*/ 55 h 93"/>
                <a:gd name="T64" fmla="*/ 96 w 119"/>
                <a:gd name="T65" fmla="*/ 55 h 93"/>
                <a:gd name="T66" fmla="*/ 99 w 119"/>
                <a:gd name="T67" fmla="*/ 56 h 93"/>
                <a:gd name="T68" fmla="*/ 102 w 119"/>
                <a:gd name="T69" fmla="*/ 58 h 93"/>
                <a:gd name="T70" fmla="*/ 107 w 119"/>
                <a:gd name="T71" fmla="*/ 60 h 93"/>
                <a:gd name="T72" fmla="*/ 110 w 119"/>
                <a:gd name="T73" fmla="*/ 60 h 93"/>
                <a:gd name="T74" fmla="*/ 114 w 119"/>
                <a:gd name="T75" fmla="*/ 59 h 93"/>
                <a:gd name="T76" fmla="*/ 116 w 119"/>
                <a:gd name="T77" fmla="*/ 57 h 93"/>
                <a:gd name="T78" fmla="*/ 119 w 119"/>
                <a:gd name="T79" fmla="*/ 47 h 93"/>
                <a:gd name="T80" fmla="*/ 116 w 119"/>
                <a:gd name="T81" fmla="*/ 38 h 93"/>
                <a:gd name="T82" fmla="*/ 108 w 119"/>
                <a:gd name="T83" fmla="*/ 35 h 93"/>
                <a:gd name="T84" fmla="*/ 108 w 119"/>
                <a:gd name="T85" fmla="*/ 35 h 93"/>
                <a:gd name="T86" fmla="*/ 106 w 119"/>
                <a:gd name="T87" fmla="*/ 35 h 93"/>
                <a:gd name="T88" fmla="*/ 106 w 119"/>
                <a:gd name="T89" fmla="*/ 35 h 93"/>
                <a:gd name="T90" fmla="*/ 103 w 119"/>
                <a:gd name="T91" fmla="*/ 37 h 93"/>
                <a:gd name="T92" fmla="*/ 100 w 119"/>
                <a:gd name="T93" fmla="*/ 38 h 93"/>
                <a:gd name="T94" fmla="*/ 97 w 119"/>
                <a:gd name="T95" fmla="*/ 39 h 93"/>
                <a:gd name="T96" fmla="*/ 97 w 119"/>
                <a:gd name="T97" fmla="*/ 39 h 93"/>
                <a:gd name="T98" fmla="*/ 97 w 119"/>
                <a:gd name="T99" fmla="*/ 39 h 93"/>
                <a:gd name="T100" fmla="*/ 94 w 119"/>
                <a:gd name="T101" fmla="*/ 39 h 93"/>
                <a:gd name="T102" fmla="*/ 92 w 119"/>
                <a:gd name="T103" fmla="*/ 36 h 93"/>
                <a:gd name="T104" fmla="*/ 91 w 119"/>
                <a:gd name="T105" fmla="*/ 34 h 93"/>
                <a:gd name="T106" fmla="*/ 90 w 119"/>
                <a:gd name="T107" fmla="*/ 28 h 93"/>
                <a:gd name="T108" fmla="*/ 93 w 119"/>
                <a:gd name="T109" fmla="*/ 8 h 93"/>
                <a:gd name="T110" fmla="*/ 94 w 119"/>
                <a:gd name="T111" fmla="*/ 0 h 93"/>
                <a:gd name="T112" fmla="*/ 8 w 119"/>
                <a:gd name="T113" fmla="*/ 0 h 93"/>
                <a:gd name="T114" fmla="*/ 0 w 119"/>
                <a:gd name="T115" fmla="*/ 8 h 93"/>
                <a:gd name="T116" fmla="*/ 0 w 119"/>
                <a:gd name="T117" fmla="*/ 90 h 93"/>
                <a:gd name="T118" fmla="*/ 1 w 119"/>
                <a:gd name="T119" fmla="*/ 90 h 93"/>
                <a:gd name="T120" fmla="*/ 9 w 119"/>
                <a:gd name="T121"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93">
                  <a:moveTo>
                    <a:pt x="9" y="91"/>
                  </a:moveTo>
                  <a:cubicBezTo>
                    <a:pt x="16" y="92"/>
                    <a:pt x="23" y="93"/>
                    <a:pt x="29" y="93"/>
                  </a:cubicBezTo>
                  <a:cubicBezTo>
                    <a:pt x="30" y="93"/>
                    <a:pt x="32" y="93"/>
                    <a:pt x="32" y="93"/>
                  </a:cubicBezTo>
                  <a:cubicBezTo>
                    <a:pt x="33" y="93"/>
                    <a:pt x="34" y="93"/>
                    <a:pt x="34" y="93"/>
                  </a:cubicBezTo>
                  <a:cubicBezTo>
                    <a:pt x="34" y="93"/>
                    <a:pt x="34" y="93"/>
                    <a:pt x="34" y="93"/>
                  </a:cubicBezTo>
                  <a:cubicBezTo>
                    <a:pt x="34" y="92"/>
                    <a:pt x="33" y="92"/>
                    <a:pt x="33" y="91"/>
                  </a:cubicBezTo>
                  <a:cubicBezTo>
                    <a:pt x="32" y="90"/>
                    <a:pt x="31" y="88"/>
                    <a:pt x="30" y="85"/>
                  </a:cubicBezTo>
                  <a:cubicBezTo>
                    <a:pt x="30" y="84"/>
                    <a:pt x="30" y="83"/>
                    <a:pt x="30" y="81"/>
                  </a:cubicBezTo>
                  <a:cubicBezTo>
                    <a:pt x="30" y="81"/>
                    <a:pt x="30" y="81"/>
                    <a:pt x="30" y="81"/>
                  </a:cubicBezTo>
                  <a:cubicBezTo>
                    <a:pt x="30" y="77"/>
                    <a:pt x="32" y="73"/>
                    <a:pt x="35" y="70"/>
                  </a:cubicBezTo>
                  <a:cubicBezTo>
                    <a:pt x="38" y="67"/>
                    <a:pt x="43" y="65"/>
                    <a:pt x="47" y="65"/>
                  </a:cubicBezTo>
                  <a:cubicBezTo>
                    <a:pt x="51" y="65"/>
                    <a:pt x="54" y="66"/>
                    <a:pt x="57" y="67"/>
                  </a:cubicBezTo>
                  <a:cubicBezTo>
                    <a:pt x="60" y="68"/>
                    <a:pt x="63" y="70"/>
                    <a:pt x="65" y="73"/>
                  </a:cubicBezTo>
                  <a:cubicBezTo>
                    <a:pt x="66" y="75"/>
                    <a:pt x="66" y="77"/>
                    <a:pt x="66" y="80"/>
                  </a:cubicBezTo>
                  <a:cubicBezTo>
                    <a:pt x="66" y="80"/>
                    <a:pt x="66" y="80"/>
                    <a:pt x="66" y="80"/>
                  </a:cubicBezTo>
                  <a:cubicBezTo>
                    <a:pt x="66" y="80"/>
                    <a:pt x="66" y="80"/>
                    <a:pt x="66" y="80"/>
                  </a:cubicBezTo>
                  <a:cubicBezTo>
                    <a:pt x="66" y="81"/>
                    <a:pt x="66" y="82"/>
                    <a:pt x="66" y="84"/>
                  </a:cubicBezTo>
                  <a:cubicBezTo>
                    <a:pt x="66" y="87"/>
                    <a:pt x="65" y="89"/>
                    <a:pt x="64" y="91"/>
                  </a:cubicBezTo>
                  <a:cubicBezTo>
                    <a:pt x="63" y="92"/>
                    <a:pt x="62" y="92"/>
                    <a:pt x="62" y="93"/>
                  </a:cubicBezTo>
                  <a:cubicBezTo>
                    <a:pt x="62" y="93"/>
                    <a:pt x="62" y="93"/>
                    <a:pt x="63" y="93"/>
                  </a:cubicBezTo>
                  <a:cubicBezTo>
                    <a:pt x="64" y="93"/>
                    <a:pt x="66" y="93"/>
                    <a:pt x="68" y="93"/>
                  </a:cubicBezTo>
                  <a:cubicBezTo>
                    <a:pt x="68" y="93"/>
                    <a:pt x="69" y="93"/>
                    <a:pt x="69" y="93"/>
                  </a:cubicBezTo>
                  <a:cubicBezTo>
                    <a:pt x="74" y="93"/>
                    <a:pt x="80" y="93"/>
                    <a:pt x="84" y="93"/>
                  </a:cubicBezTo>
                  <a:cubicBezTo>
                    <a:pt x="87" y="92"/>
                    <a:pt x="90" y="92"/>
                    <a:pt x="92" y="92"/>
                  </a:cubicBezTo>
                  <a:cubicBezTo>
                    <a:pt x="92" y="89"/>
                    <a:pt x="91" y="85"/>
                    <a:pt x="91" y="81"/>
                  </a:cubicBezTo>
                  <a:cubicBezTo>
                    <a:pt x="91" y="76"/>
                    <a:pt x="91" y="72"/>
                    <a:pt x="91" y="68"/>
                  </a:cubicBezTo>
                  <a:cubicBezTo>
                    <a:pt x="91" y="67"/>
                    <a:pt x="91" y="65"/>
                    <a:pt x="91" y="63"/>
                  </a:cubicBezTo>
                  <a:cubicBezTo>
                    <a:pt x="91" y="62"/>
                    <a:pt x="91" y="60"/>
                    <a:pt x="91" y="59"/>
                  </a:cubicBezTo>
                  <a:cubicBezTo>
                    <a:pt x="91" y="59"/>
                    <a:pt x="92" y="58"/>
                    <a:pt x="92" y="57"/>
                  </a:cubicBezTo>
                  <a:cubicBezTo>
                    <a:pt x="93" y="57"/>
                    <a:pt x="93" y="56"/>
                    <a:pt x="94" y="56"/>
                  </a:cubicBezTo>
                  <a:cubicBezTo>
                    <a:pt x="95" y="55"/>
                    <a:pt x="95" y="55"/>
                    <a:pt x="96" y="55"/>
                  </a:cubicBezTo>
                  <a:cubicBezTo>
                    <a:pt x="96" y="55"/>
                    <a:pt x="96" y="55"/>
                    <a:pt x="96" y="55"/>
                  </a:cubicBezTo>
                  <a:cubicBezTo>
                    <a:pt x="96" y="55"/>
                    <a:pt x="96" y="55"/>
                    <a:pt x="96" y="55"/>
                  </a:cubicBezTo>
                  <a:cubicBezTo>
                    <a:pt x="97" y="55"/>
                    <a:pt x="99" y="56"/>
                    <a:pt x="99" y="56"/>
                  </a:cubicBezTo>
                  <a:cubicBezTo>
                    <a:pt x="100" y="57"/>
                    <a:pt x="101" y="57"/>
                    <a:pt x="102" y="58"/>
                  </a:cubicBezTo>
                  <a:cubicBezTo>
                    <a:pt x="103" y="58"/>
                    <a:pt x="104" y="59"/>
                    <a:pt x="107" y="60"/>
                  </a:cubicBezTo>
                  <a:cubicBezTo>
                    <a:pt x="108" y="60"/>
                    <a:pt x="109" y="60"/>
                    <a:pt x="110" y="60"/>
                  </a:cubicBezTo>
                  <a:cubicBezTo>
                    <a:pt x="111" y="60"/>
                    <a:pt x="113" y="60"/>
                    <a:pt x="114" y="59"/>
                  </a:cubicBezTo>
                  <a:cubicBezTo>
                    <a:pt x="115" y="59"/>
                    <a:pt x="116" y="58"/>
                    <a:pt x="116" y="57"/>
                  </a:cubicBezTo>
                  <a:cubicBezTo>
                    <a:pt x="118" y="54"/>
                    <a:pt x="119" y="51"/>
                    <a:pt x="119" y="47"/>
                  </a:cubicBezTo>
                  <a:cubicBezTo>
                    <a:pt x="119" y="43"/>
                    <a:pt x="117" y="40"/>
                    <a:pt x="116" y="38"/>
                  </a:cubicBezTo>
                  <a:cubicBezTo>
                    <a:pt x="114" y="36"/>
                    <a:pt x="111" y="35"/>
                    <a:pt x="108" y="35"/>
                  </a:cubicBezTo>
                  <a:cubicBezTo>
                    <a:pt x="108" y="35"/>
                    <a:pt x="108" y="35"/>
                    <a:pt x="108" y="35"/>
                  </a:cubicBezTo>
                  <a:cubicBezTo>
                    <a:pt x="108" y="35"/>
                    <a:pt x="107" y="35"/>
                    <a:pt x="106" y="35"/>
                  </a:cubicBezTo>
                  <a:cubicBezTo>
                    <a:pt x="106" y="35"/>
                    <a:pt x="106" y="35"/>
                    <a:pt x="106" y="35"/>
                  </a:cubicBezTo>
                  <a:cubicBezTo>
                    <a:pt x="104" y="36"/>
                    <a:pt x="103" y="36"/>
                    <a:pt x="103" y="37"/>
                  </a:cubicBezTo>
                  <a:cubicBezTo>
                    <a:pt x="102" y="37"/>
                    <a:pt x="101" y="38"/>
                    <a:pt x="100" y="38"/>
                  </a:cubicBezTo>
                  <a:cubicBezTo>
                    <a:pt x="99" y="39"/>
                    <a:pt x="98" y="39"/>
                    <a:pt x="97" y="39"/>
                  </a:cubicBezTo>
                  <a:cubicBezTo>
                    <a:pt x="97" y="39"/>
                    <a:pt x="97" y="39"/>
                    <a:pt x="97" y="39"/>
                  </a:cubicBezTo>
                  <a:cubicBezTo>
                    <a:pt x="97" y="39"/>
                    <a:pt x="97" y="39"/>
                    <a:pt x="97" y="39"/>
                  </a:cubicBezTo>
                  <a:cubicBezTo>
                    <a:pt x="96" y="39"/>
                    <a:pt x="95" y="39"/>
                    <a:pt x="94" y="39"/>
                  </a:cubicBezTo>
                  <a:cubicBezTo>
                    <a:pt x="93" y="38"/>
                    <a:pt x="92" y="37"/>
                    <a:pt x="92" y="36"/>
                  </a:cubicBezTo>
                  <a:cubicBezTo>
                    <a:pt x="91" y="36"/>
                    <a:pt x="91" y="35"/>
                    <a:pt x="91" y="34"/>
                  </a:cubicBezTo>
                  <a:cubicBezTo>
                    <a:pt x="91" y="32"/>
                    <a:pt x="90" y="30"/>
                    <a:pt x="90" y="28"/>
                  </a:cubicBezTo>
                  <a:cubicBezTo>
                    <a:pt x="90" y="22"/>
                    <a:pt x="92" y="14"/>
                    <a:pt x="93" y="8"/>
                  </a:cubicBezTo>
                  <a:cubicBezTo>
                    <a:pt x="93" y="4"/>
                    <a:pt x="93" y="2"/>
                    <a:pt x="94" y="0"/>
                  </a:cubicBezTo>
                  <a:cubicBezTo>
                    <a:pt x="8" y="0"/>
                    <a:pt x="8" y="0"/>
                    <a:pt x="8" y="0"/>
                  </a:cubicBezTo>
                  <a:cubicBezTo>
                    <a:pt x="4" y="0"/>
                    <a:pt x="0" y="3"/>
                    <a:pt x="0" y="8"/>
                  </a:cubicBezTo>
                  <a:cubicBezTo>
                    <a:pt x="0" y="90"/>
                    <a:pt x="0" y="90"/>
                    <a:pt x="0" y="90"/>
                  </a:cubicBezTo>
                  <a:cubicBezTo>
                    <a:pt x="0" y="90"/>
                    <a:pt x="1" y="90"/>
                    <a:pt x="1" y="90"/>
                  </a:cubicBezTo>
                  <a:cubicBezTo>
                    <a:pt x="3" y="90"/>
                    <a:pt x="6" y="91"/>
                    <a:pt x="9" y="91"/>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4" name="Freeform 36"/>
            <p:cNvSpPr>
              <a:spLocks/>
            </p:cNvSpPr>
            <p:nvPr/>
          </p:nvSpPr>
          <p:spPr bwMode="auto">
            <a:xfrm>
              <a:off x="5410200" y="3698875"/>
              <a:ext cx="355600" cy="450850"/>
            </a:xfrm>
            <a:custGeom>
              <a:avLst/>
              <a:gdLst>
                <a:gd name="T0" fmla="*/ 93 w 94"/>
                <a:gd name="T1" fmla="*/ 85 h 119"/>
                <a:gd name="T2" fmla="*/ 86 w 94"/>
                <a:gd name="T3" fmla="*/ 89 h 119"/>
                <a:gd name="T4" fmla="*/ 82 w 94"/>
                <a:gd name="T5" fmla="*/ 89 h 119"/>
                <a:gd name="T6" fmla="*/ 70 w 94"/>
                <a:gd name="T7" fmla="*/ 84 h 119"/>
                <a:gd name="T8" fmla="*/ 67 w 94"/>
                <a:gd name="T9" fmla="*/ 61 h 119"/>
                <a:gd name="T10" fmla="*/ 80 w 94"/>
                <a:gd name="T11" fmla="*/ 52 h 119"/>
                <a:gd name="T12" fmla="*/ 81 w 94"/>
                <a:gd name="T13" fmla="*/ 52 h 119"/>
                <a:gd name="T14" fmla="*/ 91 w 94"/>
                <a:gd name="T15" fmla="*/ 55 h 119"/>
                <a:gd name="T16" fmla="*/ 93 w 94"/>
                <a:gd name="T17" fmla="*/ 56 h 119"/>
                <a:gd name="T18" fmla="*/ 93 w 94"/>
                <a:gd name="T19" fmla="*/ 38 h 119"/>
                <a:gd name="T20" fmla="*/ 93 w 94"/>
                <a:gd name="T21" fmla="*/ 38 h 119"/>
                <a:gd name="T22" fmla="*/ 93 w 94"/>
                <a:gd name="T23" fmla="*/ 27 h 119"/>
                <a:gd name="T24" fmla="*/ 67 w 94"/>
                <a:gd name="T25" fmla="*/ 28 h 119"/>
                <a:gd name="T26" fmla="*/ 60 w 94"/>
                <a:gd name="T27" fmla="*/ 27 h 119"/>
                <a:gd name="T28" fmla="*/ 59 w 94"/>
                <a:gd name="T29" fmla="*/ 27 h 119"/>
                <a:gd name="T30" fmla="*/ 58 w 94"/>
                <a:gd name="T31" fmla="*/ 27 h 119"/>
                <a:gd name="T32" fmla="*/ 56 w 94"/>
                <a:gd name="T33" fmla="*/ 23 h 119"/>
                <a:gd name="T34" fmla="*/ 56 w 94"/>
                <a:gd name="T35" fmla="*/ 23 h 119"/>
                <a:gd name="T36" fmla="*/ 58 w 94"/>
                <a:gd name="T37" fmla="*/ 17 h 119"/>
                <a:gd name="T38" fmla="*/ 61 w 94"/>
                <a:gd name="T39" fmla="*/ 9 h 119"/>
                <a:gd name="T40" fmla="*/ 57 w 94"/>
                <a:gd name="T41" fmla="*/ 2 h 119"/>
                <a:gd name="T42" fmla="*/ 39 w 94"/>
                <a:gd name="T43" fmla="*/ 3 h 119"/>
                <a:gd name="T44" fmla="*/ 36 w 94"/>
                <a:gd name="T45" fmla="*/ 13 h 119"/>
                <a:gd name="T46" fmla="*/ 39 w 94"/>
                <a:gd name="T47" fmla="*/ 19 h 119"/>
                <a:gd name="T48" fmla="*/ 40 w 94"/>
                <a:gd name="T49" fmla="*/ 22 h 119"/>
                <a:gd name="T50" fmla="*/ 39 w 94"/>
                <a:gd name="T51" fmla="*/ 24 h 119"/>
                <a:gd name="T52" fmla="*/ 35 w 94"/>
                <a:gd name="T53" fmla="*/ 28 h 119"/>
                <a:gd name="T54" fmla="*/ 8 w 94"/>
                <a:gd name="T55" fmla="*/ 26 h 119"/>
                <a:gd name="T56" fmla="*/ 0 w 94"/>
                <a:gd name="T57" fmla="*/ 110 h 119"/>
                <a:gd name="T58" fmla="*/ 90 w 94"/>
                <a:gd name="T59" fmla="*/ 119 h 119"/>
                <a:gd name="T60" fmla="*/ 92 w 94"/>
                <a:gd name="T61" fmla="*/ 110 h 119"/>
                <a:gd name="T62" fmla="*/ 94 w 94"/>
                <a:gd name="T63"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9">
                  <a:moveTo>
                    <a:pt x="93" y="85"/>
                  </a:moveTo>
                  <a:cubicBezTo>
                    <a:pt x="93" y="85"/>
                    <a:pt x="93" y="85"/>
                    <a:pt x="93" y="85"/>
                  </a:cubicBezTo>
                  <a:cubicBezTo>
                    <a:pt x="93" y="85"/>
                    <a:pt x="93" y="86"/>
                    <a:pt x="92" y="86"/>
                  </a:cubicBezTo>
                  <a:cubicBezTo>
                    <a:pt x="91" y="87"/>
                    <a:pt x="89" y="88"/>
                    <a:pt x="86" y="89"/>
                  </a:cubicBezTo>
                  <a:cubicBezTo>
                    <a:pt x="84" y="89"/>
                    <a:pt x="83" y="89"/>
                    <a:pt x="82" y="89"/>
                  </a:cubicBezTo>
                  <a:cubicBezTo>
                    <a:pt x="82" y="89"/>
                    <a:pt x="82" y="89"/>
                    <a:pt x="82" y="89"/>
                  </a:cubicBezTo>
                  <a:cubicBezTo>
                    <a:pt x="82" y="89"/>
                    <a:pt x="82" y="89"/>
                    <a:pt x="82" y="89"/>
                  </a:cubicBezTo>
                  <a:cubicBezTo>
                    <a:pt x="77" y="89"/>
                    <a:pt x="73" y="87"/>
                    <a:pt x="70" y="84"/>
                  </a:cubicBezTo>
                  <a:cubicBezTo>
                    <a:pt x="67" y="81"/>
                    <a:pt x="66" y="76"/>
                    <a:pt x="66" y="71"/>
                  </a:cubicBezTo>
                  <a:cubicBezTo>
                    <a:pt x="66" y="68"/>
                    <a:pt x="66" y="65"/>
                    <a:pt x="67" y="61"/>
                  </a:cubicBezTo>
                  <a:cubicBezTo>
                    <a:pt x="69" y="58"/>
                    <a:pt x="71" y="56"/>
                    <a:pt x="74" y="54"/>
                  </a:cubicBezTo>
                  <a:cubicBezTo>
                    <a:pt x="76" y="53"/>
                    <a:pt x="78" y="52"/>
                    <a:pt x="80" y="52"/>
                  </a:cubicBezTo>
                  <a:cubicBezTo>
                    <a:pt x="81" y="52"/>
                    <a:pt x="81" y="52"/>
                    <a:pt x="81" y="52"/>
                  </a:cubicBezTo>
                  <a:cubicBezTo>
                    <a:pt x="81" y="52"/>
                    <a:pt x="81" y="52"/>
                    <a:pt x="81" y="52"/>
                  </a:cubicBezTo>
                  <a:cubicBezTo>
                    <a:pt x="82" y="52"/>
                    <a:pt x="83" y="52"/>
                    <a:pt x="84" y="53"/>
                  </a:cubicBezTo>
                  <a:cubicBezTo>
                    <a:pt x="87" y="53"/>
                    <a:pt x="89" y="54"/>
                    <a:pt x="91" y="55"/>
                  </a:cubicBezTo>
                  <a:cubicBezTo>
                    <a:pt x="92" y="56"/>
                    <a:pt x="93" y="56"/>
                    <a:pt x="93" y="57"/>
                  </a:cubicBezTo>
                  <a:cubicBezTo>
                    <a:pt x="93" y="56"/>
                    <a:pt x="93" y="56"/>
                    <a:pt x="93" y="56"/>
                  </a:cubicBezTo>
                  <a:cubicBezTo>
                    <a:pt x="94" y="54"/>
                    <a:pt x="94" y="51"/>
                    <a:pt x="94" y="48"/>
                  </a:cubicBezTo>
                  <a:cubicBezTo>
                    <a:pt x="94" y="45"/>
                    <a:pt x="94" y="42"/>
                    <a:pt x="93" y="38"/>
                  </a:cubicBezTo>
                  <a:cubicBezTo>
                    <a:pt x="93" y="38"/>
                    <a:pt x="93" y="38"/>
                    <a:pt x="93" y="38"/>
                  </a:cubicBezTo>
                  <a:cubicBezTo>
                    <a:pt x="93" y="38"/>
                    <a:pt x="93" y="38"/>
                    <a:pt x="93" y="38"/>
                  </a:cubicBezTo>
                  <a:cubicBezTo>
                    <a:pt x="93" y="37"/>
                    <a:pt x="93" y="36"/>
                    <a:pt x="93" y="35"/>
                  </a:cubicBezTo>
                  <a:cubicBezTo>
                    <a:pt x="93" y="32"/>
                    <a:pt x="93" y="29"/>
                    <a:pt x="93" y="27"/>
                  </a:cubicBezTo>
                  <a:cubicBezTo>
                    <a:pt x="86" y="27"/>
                    <a:pt x="77" y="28"/>
                    <a:pt x="70" y="28"/>
                  </a:cubicBezTo>
                  <a:cubicBezTo>
                    <a:pt x="69" y="28"/>
                    <a:pt x="68" y="28"/>
                    <a:pt x="67" y="28"/>
                  </a:cubicBezTo>
                  <a:cubicBezTo>
                    <a:pt x="66" y="28"/>
                    <a:pt x="65" y="28"/>
                    <a:pt x="64" y="28"/>
                  </a:cubicBezTo>
                  <a:cubicBezTo>
                    <a:pt x="63" y="28"/>
                    <a:pt x="61" y="28"/>
                    <a:pt x="60" y="27"/>
                  </a:cubicBezTo>
                  <a:cubicBezTo>
                    <a:pt x="60" y="27"/>
                    <a:pt x="59" y="27"/>
                    <a:pt x="59" y="27"/>
                  </a:cubicBezTo>
                  <a:cubicBezTo>
                    <a:pt x="59" y="27"/>
                    <a:pt x="59" y="27"/>
                    <a:pt x="59" y="27"/>
                  </a:cubicBezTo>
                  <a:cubicBezTo>
                    <a:pt x="59" y="27"/>
                    <a:pt x="59" y="27"/>
                    <a:pt x="58" y="27"/>
                  </a:cubicBezTo>
                  <a:cubicBezTo>
                    <a:pt x="58" y="27"/>
                    <a:pt x="58" y="27"/>
                    <a:pt x="58" y="27"/>
                  </a:cubicBezTo>
                  <a:cubicBezTo>
                    <a:pt x="57" y="26"/>
                    <a:pt x="57" y="26"/>
                    <a:pt x="56" y="25"/>
                  </a:cubicBezTo>
                  <a:cubicBezTo>
                    <a:pt x="56" y="24"/>
                    <a:pt x="56" y="23"/>
                    <a:pt x="56" y="23"/>
                  </a:cubicBezTo>
                  <a:cubicBezTo>
                    <a:pt x="56" y="23"/>
                    <a:pt x="56" y="23"/>
                    <a:pt x="56" y="23"/>
                  </a:cubicBezTo>
                  <a:cubicBezTo>
                    <a:pt x="56" y="23"/>
                    <a:pt x="56" y="23"/>
                    <a:pt x="56" y="23"/>
                  </a:cubicBezTo>
                  <a:cubicBezTo>
                    <a:pt x="56" y="21"/>
                    <a:pt x="56" y="20"/>
                    <a:pt x="57" y="19"/>
                  </a:cubicBezTo>
                  <a:cubicBezTo>
                    <a:pt x="57" y="19"/>
                    <a:pt x="58" y="18"/>
                    <a:pt x="58" y="17"/>
                  </a:cubicBezTo>
                  <a:cubicBezTo>
                    <a:pt x="59" y="16"/>
                    <a:pt x="60" y="14"/>
                    <a:pt x="60" y="12"/>
                  </a:cubicBezTo>
                  <a:cubicBezTo>
                    <a:pt x="61" y="11"/>
                    <a:pt x="61" y="10"/>
                    <a:pt x="61" y="9"/>
                  </a:cubicBezTo>
                  <a:cubicBezTo>
                    <a:pt x="61" y="7"/>
                    <a:pt x="60" y="6"/>
                    <a:pt x="60" y="5"/>
                  </a:cubicBezTo>
                  <a:cubicBezTo>
                    <a:pt x="59" y="4"/>
                    <a:pt x="58" y="3"/>
                    <a:pt x="57" y="2"/>
                  </a:cubicBezTo>
                  <a:cubicBezTo>
                    <a:pt x="55" y="1"/>
                    <a:pt x="51" y="0"/>
                    <a:pt x="47" y="0"/>
                  </a:cubicBezTo>
                  <a:cubicBezTo>
                    <a:pt x="44" y="0"/>
                    <a:pt x="41" y="1"/>
                    <a:pt x="39" y="3"/>
                  </a:cubicBezTo>
                  <a:cubicBezTo>
                    <a:pt x="37" y="5"/>
                    <a:pt x="36" y="8"/>
                    <a:pt x="36" y="10"/>
                  </a:cubicBezTo>
                  <a:cubicBezTo>
                    <a:pt x="36" y="11"/>
                    <a:pt x="36" y="12"/>
                    <a:pt x="36" y="13"/>
                  </a:cubicBezTo>
                  <a:cubicBezTo>
                    <a:pt x="36" y="14"/>
                    <a:pt x="37" y="15"/>
                    <a:pt x="37" y="16"/>
                  </a:cubicBezTo>
                  <a:cubicBezTo>
                    <a:pt x="38" y="17"/>
                    <a:pt x="38" y="18"/>
                    <a:pt x="39" y="19"/>
                  </a:cubicBezTo>
                  <a:cubicBezTo>
                    <a:pt x="39" y="20"/>
                    <a:pt x="40" y="21"/>
                    <a:pt x="40" y="22"/>
                  </a:cubicBezTo>
                  <a:cubicBezTo>
                    <a:pt x="40" y="22"/>
                    <a:pt x="40" y="22"/>
                    <a:pt x="40" y="22"/>
                  </a:cubicBezTo>
                  <a:cubicBezTo>
                    <a:pt x="40" y="22"/>
                    <a:pt x="40" y="22"/>
                    <a:pt x="40" y="22"/>
                  </a:cubicBezTo>
                  <a:cubicBezTo>
                    <a:pt x="40" y="23"/>
                    <a:pt x="39" y="24"/>
                    <a:pt x="39" y="24"/>
                  </a:cubicBezTo>
                  <a:cubicBezTo>
                    <a:pt x="39" y="26"/>
                    <a:pt x="38" y="26"/>
                    <a:pt x="37" y="27"/>
                  </a:cubicBezTo>
                  <a:cubicBezTo>
                    <a:pt x="36" y="27"/>
                    <a:pt x="35" y="28"/>
                    <a:pt x="35" y="28"/>
                  </a:cubicBezTo>
                  <a:cubicBezTo>
                    <a:pt x="33" y="28"/>
                    <a:pt x="31" y="28"/>
                    <a:pt x="29" y="28"/>
                  </a:cubicBezTo>
                  <a:cubicBezTo>
                    <a:pt x="23" y="28"/>
                    <a:pt x="15" y="27"/>
                    <a:pt x="8" y="26"/>
                  </a:cubicBezTo>
                  <a:cubicBezTo>
                    <a:pt x="5" y="26"/>
                    <a:pt x="2" y="25"/>
                    <a:pt x="0" y="25"/>
                  </a:cubicBezTo>
                  <a:cubicBezTo>
                    <a:pt x="0" y="110"/>
                    <a:pt x="0" y="110"/>
                    <a:pt x="0" y="110"/>
                  </a:cubicBezTo>
                  <a:cubicBezTo>
                    <a:pt x="0" y="115"/>
                    <a:pt x="4" y="119"/>
                    <a:pt x="8" y="119"/>
                  </a:cubicBezTo>
                  <a:cubicBezTo>
                    <a:pt x="90" y="119"/>
                    <a:pt x="90" y="119"/>
                    <a:pt x="90" y="119"/>
                  </a:cubicBezTo>
                  <a:cubicBezTo>
                    <a:pt x="90" y="118"/>
                    <a:pt x="90" y="118"/>
                    <a:pt x="91" y="118"/>
                  </a:cubicBezTo>
                  <a:cubicBezTo>
                    <a:pt x="91" y="116"/>
                    <a:pt x="91" y="113"/>
                    <a:pt x="92" y="110"/>
                  </a:cubicBezTo>
                  <a:cubicBezTo>
                    <a:pt x="93" y="103"/>
                    <a:pt x="94" y="96"/>
                    <a:pt x="94" y="90"/>
                  </a:cubicBezTo>
                  <a:cubicBezTo>
                    <a:pt x="94" y="89"/>
                    <a:pt x="94" y="87"/>
                    <a:pt x="94" y="86"/>
                  </a:cubicBezTo>
                  <a:cubicBezTo>
                    <a:pt x="94" y="86"/>
                    <a:pt x="93" y="85"/>
                    <a:pt x="93" y="85"/>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45" name="泪滴形 44"/>
          <p:cNvSpPr/>
          <p:nvPr/>
        </p:nvSpPr>
        <p:spPr>
          <a:xfrm rot="8100000">
            <a:off x="5850409" y="1136482"/>
            <a:ext cx="1043733" cy="1099462"/>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46" name="组合 45"/>
          <p:cNvGrpSpPr/>
          <p:nvPr/>
        </p:nvGrpSpPr>
        <p:grpSpPr>
          <a:xfrm>
            <a:off x="6068072" y="1459810"/>
            <a:ext cx="608404" cy="547808"/>
            <a:chOff x="5429250" y="2857500"/>
            <a:chExt cx="1333501" cy="1139826"/>
          </a:xfrm>
          <a:solidFill>
            <a:schemeClr val="bg1"/>
          </a:solidFill>
        </p:grpSpPr>
        <p:sp>
          <p:nvSpPr>
            <p:cNvPr id="47" name="Freeform 40"/>
            <p:cNvSpPr>
              <a:spLocks/>
            </p:cNvSpPr>
            <p:nvPr/>
          </p:nvSpPr>
          <p:spPr bwMode="auto">
            <a:xfrm>
              <a:off x="5429250" y="3652838"/>
              <a:ext cx="400050" cy="344488"/>
            </a:xfrm>
            <a:custGeom>
              <a:avLst/>
              <a:gdLst>
                <a:gd name="T0" fmla="*/ 0 w 106"/>
                <a:gd name="T1" fmla="*/ 28 h 91"/>
                <a:gd name="T2" fmla="*/ 66 w 106"/>
                <a:gd name="T3" fmla="*/ 91 h 91"/>
                <a:gd name="T4" fmla="*/ 106 w 106"/>
                <a:gd name="T5" fmla="*/ 61 h 91"/>
                <a:gd name="T6" fmla="*/ 36 w 106"/>
                <a:gd name="T7" fmla="*/ 0 h 91"/>
                <a:gd name="T8" fmla="*/ 0 w 106"/>
                <a:gd name="T9" fmla="*/ 28 h 91"/>
              </a:gdLst>
              <a:ahLst/>
              <a:cxnLst>
                <a:cxn ang="0">
                  <a:pos x="T0" y="T1"/>
                </a:cxn>
                <a:cxn ang="0">
                  <a:pos x="T2" y="T3"/>
                </a:cxn>
                <a:cxn ang="0">
                  <a:pos x="T4" y="T5"/>
                </a:cxn>
                <a:cxn ang="0">
                  <a:pos x="T6" y="T7"/>
                </a:cxn>
                <a:cxn ang="0">
                  <a:pos x="T8" y="T9"/>
                </a:cxn>
              </a:cxnLst>
              <a:rect l="0" t="0" r="r" b="b"/>
              <a:pathLst>
                <a:path w="106" h="91">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8" name="Freeform 41"/>
            <p:cNvSpPr>
              <a:spLocks/>
            </p:cNvSpPr>
            <p:nvPr/>
          </p:nvSpPr>
          <p:spPr bwMode="auto">
            <a:xfrm>
              <a:off x="5626100" y="3455988"/>
              <a:ext cx="1087438" cy="401638"/>
            </a:xfrm>
            <a:custGeom>
              <a:avLst/>
              <a:gdLst>
                <a:gd name="T0" fmla="*/ 243 w 288"/>
                <a:gd name="T1" fmla="*/ 30 h 106"/>
                <a:gd name="T2" fmla="*/ 191 w 288"/>
                <a:gd name="T3" fmla="*/ 60 h 106"/>
                <a:gd name="T4" fmla="*/ 117 w 288"/>
                <a:gd name="T5" fmla="*/ 51 h 106"/>
                <a:gd name="T6" fmla="*/ 165 w 288"/>
                <a:gd name="T7" fmla="*/ 45 h 106"/>
                <a:gd name="T8" fmla="*/ 203 w 288"/>
                <a:gd name="T9" fmla="*/ 17 h 106"/>
                <a:gd name="T10" fmla="*/ 131 w 288"/>
                <a:gd name="T11" fmla="*/ 13 h 106"/>
                <a:gd name="T12" fmla="*/ 62 w 288"/>
                <a:gd name="T13" fmla="*/ 13 h 106"/>
                <a:gd name="T14" fmla="*/ 0 w 288"/>
                <a:gd name="T15" fmla="*/ 51 h 106"/>
                <a:gd name="T16" fmla="*/ 64 w 288"/>
                <a:gd name="T17" fmla="*/ 106 h 106"/>
                <a:gd name="T18" fmla="*/ 85 w 288"/>
                <a:gd name="T19" fmla="*/ 94 h 106"/>
                <a:gd name="T20" fmla="*/ 191 w 288"/>
                <a:gd name="T21" fmla="*/ 94 h 106"/>
                <a:gd name="T22" fmla="*/ 288 w 288"/>
                <a:gd name="T23" fmla="*/ 17 h 106"/>
                <a:gd name="T24" fmla="*/ 243 w 288"/>
                <a:gd name="T25"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06">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49" name="Freeform 42"/>
            <p:cNvSpPr>
              <a:spLocks noEditPoints="1"/>
            </p:cNvSpPr>
            <p:nvPr/>
          </p:nvSpPr>
          <p:spPr bwMode="auto">
            <a:xfrm>
              <a:off x="5637213" y="2857500"/>
              <a:ext cx="1125538" cy="579438"/>
            </a:xfrm>
            <a:custGeom>
              <a:avLst/>
              <a:gdLst>
                <a:gd name="T0" fmla="*/ 0 w 709"/>
                <a:gd name="T1" fmla="*/ 0 h 365"/>
                <a:gd name="T2" fmla="*/ 0 w 709"/>
                <a:gd name="T3" fmla="*/ 365 h 365"/>
                <a:gd name="T4" fmla="*/ 709 w 709"/>
                <a:gd name="T5" fmla="*/ 365 h 365"/>
                <a:gd name="T6" fmla="*/ 709 w 709"/>
                <a:gd name="T7" fmla="*/ 0 h 365"/>
                <a:gd name="T8" fmla="*/ 0 w 709"/>
                <a:gd name="T9" fmla="*/ 0 h 365"/>
                <a:gd name="T10" fmla="*/ 676 w 709"/>
                <a:gd name="T11" fmla="*/ 331 h 365"/>
                <a:gd name="T12" fmla="*/ 31 w 709"/>
                <a:gd name="T13" fmla="*/ 331 h 365"/>
                <a:gd name="T14" fmla="*/ 31 w 709"/>
                <a:gd name="T15" fmla="*/ 26 h 365"/>
                <a:gd name="T16" fmla="*/ 676 w 709"/>
                <a:gd name="T17" fmla="*/ 26 h 365"/>
                <a:gd name="T18" fmla="*/ 676 w 709"/>
                <a:gd name="T19"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365">
                  <a:moveTo>
                    <a:pt x="0" y="0"/>
                  </a:moveTo>
                  <a:lnTo>
                    <a:pt x="0" y="365"/>
                  </a:lnTo>
                  <a:lnTo>
                    <a:pt x="709" y="365"/>
                  </a:lnTo>
                  <a:lnTo>
                    <a:pt x="709" y="0"/>
                  </a:lnTo>
                  <a:lnTo>
                    <a:pt x="0" y="0"/>
                  </a:lnTo>
                  <a:close/>
                  <a:moveTo>
                    <a:pt x="676" y="331"/>
                  </a:moveTo>
                  <a:lnTo>
                    <a:pt x="31" y="331"/>
                  </a:lnTo>
                  <a:lnTo>
                    <a:pt x="31" y="26"/>
                  </a:lnTo>
                  <a:lnTo>
                    <a:pt x="676" y="26"/>
                  </a:lnTo>
                  <a:lnTo>
                    <a:pt x="676" y="331"/>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50" name="Freeform 43"/>
            <p:cNvSpPr>
              <a:spLocks/>
            </p:cNvSpPr>
            <p:nvPr/>
          </p:nvSpPr>
          <p:spPr bwMode="auto">
            <a:xfrm>
              <a:off x="6089650" y="2967038"/>
              <a:ext cx="220663" cy="355600"/>
            </a:xfrm>
            <a:custGeom>
              <a:avLst/>
              <a:gdLst>
                <a:gd name="T0" fmla="*/ 4 w 58"/>
                <a:gd name="T1" fmla="*/ 39 h 94"/>
                <a:gd name="T2" fmla="*/ 11 w 58"/>
                <a:gd name="T3" fmla="*/ 47 h 94"/>
                <a:gd name="T4" fmla="*/ 32 w 58"/>
                <a:gd name="T5" fmla="*/ 57 h 94"/>
                <a:gd name="T6" fmla="*/ 35 w 58"/>
                <a:gd name="T7" fmla="*/ 58 h 94"/>
                <a:gd name="T8" fmla="*/ 40 w 58"/>
                <a:gd name="T9" fmla="*/ 62 h 94"/>
                <a:gd name="T10" fmla="*/ 39 w 58"/>
                <a:gd name="T11" fmla="*/ 71 h 94"/>
                <a:gd name="T12" fmla="*/ 31 w 58"/>
                <a:gd name="T13" fmla="*/ 73 h 94"/>
                <a:gd name="T14" fmla="*/ 20 w 58"/>
                <a:gd name="T15" fmla="*/ 72 h 94"/>
                <a:gd name="T16" fmla="*/ 14 w 58"/>
                <a:gd name="T17" fmla="*/ 68 h 94"/>
                <a:gd name="T18" fmla="*/ 13 w 58"/>
                <a:gd name="T19" fmla="*/ 67 h 94"/>
                <a:gd name="T20" fmla="*/ 13 w 58"/>
                <a:gd name="T21" fmla="*/ 67 h 94"/>
                <a:gd name="T22" fmla="*/ 13 w 58"/>
                <a:gd name="T23" fmla="*/ 67 h 94"/>
                <a:gd name="T24" fmla="*/ 13 w 58"/>
                <a:gd name="T25" fmla="*/ 66 h 94"/>
                <a:gd name="T26" fmla="*/ 9 w 58"/>
                <a:gd name="T27" fmla="*/ 64 h 94"/>
                <a:gd name="T28" fmla="*/ 2 w 58"/>
                <a:gd name="T29" fmla="*/ 69 h 94"/>
                <a:gd name="T30" fmla="*/ 2 w 58"/>
                <a:gd name="T31" fmla="*/ 74 h 94"/>
                <a:gd name="T32" fmla="*/ 23 w 58"/>
                <a:gd name="T33" fmla="*/ 85 h 94"/>
                <a:gd name="T34" fmla="*/ 23 w 58"/>
                <a:gd name="T35" fmla="*/ 92 h 94"/>
                <a:gd name="T36" fmla="*/ 25 w 58"/>
                <a:gd name="T37" fmla="*/ 94 h 94"/>
                <a:gd name="T38" fmla="*/ 31 w 58"/>
                <a:gd name="T39" fmla="*/ 94 h 94"/>
                <a:gd name="T40" fmla="*/ 33 w 58"/>
                <a:gd name="T41" fmla="*/ 92 h 94"/>
                <a:gd name="T42" fmla="*/ 33 w 58"/>
                <a:gd name="T43" fmla="*/ 86 h 94"/>
                <a:gd name="T44" fmla="*/ 49 w 58"/>
                <a:gd name="T45" fmla="*/ 80 h 94"/>
                <a:gd name="T46" fmla="*/ 55 w 58"/>
                <a:gd name="T47" fmla="*/ 59 h 94"/>
                <a:gd name="T48" fmla="*/ 33 w 58"/>
                <a:gd name="T49" fmla="*/ 42 h 94"/>
                <a:gd name="T50" fmla="*/ 32 w 58"/>
                <a:gd name="T51" fmla="*/ 42 h 94"/>
                <a:gd name="T52" fmla="*/ 24 w 58"/>
                <a:gd name="T53" fmla="*/ 38 h 94"/>
                <a:gd name="T54" fmla="*/ 23 w 58"/>
                <a:gd name="T55" fmla="*/ 38 h 94"/>
                <a:gd name="T56" fmla="*/ 17 w 58"/>
                <a:gd name="T57" fmla="*/ 34 h 94"/>
                <a:gd name="T58" fmla="*/ 18 w 58"/>
                <a:gd name="T59" fmla="*/ 25 h 94"/>
                <a:gd name="T60" fmla="*/ 28 w 58"/>
                <a:gd name="T61" fmla="*/ 21 h 94"/>
                <a:gd name="T62" fmla="*/ 35 w 58"/>
                <a:gd name="T63" fmla="*/ 22 h 94"/>
                <a:gd name="T64" fmla="*/ 41 w 58"/>
                <a:gd name="T65" fmla="*/ 27 h 94"/>
                <a:gd name="T66" fmla="*/ 42 w 58"/>
                <a:gd name="T67" fmla="*/ 27 h 94"/>
                <a:gd name="T68" fmla="*/ 42 w 58"/>
                <a:gd name="T69" fmla="*/ 28 h 94"/>
                <a:gd name="T70" fmla="*/ 43 w 58"/>
                <a:gd name="T71" fmla="*/ 28 h 94"/>
                <a:gd name="T72" fmla="*/ 46 w 58"/>
                <a:gd name="T73" fmla="*/ 30 h 94"/>
                <a:gd name="T74" fmla="*/ 53 w 58"/>
                <a:gd name="T75" fmla="*/ 26 h 94"/>
                <a:gd name="T76" fmla="*/ 53 w 58"/>
                <a:gd name="T77" fmla="*/ 20 h 94"/>
                <a:gd name="T78" fmla="*/ 38 w 58"/>
                <a:gd name="T79" fmla="*/ 10 h 94"/>
                <a:gd name="T80" fmla="*/ 33 w 58"/>
                <a:gd name="T81" fmla="*/ 9 h 94"/>
                <a:gd name="T82" fmla="*/ 33 w 58"/>
                <a:gd name="T83" fmla="*/ 2 h 94"/>
                <a:gd name="T84" fmla="*/ 31 w 58"/>
                <a:gd name="T85" fmla="*/ 0 h 94"/>
                <a:gd name="T86" fmla="*/ 25 w 58"/>
                <a:gd name="T87" fmla="*/ 0 h 94"/>
                <a:gd name="T88" fmla="*/ 23 w 58"/>
                <a:gd name="T89" fmla="*/ 2 h 94"/>
                <a:gd name="T90" fmla="*/ 23 w 58"/>
                <a:gd name="T91" fmla="*/ 9 h 94"/>
                <a:gd name="T92" fmla="*/ 8 w 58"/>
                <a:gd name="T93" fmla="*/ 16 h 94"/>
                <a:gd name="T94" fmla="*/ 4 w 58"/>
                <a:gd name="T95"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94">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51" name="Freeform 44"/>
            <p:cNvSpPr>
              <a:spLocks noEditPoints="1"/>
            </p:cNvSpPr>
            <p:nvPr/>
          </p:nvSpPr>
          <p:spPr bwMode="auto">
            <a:xfrm>
              <a:off x="6332538" y="2943225"/>
              <a:ext cx="336550" cy="395288"/>
            </a:xfrm>
            <a:custGeom>
              <a:avLst/>
              <a:gdLst>
                <a:gd name="T0" fmla="*/ 31 w 89"/>
                <a:gd name="T1" fmla="*/ 53 h 104"/>
                <a:gd name="T2" fmla="*/ 4 w 89"/>
                <a:gd name="T3" fmla="*/ 104 h 104"/>
                <a:gd name="T4" fmla="*/ 73 w 89"/>
                <a:gd name="T5" fmla="*/ 104 h 104"/>
                <a:gd name="T6" fmla="*/ 73 w 89"/>
                <a:gd name="T7" fmla="*/ 104 h 104"/>
                <a:gd name="T8" fmla="*/ 88 w 89"/>
                <a:gd name="T9" fmla="*/ 89 h 104"/>
                <a:gd name="T10" fmla="*/ 89 w 89"/>
                <a:gd name="T11" fmla="*/ 89 h 104"/>
                <a:gd name="T12" fmla="*/ 89 w 89"/>
                <a:gd name="T13" fmla="*/ 17 h 104"/>
                <a:gd name="T14" fmla="*/ 88 w 89"/>
                <a:gd name="T15" fmla="*/ 17 h 104"/>
                <a:gd name="T16" fmla="*/ 73 w 89"/>
                <a:gd name="T17" fmla="*/ 2 h 104"/>
                <a:gd name="T18" fmla="*/ 73 w 89"/>
                <a:gd name="T19" fmla="*/ 0 h 104"/>
                <a:gd name="T20" fmla="*/ 0 w 89"/>
                <a:gd name="T21" fmla="*/ 0 h 104"/>
                <a:gd name="T22" fmla="*/ 31 w 89"/>
                <a:gd name="T23" fmla="*/ 53 h 104"/>
                <a:gd name="T24" fmla="*/ 58 w 89"/>
                <a:gd name="T25" fmla="*/ 43 h 104"/>
                <a:gd name="T26" fmla="*/ 68 w 89"/>
                <a:gd name="T27" fmla="*/ 53 h 104"/>
                <a:gd name="T28" fmla="*/ 58 w 89"/>
                <a:gd name="T29" fmla="*/ 63 h 104"/>
                <a:gd name="T30" fmla="*/ 48 w 89"/>
                <a:gd name="T31" fmla="*/ 53 h 104"/>
                <a:gd name="T32" fmla="*/ 58 w 8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52" name="Freeform 45"/>
            <p:cNvSpPr>
              <a:spLocks noEditPoints="1"/>
            </p:cNvSpPr>
            <p:nvPr/>
          </p:nvSpPr>
          <p:spPr bwMode="auto">
            <a:xfrm>
              <a:off x="5730875" y="2943225"/>
              <a:ext cx="374650" cy="395288"/>
            </a:xfrm>
            <a:custGeom>
              <a:avLst/>
              <a:gdLst>
                <a:gd name="T0" fmla="*/ 15 w 99"/>
                <a:gd name="T1" fmla="*/ 104 h 104"/>
                <a:gd name="T2" fmla="*/ 15 w 99"/>
                <a:gd name="T3" fmla="*/ 104 h 104"/>
                <a:gd name="T4" fmla="*/ 95 w 99"/>
                <a:gd name="T5" fmla="*/ 104 h 104"/>
                <a:gd name="T6" fmla="*/ 67 w 99"/>
                <a:gd name="T7" fmla="*/ 53 h 104"/>
                <a:gd name="T8" fmla="*/ 99 w 99"/>
                <a:gd name="T9" fmla="*/ 0 h 104"/>
                <a:gd name="T10" fmla="*/ 15 w 99"/>
                <a:gd name="T11" fmla="*/ 0 h 104"/>
                <a:gd name="T12" fmla="*/ 15 w 99"/>
                <a:gd name="T13" fmla="*/ 2 h 104"/>
                <a:gd name="T14" fmla="*/ 0 w 99"/>
                <a:gd name="T15" fmla="*/ 17 h 104"/>
                <a:gd name="T16" fmla="*/ 0 w 99"/>
                <a:gd name="T17" fmla="*/ 17 h 104"/>
                <a:gd name="T18" fmla="*/ 0 w 99"/>
                <a:gd name="T19" fmla="*/ 89 h 104"/>
                <a:gd name="T20" fmla="*/ 0 w 99"/>
                <a:gd name="T21" fmla="*/ 89 h 104"/>
                <a:gd name="T22" fmla="*/ 15 w 99"/>
                <a:gd name="T23" fmla="*/ 104 h 104"/>
                <a:gd name="T24" fmla="*/ 31 w 99"/>
                <a:gd name="T25" fmla="*/ 43 h 104"/>
                <a:gd name="T26" fmla="*/ 41 w 99"/>
                <a:gd name="T27" fmla="*/ 53 h 104"/>
                <a:gd name="T28" fmla="*/ 31 w 99"/>
                <a:gd name="T29" fmla="*/ 63 h 104"/>
                <a:gd name="T30" fmla="*/ 21 w 99"/>
                <a:gd name="T31" fmla="*/ 53 h 104"/>
                <a:gd name="T32" fmla="*/ 31 w 9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53" name="泪滴形 52"/>
          <p:cNvSpPr/>
          <p:nvPr/>
        </p:nvSpPr>
        <p:spPr>
          <a:xfrm rot="13500000" flipV="1">
            <a:off x="7044444" y="2943183"/>
            <a:ext cx="1099462" cy="1043733"/>
          </a:xfrm>
          <a:prstGeom prst="teardrop">
            <a:avLst>
              <a:gd name="adj" fmla="val 109259"/>
            </a:avLst>
          </a:prstGeom>
          <a:solidFill>
            <a:srgbClr val="0070C0"/>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6350" tIns="33175" rIns="66350" bIns="33175" rtlCol="0" anchor="ctr"/>
          <a:lstStyle/>
          <a:p>
            <a:pPr algn="ctr"/>
            <a:endParaRPr lang="zh-CN" altLang="en-US" sz="960" b="1"/>
          </a:p>
        </p:txBody>
      </p:sp>
      <p:grpSp>
        <p:nvGrpSpPr>
          <p:cNvPr id="54" name="组合 53"/>
          <p:cNvGrpSpPr/>
          <p:nvPr/>
        </p:nvGrpSpPr>
        <p:grpSpPr>
          <a:xfrm>
            <a:off x="7329809" y="3242679"/>
            <a:ext cx="528732" cy="425734"/>
            <a:chOff x="5513388" y="2992438"/>
            <a:chExt cx="1158875" cy="885825"/>
          </a:xfrm>
          <a:solidFill>
            <a:schemeClr val="bg1"/>
          </a:solidFill>
        </p:grpSpPr>
        <p:sp>
          <p:nvSpPr>
            <p:cNvPr id="55" name="Freeform 49"/>
            <p:cNvSpPr>
              <a:spLocks noEditPoints="1"/>
            </p:cNvSpPr>
            <p:nvPr/>
          </p:nvSpPr>
          <p:spPr bwMode="auto">
            <a:xfrm>
              <a:off x="5513388" y="2992438"/>
              <a:ext cx="1158875" cy="885825"/>
            </a:xfrm>
            <a:custGeom>
              <a:avLst/>
              <a:gdLst>
                <a:gd name="T0" fmla="*/ 306 w 306"/>
                <a:gd name="T1" fmla="*/ 139 h 233"/>
                <a:gd name="T2" fmla="*/ 306 w 306"/>
                <a:gd name="T3" fmla="*/ 37 h 233"/>
                <a:gd name="T4" fmla="*/ 268 w 306"/>
                <a:gd name="T5" fmla="*/ 0 h 233"/>
                <a:gd name="T6" fmla="*/ 237 w 306"/>
                <a:gd name="T7" fmla="*/ 0 h 233"/>
                <a:gd name="T8" fmla="*/ 139 w 306"/>
                <a:gd name="T9" fmla="*/ 0 h 233"/>
                <a:gd name="T10" fmla="*/ 107 w 306"/>
                <a:gd name="T11" fmla="*/ 0 h 233"/>
                <a:gd name="T12" fmla="*/ 70 w 306"/>
                <a:gd name="T13" fmla="*/ 37 h 233"/>
                <a:gd name="T14" fmla="*/ 70 w 306"/>
                <a:gd name="T15" fmla="*/ 69 h 233"/>
                <a:gd name="T16" fmla="*/ 56 w 306"/>
                <a:gd name="T17" fmla="*/ 69 h 233"/>
                <a:gd name="T18" fmla="*/ 30 w 306"/>
                <a:gd name="T19" fmla="*/ 69 h 233"/>
                <a:gd name="T20" fmla="*/ 0 w 306"/>
                <a:gd name="T21" fmla="*/ 99 h 233"/>
                <a:gd name="T22" fmla="*/ 0 w 306"/>
                <a:gd name="T23" fmla="*/ 181 h 233"/>
                <a:gd name="T24" fmla="*/ 10 w 306"/>
                <a:gd name="T25" fmla="*/ 203 h 233"/>
                <a:gd name="T26" fmla="*/ 3 w 306"/>
                <a:gd name="T27" fmla="*/ 230 h 233"/>
                <a:gd name="T28" fmla="*/ 32 w 306"/>
                <a:gd name="T29" fmla="*/ 211 h 233"/>
                <a:gd name="T30" fmla="*/ 149 w 306"/>
                <a:gd name="T31" fmla="*/ 211 h 233"/>
                <a:gd name="T32" fmla="*/ 160 w 306"/>
                <a:gd name="T33" fmla="*/ 211 h 233"/>
                <a:gd name="T34" fmla="*/ 190 w 306"/>
                <a:gd name="T35" fmla="*/ 181 h 233"/>
                <a:gd name="T36" fmla="*/ 190 w 306"/>
                <a:gd name="T37" fmla="*/ 177 h 233"/>
                <a:gd name="T38" fmla="*/ 267 w 306"/>
                <a:gd name="T39" fmla="*/ 177 h 233"/>
                <a:gd name="T40" fmla="*/ 300 w 306"/>
                <a:gd name="T41" fmla="*/ 198 h 233"/>
                <a:gd name="T42" fmla="*/ 294 w 306"/>
                <a:gd name="T43" fmla="*/ 167 h 233"/>
                <a:gd name="T44" fmla="*/ 306 w 306"/>
                <a:gd name="T45" fmla="*/ 139 h 233"/>
                <a:gd name="T46" fmla="*/ 291 w 306"/>
                <a:gd name="T47" fmla="*/ 137 h 233"/>
                <a:gd name="T48" fmla="*/ 283 w 306"/>
                <a:gd name="T49" fmla="*/ 155 h 233"/>
                <a:gd name="T50" fmla="*/ 279 w 306"/>
                <a:gd name="T51" fmla="*/ 163 h 233"/>
                <a:gd name="T52" fmla="*/ 280 w 306"/>
                <a:gd name="T53" fmla="*/ 171 h 233"/>
                <a:gd name="T54" fmla="*/ 273 w 306"/>
                <a:gd name="T55" fmla="*/ 165 h 233"/>
                <a:gd name="T56" fmla="*/ 265 w 306"/>
                <a:gd name="T57" fmla="*/ 161 h 233"/>
                <a:gd name="T58" fmla="*/ 110 w 306"/>
                <a:gd name="T59" fmla="*/ 161 h 233"/>
                <a:gd name="T60" fmla="*/ 85 w 306"/>
                <a:gd name="T61" fmla="*/ 137 h 233"/>
                <a:gd name="T62" fmla="*/ 85 w 306"/>
                <a:gd name="T63" fmla="*/ 39 h 233"/>
                <a:gd name="T64" fmla="*/ 110 w 306"/>
                <a:gd name="T65" fmla="*/ 15 h 233"/>
                <a:gd name="T66" fmla="*/ 266 w 306"/>
                <a:gd name="T67" fmla="*/ 15 h 233"/>
                <a:gd name="T68" fmla="*/ 291 w 306"/>
                <a:gd name="T69" fmla="*/ 39 h 233"/>
                <a:gd name="T70" fmla="*/ 291 w 306"/>
                <a:gd name="T7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33">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sp>
          <p:nvSpPr>
            <p:cNvPr id="62" name="Freeform 50"/>
            <p:cNvSpPr>
              <a:spLocks/>
            </p:cNvSpPr>
            <p:nvPr/>
          </p:nvSpPr>
          <p:spPr bwMode="auto">
            <a:xfrm>
              <a:off x="6084888" y="3082926"/>
              <a:ext cx="292100" cy="476250"/>
            </a:xfrm>
            <a:custGeom>
              <a:avLst/>
              <a:gdLst>
                <a:gd name="T0" fmla="*/ 44 w 77"/>
                <a:gd name="T1" fmla="*/ 56 h 125"/>
                <a:gd name="T2" fmla="*/ 42 w 77"/>
                <a:gd name="T3" fmla="*/ 55 h 125"/>
                <a:gd name="T4" fmla="*/ 32 w 77"/>
                <a:gd name="T5" fmla="*/ 51 h 125"/>
                <a:gd name="T6" fmla="*/ 31 w 77"/>
                <a:gd name="T7" fmla="*/ 50 h 125"/>
                <a:gd name="T8" fmla="*/ 23 w 77"/>
                <a:gd name="T9" fmla="*/ 44 h 125"/>
                <a:gd name="T10" fmla="*/ 24 w 77"/>
                <a:gd name="T11" fmla="*/ 33 h 125"/>
                <a:gd name="T12" fmla="*/ 37 w 77"/>
                <a:gd name="T13" fmla="*/ 28 h 125"/>
                <a:gd name="T14" fmla="*/ 46 w 77"/>
                <a:gd name="T15" fmla="*/ 30 h 125"/>
                <a:gd name="T16" fmla="*/ 55 w 77"/>
                <a:gd name="T17" fmla="*/ 35 h 125"/>
                <a:gd name="T18" fmla="*/ 56 w 77"/>
                <a:gd name="T19" fmla="*/ 36 h 125"/>
                <a:gd name="T20" fmla="*/ 56 w 77"/>
                <a:gd name="T21" fmla="*/ 36 h 125"/>
                <a:gd name="T22" fmla="*/ 56 w 77"/>
                <a:gd name="T23" fmla="*/ 37 h 125"/>
                <a:gd name="T24" fmla="*/ 62 w 77"/>
                <a:gd name="T25" fmla="*/ 40 h 125"/>
                <a:gd name="T26" fmla="*/ 71 w 77"/>
                <a:gd name="T27" fmla="*/ 34 h 125"/>
                <a:gd name="T28" fmla="*/ 71 w 77"/>
                <a:gd name="T29" fmla="*/ 27 h 125"/>
                <a:gd name="T30" fmla="*/ 51 w 77"/>
                <a:gd name="T31" fmla="*/ 13 h 125"/>
                <a:gd name="T32" fmla="*/ 44 w 77"/>
                <a:gd name="T33" fmla="*/ 12 h 125"/>
                <a:gd name="T34" fmla="*/ 44 w 77"/>
                <a:gd name="T35" fmla="*/ 3 h 125"/>
                <a:gd name="T36" fmla="*/ 41 w 77"/>
                <a:gd name="T37" fmla="*/ 0 h 125"/>
                <a:gd name="T38" fmla="*/ 33 w 77"/>
                <a:gd name="T39" fmla="*/ 0 h 125"/>
                <a:gd name="T40" fmla="*/ 30 w 77"/>
                <a:gd name="T41" fmla="*/ 3 h 125"/>
                <a:gd name="T42" fmla="*/ 30 w 77"/>
                <a:gd name="T43" fmla="*/ 12 h 125"/>
                <a:gd name="T44" fmla="*/ 10 w 77"/>
                <a:gd name="T45" fmla="*/ 21 h 125"/>
                <a:gd name="T46" fmla="*/ 5 w 77"/>
                <a:gd name="T47" fmla="*/ 51 h 125"/>
                <a:gd name="T48" fmla="*/ 15 w 77"/>
                <a:gd name="T49" fmla="*/ 62 h 125"/>
                <a:gd name="T50" fmla="*/ 42 w 77"/>
                <a:gd name="T51" fmla="*/ 75 h 125"/>
                <a:gd name="T52" fmla="*/ 46 w 77"/>
                <a:gd name="T53" fmla="*/ 77 h 125"/>
                <a:gd name="T54" fmla="*/ 53 w 77"/>
                <a:gd name="T55" fmla="*/ 83 h 125"/>
                <a:gd name="T56" fmla="*/ 51 w 77"/>
                <a:gd name="T57" fmla="*/ 95 h 125"/>
                <a:gd name="T58" fmla="*/ 40 w 77"/>
                <a:gd name="T59" fmla="*/ 98 h 125"/>
                <a:gd name="T60" fmla="*/ 27 w 77"/>
                <a:gd name="T61" fmla="*/ 95 h 125"/>
                <a:gd name="T62" fmla="*/ 18 w 77"/>
                <a:gd name="T63" fmla="*/ 90 h 125"/>
                <a:gd name="T64" fmla="*/ 17 w 77"/>
                <a:gd name="T65" fmla="*/ 89 h 125"/>
                <a:gd name="T66" fmla="*/ 17 w 77"/>
                <a:gd name="T67" fmla="*/ 89 h 125"/>
                <a:gd name="T68" fmla="*/ 17 w 77"/>
                <a:gd name="T69" fmla="*/ 89 h 125"/>
                <a:gd name="T70" fmla="*/ 17 w 77"/>
                <a:gd name="T71" fmla="*/ 88 h 125"/>
                <a:gd name="T72" fmla="*/ 11 w 77"/>
                <a:gd name="T73" fmla="*/ 85 h 125"/>
                <a:gd name="T74" fmla="*/ 2 w 77"/>
                <a:gd name="T75" fmla="*/ 91 h 125"/>
                <a:gd name="T76" fmla="*/ 2 w 77"/>
                <a:gd name="T77" fmla="*/ 99 h 125"/>
                <a:gd name="T78" fmla="*/ 30 w 77"/>
                <a:gd name="T79" fmla="*/ 113 h 125"/>
                <a:gd name="T80" fmla="*/ 30 w 77"/>
                <a:gd name="T81" fmla="*/ 123 h 125"/>
                <a:gd name="T82" fmla="*/ 33 w 77"/>
                <a:gd name="T83" fmla="*/ 125 h 125"/>
                <a:gd name="T84" fmla="*/ 41 w 77"/>
                <a:gd name="T85" fmla="*/ 125 h 125"/>
                <a:gd name="T86" fmla="*/ 44 w 77"/>
                <a:gd name="T87" fmla="*/ 123 h 125"/>
                <a:gd name="T88" fmla="*/ 44 w 77"/>
                <a:gd name="T89" fmla="*/ 114 h 125"/>
                <a:gd name="T90" fmla="*/ 65 w 77"/>
                <a:gd name="T91" fmla="*/ 107 h 125"/>
                <a:gd name="T92" fmla="*/ 73 w 77"/>
                <a:gd name="T93" fmla="*/ 78 h 125"/>
                <a:gd name="T94" fmla="*/ 44 w 77"/>
                <a:gd name="T95"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25">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grpFill/>
            <a:ln>
              <a:noFill/>
            </a:ln>
            <a:extLst/>
          </p:spPr>
          <p:txBody>
            <a:bodyPr vert="horz" wrap="square" lIns="86792" tIns="43396" rIns="86792" bIns="43396" numCol="1" anchor="t" anchorCtr="0" compatLnSpc="1">
              <a:prstTxWarp prst="textNoShape">
                <a:avLst/>
              </a:prstTxWarp>
            </a:bodyPr>
            <a:lstStyle/>
            <a:p>
              <a:endParaRPr lang="zh-CN" altLang="en-US" sz="1044" kern="0">
                <a:solidFill>
                  <a:schemeClr val="bg1"/>
                </a:solidFill>
                <a:latin typeface="方正中等线简体" panose="03000509000000000000" pitchFamily="65" charset="-122"/>
                <a:ea typeface="方正中等线简体" panose="03000509000000000000" pitchFamily="65" charset="-122"/>
              </a:endParaRPr>
            </a:p>
          </p:txBody>
        </p:sp>
      </p:grpSp>
      <p:sp>
        <p:nvSpPr>
          <p:cNvPr id="63" name="文本框 62"/>
          <p:cNvSpPr txBox="1"/>
          <p:nvPr/>
        </p:nvSpPr>
        <p:spPr>
          <a:xfrm>
            <a:off x="887695" y="4075544"/>
            <a:ext cx="7308696" cy="1119209"/>
          </a:xfrm>
          <a:prstGeom prst="rect">
            <a:avLst/>
          </a:prstGeom>
          <a:noFill/>
        </p:spPr>
        <p:txBody>
          <a:bodyPr wrap="square" lIns="66350" tIns="33175" rIns="66350" bIns="33175" rtlCol="0">
            <a:spAutoFit/>
          </a:bodyPr>
          <a:lstStyle>
            <a:defPPr>
              <a:defRPr lang="zh-CN"/>
            </a:defPPr>
            <a:lvl1pPr algn="just">
              <a:lnSpc>
                <a:spcPct val="120000"/>
              </a:lnSpc>
              <a:defRPr sz="2000">
                <a:solidFill>
                  <a:schemeClr val="bg1"/>
                </a:solidFill>
                <a:latin typeface="方正正中黑简体" panose="02000000000000000000" pitchFamily="2" charset="-122"/>
                <a:ea typeface="方正正中黑简体" panose="02000000000000000000" pitchFamily="2" charset="-122"/>
              </a:defRPr>
            </a:lvl1pPr>
          </a:lstStyle>
          <a:p>
            <a:r>
              <a:rPr lang="zh-CN" altLang="en-US" sz="1899" dirty="0">
                <a:solidFill>
                  <a:schemeClr val="tx1"/>
                </a:solidFill>
              </a:rPr>
              <a:t>中国最专业</a:t>
            </a:r>
            <a:r>
              <a:rPr lang="en-US" altLang="zh-CN" sz="1899" dirty="0">
                <a:solidFill>
                  <a:schemeClr val="tx1"/>
                </a:solidFill>
              </a:rPr>
              <a:t>——</a:t>
            </a:r>
            <a:r>
              <a:rPr lang="zh-CN" altLang="en-US" sz="1899" dirty="0">
                <a:solidFill>
                  <a:schemeClr val="tx1"/>
                </a:solidFill>
              </a:rPr>
              <a:t>由中国最好的</a:t>
            </a:r>
            <a:r>
              <a:rPr lang="en-US" altLang="zh-CN" sz="1899" dirty="0">
                <a:solidFill>
                  <a:schemeClr val="tx1"/>
                </a:solidFill>
              </a:rPr>
              <a:t>PPT</a:t>
            </a:r>
            <a:r>
              <a:rPr lang="zh-CN" altLang="en-US" sz="1899" dirty="0">
                <a:solidFill>
                  <a:schemeClr val="tx1"/>
                </a:solidFill>
              </a:rPr>
              <a:t>设计公司全面运作。</a:t>
            </a:r>
            <a:r>
              <a:rPr lang="en-US" altLang="zh-CN" sz="1899" dirty="0">
                <a:solidFill>
                  <a:schemeClr val="tx1"/>
                </a:solidFill>
              </a:rPr>
              <a:t>7</a:t>
            </a:r>
            <a:r>
              <a:rPr lang="zh-CN" altLang="en-US" sz="1899" dirty="0">
                <a:solidFill>
                  <a:schemeClr val="tx1"/>
                </a:solidFill>
              </a:rPr>
              <a:t>年专业</a:t>
            </a:r>
            <a:r>
              <a:rPr lang="en-US" altLang="zh-CN" sz="1899" dirty="0">
                <a:solidFill>
                  <a:schemeClr val="tx1"/>
                </a:solidFill>
              </a:rPr>
              <a:t>PPT</a:t>
            </a:r>
            <a:r>
              <a:rPr lang="zh-CN" altLang="en-US" sz="1899" dirty="0">
                <a:solidFill>
                  <a:schemeClr val="tx1"/>
                </a:solidFill>
              </a:rPr>
              <a:t>演示设计经验对卖家资质进行精准审核确保专业对卖方进行技术培训和指导</a:t>
            </a:r>
          </a:p>
        </p:txBody>
      </p:sp>
      <p:sp>
        <p:nvSpPr>
          <p:cNvPr id="64" name="矩形 63"/>
          <p:cNvSpPr/>
          <p:nvPr/>
        </p:nvSpPr>
        <p:spPr>
          <a:xfrm>
            <a:off x="2277663" y="1575016"/>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sp>
        <p:nvSpPr>
          <p:cNvPr id="65" name="矩形 64"/>
          <p:cNvSpPr/>
          <p:nvPr/>
        </p:nvSpPr>
        <p:spPr>
          <a:xfrm>
            <a:off x="4703004" y="1575016"/>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sp>
        <p:nvSpPr>
          <p:cNvPr id="66" name="矩形 65"/>
          <p:cNvSpPr/>
          <p:nvPr/>
        </p:nvSpPr>
        <p:spPr>
          <a:xfrm>
            <a:off x="7158071" y="1575016"/>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sp>
        <p:nvSpPr>
          <p:cNvPr id="67" name="矩形 66"/>
          <p:cNvSpPr/>
          <p:nvPr/>
        </p:nvSpPr>
        <p:spPr>
          <a:xfrm>
            <a:off x="1023777" y="3286483"/>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sp>
        <p:nvSpPr>
          <p:cNvPr id="68" name="矩形 67"/>
          <p:cNvSpPr/>
          <p:nvPr/>
        </p:nvSpPr>
        <p:spPr>
          <a:xfrm>
            <a:off x="3496721" y="3286483"/>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sp>
        <p:nvSpPr>
          <p:cNvPr id="69" name="矩形 68"/>
          <p:cNvSpPr/>
          <p:nvPr/>
        </p:nvSpPr>
        <p:spPr>
          <a:xfrm>
            <a:off x="5930446" y="3286483"/>
            <a:ext cx="864965" cy="286161"/>
          </a:xfrm>
          <a:prstGeom prst="rect">
            <a:avLst/>
          </a:prstGeom>
        </p:spPr>
        <p:txBody>
          <a:bodyPr wrap="none" lIns="66350" tIns="33175" rIns="66350" bIns="33175">
            <a:spAutoFit/>
          </a:bodyPr>
          <a:lstStyle/>
          <a:p>
            <a:pPr algn="ctr"/>
            <a:r>
              <a:rPr lang="zh-CN" altLang="en-US" sz="1424" dirty="0">
                <a:solidFill>
                  <a:srgbClr val="0070C0"/>
                </a:solidFill>
                <a:latin typeface="方正中等线简体" panose="03000509000000000000" pitchFamily="65" charset="-122"/>
                <a:ea typeface="方正中等线简体" panose="03000509000000000000" pitchFamily="65" charset="-122"/>
              </a:rPr>
              <a:t>添加标题</a:t>
            </a:r>
            <a:endParaRPr lang="en-US" altLang="zh-CN" sz="1424" dirty="0">
              <a:solidFill>
                <a:srgbClr val="0070C0"/>
              </a:solidFill>
              <a:latin typeface="方正中等线简体" panose="03000509000000000000" pitchFamily="65" charset="-122"/>
              <a:ea typeface="方正中等线简体" panose="03000509000000000000" pitchFamily="65" charset="-122"/>
            </a:endParaRPr>
          </a:p>
        </p:txBody>
      </p:sp>
      <p:cxnSp>
        <p:nvCxnSpPr>
          <p:cNvPr id="70" name="直接连接符 69"/>
          <p:cNvCxnSpPr/>
          <p:nvPr/>
        </p:nvCxnSpPr>
        <p:spPr>
          <a:xfrm>
            <a:off x="113088" y="2574130"/>
            <a:ext cx="8890295" cy="0"/>
          </a:xfrm>
          <a:prstGeom prst="line">
            <a:avLst/>
          </a:prstGeom>
          <a:ln w="25400">
            <a:solidFill>
              <a:srgbClr val="0070C0"/>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31987" y="247704"/>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78" name="组合 77"/>
          <p:cNvGrpSpPr/>
          <p:nvPr/>
        </p:nvGrpSpPr>
        <p:grpSpPr>
          <a:xfrm>
            <a:off x="494662" y="2678"/>
            <a:ext cx="791863" cy="791863"/>
            <a:chOff x="7414667" y="3750264"/>
            <a:chExt cx="871129" cy="871129"/>
          </a:xfrm>
        </p:grpSpPr>
        <p:sp>
          <p:nvSpPr>
            <p:cNvPr id="79" name="椭圆 7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80"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81" name="矩形 9"/>
          <p:cNvSpPr>
            <a:spLocks noChangeArrowheads="1"/>
          </p:cNvSpPr>
          <p:nvPr/>
        </p:nvSpPr>
        <p:spPr bwMode="auto">
          <a:xfrm>
            <a:off x="2077506" y="170891"/>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年度工作概括</a:t>
            </a:r>
          </a:p>
        </p:txBody>
      </p:sp>
    </p:spTree>
    <p:extLst>
      <p:ext uri="{BB962C8B-B14F-4D97-AF65-F5344CB8AC3E}">
        <p14:creationId xmlns:p14="http://schemas.microsoft.com/office/powerpoint/2010/main" val="383547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81"/>
                                        </p:tgtEl>
                                        <p:attrNameLst>
                                          <p:attrName>style.visibility</p:attrName>
                                        </p:attrNameLst>
                                      </p:cBhvr>
                                      <p:to>
                                        <p:strVal val="visible"/>
                                      </p:to>
                                    </p:set>
                                    <p:animEffect>
                                      <p:cBhvr>
                                        <p:cTn id="13" dur="750"/>
                                        <p:tgtEl>
                                          <p:spTgt spid="81"/>
                                        </p:tgtEl>
                                      </p:cBhvr>
                                    </p:animEffect>
                                    <p:anim calcmode="lin" valueType="num">
                                      <p:cBhvr>
                                        <p:cTn id="14" dur="750" fill="hold"/>
                                        <p:tgtEl>
                                          <p:spTgt spid="81"/>
                                        </p:tgtEl>
                                        <p:attrNameLst>
                                          <p:attrName>ppt_x</p:attrName>
                                        </p:attrNameLst>
                                      </p:cBhvr>
                                      <p:tavLst>
                                        <p:tav tm="0">
                                          <p:val>
                                            <p:strVal val="#ppt_x"/>
                                          </p:val>
                                        </p:tav>
                                        <p:tav tm="100000">
                                          <p:val>
                                            <p:strVal val="#ppt_x"/>
                                          </p:val>
                                        </p:tav>
                                      </p:tavLst>
                                    </p:anim>
                                    <p:anim calcmode="lin" valueType="num">
                                      <p:cBhvr>
                                        <p:cTn id="15" dur="750" fill="hold"/>
                                        <p:tgtEl>
                                          <p:spTgt spid="81"/>
                                        </p:tgtEl>
                                        <p:attrNameLst>
                                          <p:attrName>ppt_y</p:attrName>
                                        </p:attrNameLst>
                                      </p:cBhvr>
                                      <p:tavLst>
                                        <p:tav tm="0">
                                          <p:val>
                                            <p:strVal val="#ppt_y+.1"/>
                                          </p:val>
                                        </p:tav>
                                        <p:tav tm="100000">
                                          <p:val>
                                            <p:strVal val="#ppt_y"/>
                                          </p:val>
                                        </p:tav>
                                      </p:tavLst>
                                    </p:anim>
                                  </p:childTnLst>
                                </p:cTn>
                              </p:par>
                            </p:childTnLst>
                          </p:cTn>
                        </p:par>
                        <p:par>
                          <p:cTn id="16" fill="hold">
                            <p:stCondLst>
                              <p:cond delay="1625"/>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par>
                          <p:cTn id="20" fill="hold">
                            <p:stCondLst>
                              <p:cond delay="2125"/>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par>
                                <p:cTn id="86" presetID="53" presetClass="entr" presetSubtype="16"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animEffect transition="in" filter="fade">
                                      <p:cBhvr>
                                        <p:cTn id="95" dur="500"/>
                                        <p:tgtEl>
                                          <p:spTgt spid="1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p:cTn id="98" dur="500" fill="hold"/>
                                        <p:tgtEl>
                                          <p:spTgt spid="65"/>
                                        </p:tgtEl>
                                        <p:attrNameLst>
                                          <p:attrName>ppt_w</p:attrName>
                                        </p:attrNameLst>
                                      </p:cBhvr>
                                      <p:tavLst>
                                        <p:tav tm="0">
                                          <p:val>
                                            <p:fltVal val="0"/>
                                          </p:val>
                                        </p:tav>
                                        <p:tav tm="100000">
                                          <p:val>
                                            <p:strVal val="#ppt_w"/>
                                          </p:val>
                                        </p:tav>
                                      </p:tavLst>
                                    </p:anim>
                                    <p:anim calcmode="lin" valueType="num">
                                      <p:cBhvr>
                                        <p:cTn id="99" dur="500" fill="hold"/>
                                        <p:tgtEl>
                                          <p:spTgt spid="65"/>
                                        </p:tgtEl>
                                        <p:attrNameLst>
                                          <p:attrName>ppt_h</p:attrName>
                                        </p:attrNameLst>
                                      </p:cBhvr>
                                      <p:tavLst>
                                        <p:tav tm="0">
                                          <p:val>
                                            <p:fltVal val="0"/>
                                          </p:val>
                                        </p:tav>
                                        <p:tav tm="100000">
                                          <p:val>
                                            <p:strVal val="#ppt_h"/>
                                          </p:val>
                                        </p:tav>
                                      </p:tavLst>
                                    </p:anim>
                                    <p:animEffect transition="in" filter="fade">
                                      <p:cBhvr>
                                        <p:cTn id="100" dur="500"/>
                                        <p:tgtEl>
                                          <p:spTgt spid="6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par>
                                <p:cTn id="106" presetID="53" presetClass="entr" presetSubtype="16"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500" fill="hold"/>
                                        <p:tgtEl>
                                          <p:spTgt spid="8"/>
                                        </p:tgtEl>
                                        <p:attrNameLst>
                                          <p:attrName>ppt_w</p:attrName>
                                        </p:attrNameLst>
                                      </p:cBhvr>
                                      <p:tavLst>
                                        <p:tav tm="0">
                                          <p:val>
                                            <p:fltVal val="0"/>
                                          </p:val>
                                        </p:tav>
                                        <p:tav tm="100000">
                                          <p:val>
                                            <p:strVal val="#ppt_w"/>
                                          </p:val>
                                        </p:tav>
                                      </p:tavLst>
                                    </p:anim>
                                    <p:anim calcmode="lin" valueType="num">
                                      <p:cBhvr>
                                        <p:cTn id="114" dur="500" fill="hold"/>
                                        <p:tgtEl>
                                          <p:spTgt spid="8"/>
                                        </p:tgtEl>
                                        <p:attrNameLst>
                                          <p:attrName>ppt_h</p:attrName>
                                        </p:attrNameLst>
                                      </p:cBhvr>
                                      <p:tavLst>
                                        <p:tav tm="0">
                                          <p:val>
                                            <p:fltVal val="0"/>
                                          </p:val>
                                        </p:tav>
                                        <p:tav tm="100000">
                                          <p:val>
                                            <p:strVal val="#ppt_h"/>
                                          </p:val>
                                        </p:tav>
                                      </p:tavLst>
                                    </p:anim>
                                    <p:animEffect transition="in" filter="fade">
                                      <p:cBhvr>
                                        <p:cTn id="115" dur="500"/>
                                        <p:tgtEl>
                                          <p:spTgt spid="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500" fill="hold"/>
                                        <p:tgtEl>
                                          <p:spTgt spid="69"/>
                                        </p:tgtEl>
                                        <p:attrNameLst>
                                          <p:attrName>ppt_w</p:attrName>
                                        </p:attrNameLst>
                                      </p:cBhvr>
                                      <p:tavLst>
                                        <p:tav tm="0">
                                          <p:val>
                                            <p:fltVal val="0"/>
                                          </p:val>
                                        </p:tav>
                                        <p:tav tm="100000">
                                          <p:val>
                                            <p:strVal val="#ppt_w"/>
                                          </p:val>
                                        </p:tav>
                                      </p:tavLst>
                                    </p:anim>
                                    <p:anim calcmode="lin" valueType="num">
                                      <p:cBhvr>
                                        <p:cTn id="119" dur="500" fill="hold"/>
                                        <p:tgtEl>
                                          <p:spTgt spid="69"/>
                                        </p:tgtEl>
                                        <p:attrNameLst>
                                          <p:attrName>ppt_h</p:attrName>
                                        </p:attrNameLst>
                                      </p:cBhvr>
                                      <p:tavLst>
                                        <p:tav tm="0">
                                          <p:val>
                                            <p:fltVal val="0"/>
                                          </p:val>
                                        </p:tav>
                                        <p:tav tm="100000">
                                          <p:val>
                                            <p:strVal val="#ppt_h"/>
                                          </p:val>
                                        </p:tav>
                                      </p:tavLst>
                                    </p:anim>
                                    <p:animEffect transition="in" filter="fade">
                                      <p:cBhvr>
                                        <p:cTn id="120" dur="500"/>
                                        <p:tgtEl>
                                          <p:spTgt spid="69"/>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p:cTn id="123" dur="500" fill="hold"/>
                                        <p:tgtEl>
                                          <p:spTgt spid="53"/>
                                        </p:tgtEl>
                                        <p:attrNameLst>
                                          <p:attrName>ppt_w</p:attrName>
                                        </p:attrNameLst>
                                      </p:cBhvr>
                                      <p:tavLst>
                                        <p:tav tm="0">
                                          <p:val>
                                            <p:fltVal val="0"/>
                                          </p:val>
                                        </p:tav>
                                        <p:tav tm="100000">
                                          <p:val>
                                            <p:strVal val="#ppt_w"/>
                                          </p:val>
                                        </p:tav>
                                      </p:tavLst>
                                    </p:anim>
                                    <p:anim calcmode="lin" valueType="num">
                                      <p:cBhvr>
                                        <p:cTn id="124" dur="500" fill="hold"/>
                                        <p:tgtEl>
                                          <p:spTgt spid="53"/>
                                        </p:tgtEl>
                                        <p:attrNameLst>
                                          <p:attrName>ppt_h</p:attrName>
                                        </p:attrNameLst>
                                      </p:cBhvr>
                                      <p:tavLst>
                                        <p:tav tm="0">
                                          <p:val>
                                            <p:fltVal val="0"/>
                                          </p:val>
                                        </p:tav>
                                        <p:tav tm="100000">
                                          <p:val>
                                            <p:strVal val="#ppt_h"/>
                                          </p:val>
                                        </p:tav>
                                      </p:tavLst>
                                    </p:anim>
                                    <p:animEffect transition="in" filter="fade">
                                      <p:cBhvr>
                                        <p:cTn id="125" dur="500"/>
                                        <p:tgtEl>
                                          <p:spTgt spid="53"/>
                                        </p:tgtEl>
                                      </p:cBhvr>
                                    </p:animEffect>
                                  </p:childTnLst>
                                </p:cTn>
                              </p:par>
                              <p:par>
                                <p:cTn id="126" presetID="53" presetClass="entr" presetSubtype="16" fill="hold" nodeType="with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ppt_w</p:attrName>
                                        </p:attrNameLst>
                                      </p:cBhvr>
                                      <p:tavLst>
                                        <p:tav tm="0">
                                          <p:val>
                                            <p:fltVal val="0"/>
                                          </p:val>
                                        </p:tav>
                                        <p:tav tm="100000">
                                          <p:val>
                                            <p:strVal val="#ppt_w"/>
                                          </p:val>
                                        </p:tav>
                                      </p:tavLst>
                                    </p:anim>
                                    <p:anim calcmode="lin" valueType="num">
                                      <p:cBhvr>
                                        <p:cTn id="134" dur="500" fill="hold"/>
                                        <p:tgtEl>
                                          <p:spTgt spid="13"/>
                                        </p:tgtEl>
                                        <p:attrNameLst>
                                          <p:attrName>ppt_h</p:attrName>
                                        </p:attrNameLst>
                                      </p:cBhvr>
                                      <p:tavLst>
                                        <p:tav tm="0">
                                          <p:val>
                                            <p:fltVal val="0"/>
                                          </p:val>
                                        </p:tav>
                                        <p:tav tm="100000">
                                          <p:val>
                                            <p:strVal val="#ppt_h"/>
                                          </p:val>
                                        </p:tav>
                                      </p:tavLst>
                                    </p:anim>
                                    <p:animEffect transition="in" filter="fade">
                                      <p:cBhvr>
                                        <p:cTn id="135" dur="500"/>
                                        <p:tgtEl>
                                          <p:spTgt spid="13"/>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 calcmode="lin" valueType="num">
                                      <p:cBhvr>
                                        <p:cTn id="138" dur="500" fill="hold"/>
                                        <p:tgtEl>
                                          <p:spTgt spid="66"/>
                                        </p:tgtEl>
                                        <p:attrNameLst>
                                          <p:attrName>ppt_w</p:attrName>
                                        </p:attrNameLst>
                                      </p:cBhvr>
                                      <p:tavLst>
                                        <p:tav tm="0">
                                          <p:val>
                                            <p:fltVal val="0"/>
                                          </p:val>
                                        </p:tav>
                                        <p:tav tm="100000">
                                          <p:val>
                                            <p:strVal val="#ppt_w"/>
                                          </p:val>
                                        </p:tav>
                                      </p:tavLst>
                                    </p:anim>
                                    <p:anim calcmode="lin" valueType="num">
                                      <p:cBhvr>
                                        <p:cTn id="139" dur="500" fill="hold"/>
                                        <p:tgtEl>
                                          <p:spTgt spid="66"/>
                                        </p:tgtEl>
                                        <p:attrNameLst>
                                          <p:attrName>ppt_h</p:attrName>
                                        </p:attrNameLst>
                                      </p:cBhvr>
                                      <p:tavLst>
                                        <p:tav tm="0">
                                          <p:val>
                                            <p:fltVal val="0"/>
                                          </p:val>
                                        </p:tav>
                                        <p:tav tm="100000">
                                          <p:val>
                                            <p:strVal val="#ppt_h"/>
                                          </p:val>
                                        </p:tav>
                                      </p:tavLst>
                                    </p:anim>
                                    <p:animEffect transition="in" filter="fade">
                                      <p:cBhvr>
                                        <p:cTn id="140" dur="500"/>
                                        <p:tgtEl>
                                          <p:spTgt spid="6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 calcmode="lin" valueType="num">
                                      <p:cBhvr>
                                        <p:cTn id="143" dur="500" fill="hold"/>
                                        <p:tgtEl>
                                          <p:spTgt spid="63"/>
                                        </p:tgtEl>
                                        <p:attrNameLst>
                                          <p:attrName>ppt_w</p:attrName>
                                        </p:attrNameLst>
                                      </p:cBhvr>
                                      <p:tavLst>
                                        <p:tav tm="0">
                                          <p:val>
                                            <p:fltVal val="0"/>
                                          </p:val>
                                        </p:tav>
                                        <p:tav tm="100000">
                                          <p:val>
                                            <p:strVal val="#ppt_w"/>
                                          </p:val>
                                        </p:tav>
                                      </p:tavLst>
                                    </p:anim>
                                    <p:anim calcmode="lin" valueType="num">
                                      <p:cBhvr>
                                        <p:cTn id="144" dur="500" fill="hold"/>
                                        <p:tgtEl>
                                          <p:spTgt spid="63"/>
                                        </p:tgtEl>
                                        <p:attrNameLst>
                                          <p:attrName>ppt_h</p:attrName>
                                        </p:attrNameLst>
                                      </p:cBhvr>
                                      <p:tavLst>
                                        <p:tav tm="0">
                                          <p:val>
                                            <p:fltVal val="0"/>
                                          </p:val>
                                        </p:tav>
                                        <p:tav tm="100000">
                                          <p:val>
                                            <p:strVal val="#ppt_h"/>
                                          </p:val>
                                        </p:tav>
                                      </p:tavLst>
                                    </p:anim>
                                    <p:animEffect transition="in" filter="fade">
                                      <p:cBhvr>
                                        <p:cTn id="145" dur="500"/>
                                        <p:tgtEl>
                                          <p:spTgt spid="63"/>
                                        </p:tgtEl>
                                      </p:cBhvr>
                                    </p:animEffect>
                                  </p:childTnLst>
                                </p:cTn>
                              </p:par>
                            </p:childTnLst>
                          </p:cTn>
                        </p:par>
                        <p:par>
                          <p:cTn id="146" fill="hold">
                            <p:stCondLst>
                              <p:cond delay="2625"/>
                            </p:stCondLst>
                            <p:childTnLst>
                              <p:par>
                                <p:cTn id="147" presetID="53" presetClass="entr" presetSubtype="16" fill="hold" grpId="1" nodeType="afterEffect">
                                  <p:stCondLst>
                                    <p:cond delay="0"/>
                                  </p:stCondLst>
                                  <p:childTnLst>
                                    <p:set>
                                      <p:cBhvr>
                                        <p:cTn id="148" dur="1" fill="hold">
                                          <p:stCondLst>
                                            <p:cond delay="0"/>
                                          </p:stCondLst>
                                        </p:cTn>
                                        <p:tgtEl>
                                          <p:spTgt spid="63"/>
                                        </p:tgtEl>
                                        <p:attrNameLst>
                                          <p:attrName>style.visibility</p:attrName>
                                        </p:attrNameLst>
                                      </p:cBhvr>
                                      <p:to>
                                        <p:strVal val="visible"/>
                                      </p:to>
                                    </p:set>
                                    <p:anim calcmode="lin" valueType="num">
                                      <p:cBhvr>
                                        <p:cTn id="149" dur="500" fill="hold"/>
                                        <p:tgtEl>
                                          <p:spTgt spid="63"/>
                                        </p:tgtEl>
                                        <p:attrNameLst>
                                          <p:attrName>ppt_w</p:attrName>
                                        </p:attrNameLst>
                                      </p:cBhvr>
                                      <p:tavLst>
                                        <p:tav tm="0">
                                          <p:val>
                                            <p:fltVal val="0"/>
                                          </p:val>
                                        </p:tav>
                                        <p:tav tm="100000">
                                          <p:val>
                                            <p:strVal val="#ppt_w"/>
                                          </p:val>
                                        </p:tav>
                                      </p:tavLst>
                                    </p:anim>
                                    <p:anim calcmode="lin" valueType="num">
                                      <p:cBhvr>
                                        <p:cTn id="150" dur="500" fill="hold"/>
                                        <p:tgtEl>
                                          <p:spTgt spid="63"/>
                                        </p:tgtEl>
                                        <p:attrNameLst>
                                          <p:attrName>ppt_h</p:attrName>
                                        </p:attrNameLst>
                                      </p:cBhvr>
                                      <p:tavLst>
                                        <p:tav tm="0">
                                          <p:val>
                                            <p:fltVal val="0"/>
                                          </p:val>
                                        </p:tav>
                                        <p:tav tm="100000">
                                          <p:val>
                                            <p:strVal val="#ppt_h"/>
                                          </p:val>
                                        </p:tav>
                                      </p:tavLst>
                                    </p:anim>
                                    <p:animEffect transition="in" filter="fade">
                                      <p:cBhvr>
                                        <p:cTn id="15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1" grpId="0" animBg="1"/>
      <p:bldP spid="30" grpId="0" animBg="1"/>
      <p:bldP spid="37" grpId="0" animBg="1"/>
      <p:bldP spid="45" grpId="0" animBg="1"/>
      <p:bldP spid="53" grpId="0" animBg="1"/>
      <p:bldP spid="63" grpId="0"/>
      <p:bldP spid="63" grpId="1"/>
      <p:bldP spid="64" grpId="0"/>
      <p:bldP spid="65" grpId="0"/>
      <p:bldP spid="66" grpId="0"/>
      <p:bldP spid="67" grpId="0"/>
      <p:bldP spid="68" grpId="0"/>
      <p:bldP spid="69" grpId="0"/>
      <p:bldP spid="81" grpId="0" bldLvl="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 name="Group 2"/>
          <p:cNvGrpSpPr>
            <a:grpSpLocks/>
          </p:cNvGrpSpPr>
          <p:nvPr/>
        </p:nvGrpSpPr>
        <p:grpSpPr bwMode="auto">
          <a:xfrm>
            <a:off x="-1509736" y="-708522"/>
            <a:ext cx="11139370" cy="6924773"/>
            <a:chOff x="0" y="0"/>
            <a:chExt cx="15998170" cy="10312383"/>
          </a:xfrm>
        </p:grpSpPr>
        <p:grpSp>
          <p:nvGrpSpPr>
            <p:cNvPr id="44" name="Group 3"/>
            <p:cNvGrpSpPr>
              <a:grpSpLocks/>
            </p:cNvGrpSpPr>
            <p:nvPr/>
          </p:nvGrpSpPr>
          <p:grpSpPr bwMode="auto">
            <a:xfrm rot="-1809353">
              <a:off x="3012676" y="4939170"/>
              <a:ext cx="4949425" cy="5373213"/>
              <a:chOff x="0" y="0"/>
              <a:chExt cx="1643999" cy="1784764"/>
            </a:xfrm>
          </p:grpSpPr>
          <p:sp>
            <p:nvSpPr>
              <p:cNvPr id="102" name="直角三角形 120"/>
              <p:cNvSpPr>
                <a:spLocks noChangeArrowheads="1"/>
              </p:cNvSpPr>
              <p:nvPr/>
            </p:nvSpPr>
            <p:spPr bwMode="auto">
              <a:xfrm rot="10800000">
                <a:off x="288925" y="0"/>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3" name="直角三角形 121"/>
              <p:cNvSpPr>
                <a:spLocks noChangeArrowheads="1"/>
              </p:cNvSpPr>
              <p:nvPr/>
            </p:nvSpPr>
            <p:spPr bwMode="auto">
              <a:xfrm rot="7167729">
                <a:off x="-212686" y="328472"/>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4" name="直角三角形 122"/>
              <p:cNvSpPr>
                <a:spLocks noChangeArrowheads="1"/>
              </p:cNvSpPr>
              <p:nvPr/>
            </p:nvSpPr>
            <p:spPr bwMode="auto">
              <a:xfrm rot="3614698">
                <a:off x="-175951" y="909918"/>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5" name="直角三角形 123"/>
              <p:cNvSpPr>
                <a:spLocks noChangeArrowheads="1"/>
              </p:cNvSpPr>
              <p:nvPr/>
            </p:nvSpPr>
            <p:spPr bwMode="auto">
              <a:xfrm>
                <a:off x="344517" y="120202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6" name="直角三角形 124"/>
              <p:cNvSpPr>
                <a:spLocks noChangeArrowheads="1"/>
              </p:cNvSpPr>
              <p:nvPr/>
            </p:nvSpPr>
            <p:spPr bwMode="auto">
              <a:xfrm rot="-3705952">
                <a:off x="848573" y="88327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7" name="直角三角形 125"/>
              <p:cNvSpPr>
                <a:spLocks noChangeArrowheads="1"/>
              </p:cNvSpPr>
              <p:nvPr/>
            </p:nvSpPr>
            <p:spPr bwMode="auto">
              <a:xfrm rot="-7200000">
                <a:off x="808498" y="291371"/>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grpSp>
        <p:grpSp>
          <p:nvGrpSpPr>
            <p:cNvPr id="45" name="Group 10"/>
            <p:cNvGrpSpPr>
              <a:grpSpLocks/>
            </p:cNvGrpSpPr>
            <p:nvPr/>
          </p:nvGrpSpPr>
          <p:grpSpPr bwMode="auto">
            <a:xfrm rot="-1809353">
              <a:off x="8443513" y="4792891"/>
              <a:ext cx="4949425" cy="5373213"/>
              <a:chOff x="0" y="0"/>
              <a:chExt cx="1643999" cy="1784764"/>
            </a:xfrm>
          </p:grpSpPr>
          <p:sp>
            <p:nvSpPr>
              <p:cNvPr id="96" name="直角三角形 114"/>
              <p:cNvSpPr>
                <a:spLocks noChangeArrowheads="1"/>
              </p:cNvSpPr>
              <p:nvPr/>
            </p:nvSpPr>
            <p:spPr bwMode="auto">
              <a:xfrm rot="10800000">
                <a:off x="288925" y="0"/>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7" name="直角三角形 115"/>
              <p:cNvSpPr>
                <a:spLocks noChangeArrowheads="1"/>
              </p:cNvSpPr>
              <p:nvPr/>
            </p:nvSpPr>
            <p:spPr bwMode="auto">
              <a:xfrm rot="7167729">
                <a:off x="-212686" y="328472"/>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8" name="直角三角形 116"/>
              <p:cNvSpPr>
                <a:spLocks noChangeArrowheads="1"/>
              </p:cNvSpPr>
              <p:nvPr/>
            </p:nvSpPr>
            <p:spPr bwMode="auto">
              <a:xfrm rot="3614698">
                <a:off x="-175951" y="909918"/>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9" name="直角三角形 117"/>
              <p:cNvSpPr>
                <a:spLocks noChangeArrowheads="1"/>
              </p:cNvSpPr>
              <p:nvPr/>
            </p:nvSpPr>
            <p:spPr bwMode="auto">
              <a:xfrm>
                <a:off x="344517" y="120202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0" name="直角三角形 118"/>
              <p:cNvSpPr>
                <a:spLocks noChangeArrowheads="1"/>
              </p:cNvSpPr>
              <p:nvPr/>
            </p:nvSpPr>
            <p:spPr bwMode="auto">
              <a:xfrm rot="-3705952">
                <a:off x="848573" y="88327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101" name="直角三角形 119"/>
              <p:cNvSpPr>
                <a:spLocks noChangeArrowheads="1"/>
              </p:cNvSpPr>
              <p:nvPr/>
            </p:nvSpPr>
            <p:spPr bwMode="auto">
              <a:xfrm rot="-7200000">
                <a:off x="808498" y="291371"/>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grpSp>
        <p:grpSp>
          <p:nvGrpSpPr>
            <p:cNvPr id="46" name="Group 17"/>
            <p:cNvGrpSpPr>
              <a:grpSpLocks/>
            </p:cNvGrpSpPr>
            <p:nvPr/>
          </p:nvGrpSpPr>
          <p:grpSpPr bwMode="auto">
            <a:xfrm rot="-1809353">
              <a:off x="5485981" y="133874"/>
              <a:ext cx="4949425" cy="5373213"/>
              <a:chOff x="0" y="0"/>
              <a:chExt cx="1643999" cy="1784764"/>
            </a:xfrm>
          </p:grpSpPr>
          <p:sp>
            <p:nvSpPr>
              <p:cNvPr id="90" name="直角三角形 108"/>
              <p:cNvSpPr>
                <a:spLocks noChangeArrowheads="1"/>
              </p:cNvSpPr>
              <p:nvPr/>
            </p:nvSpPr>
            <p:spPr bwMode="auto">
              <a:xfrm rot="10800000">
                <a:off x="288925" y="0"/>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1" name="直角三角形 109"/>
              <p:cNvSpPr>
                <a:spLocks noChangeArrowheads="1"/>
              </p:cNvSpPr>
              <p:nvPr/>
            </p:nvSpPr>
            <p:spPr bwMode="auto">
              <a:xfrm rot="7167729">
                <a:off x="-212686" y="328472"/>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2" name="直角三角形 110"/>
              <p:cNvSpPr>
                <a:spLocks noChangeArrowheads="1"/>
              </p:cNvSpPr>
              <p:nvPr/>
            </p:nvSpPr>
            <p:spPr bwMode="auto">
              <a:xfrm rot="3614698">
                <a:off x="-175951" y="909918"/>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3" name="直角三角形 111"/>
              <p:cNvSpPr>
                <a:spLocks noChangeArrowheads="1"/>
              </p:cNvSpPr>
              <p:nvPr/>
            </p:nvSpPr>
            <p:spPr bwMode="auto">
              <a:xfrm>
                <a:off x="344517" y="120202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4" name="直角三角形 112"/>
              <p:cNvSpPr>
                <a:spLocks noChangeArrowheads="1"/>
              </p:cNvSpPr>
              <p:nvPr/>
            </p:nvSpPr>
            <p:spPr bwMode="auto">
              <a:xfrm rot="-3705952">
                <a:off x="848573" y="88327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95" name="直角三角形 113"/>
              <p:cNvSpPr>
                <a:spLocks noChangeArrowheads="1"/>
              </p:cNvSpPr>
              <p:nvPr/>
            </p:nvSpPr>
            <p:spPr bwMode="auto">
              <a:xfrm rot="-7200000">
                <a:off x="808498" y="291371"/>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grpSp>
        <p:grpSp>
          <p:nvGrpSpPr>
            <p:cNvPr id="47" name="Group 24"/>
            <p:cNvGrpSpPr>
              <a:grpSpLocks/>
            </p:cNvGrpSpPr>
            <p:nvPr/>
          </p:nvGrpSpPr>
          <p:grpSpPr bwMode="auto">
            <a:xfrm rot="-1809353">
              <a:off x="11048745" y="0"/>
              <a:ext cx="4949425" cy="5373213"/>
              <a:chOff x="0" y="0"/>
              <a:chExt cx="1643999" cy="1784764"/>
            </a:xfrm>
          </p:grpSpPr>
          <p:sp>
            <p:nvSpPr>
              <p:cNvPr id="84" name="直角三角形 127"/>
              <p:cNvSpPr>
                <a:spLocks noChangeArrowheads="1"/>
              </p:cNvSpPr>
              <p:nvPr/>
            </p:nvSpPr>
            <p:spPr bwMode="auto">
              <a:xfrm rot="10800000">
                <a:off x="288925" y="0"/>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5" name="直角三角形 128"/>
              <p:cNvSpPr>
                <a:spLocks noChangeArrowheads="1"/>
              </p:cNvSpPr>
              <p:nvPr/>
            </p:nvSpPr>
            <p:spPr bwMode="auto">
              <a:xfrm rot="7167729">
                <a:off x="-212686" y="328472"/>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6" name="直角三角形 129"/>
              <p:cNvSpPr>
                <a:spLocks noChangeArrowheads="1"/>
              </p:cNvSpPr>
              <p:nvPr/>
            </p:nvSpPr>
            <p:spPr bwMode="auto">
              <a:xfrm rot="3614698">
                <a:off x="-175951" y="909918"/>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7" name="直角三角形 130"/>
              <p:cNvSpPr>
                <a:spLocks noChangeArrowheads="1"/>
              </p:cNvSpPr>
              <p:nvPr/>
            </p:nvSpPr>
            <p:spPr bwMode="auto">
              <a:xfrm>
                <a:off x="344517" y="120202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8" name="直角三角形 131"/>
              <p:cNvSpPr>
                <a:spLocks noChangeArrowheads="1"/>
              </p:cNvSpPr>
              <p:nvPr/>
            </p:nvSpPr>
            <p:spPr bwMode="auto">
              <a:xfrm rot="-3705952">
                <a:off x="848573" y="88327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9" name="直角三角形 132"/>
              <p:cNvSpPr>
                <a:spLocks noChangeArrowheads="1"/>
              </p:cNvSpPr>
              <p:nvPr/>
            </p:nvSpPr>
            <p:spPr bwMode="auto">
              <a:xfrm rot="-7200000">
                <a:off x="808498" y="291371"/>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grpSp>
        <p:grpSp>
          <p:nvGrpSpPr>
            <p:cNvPr id="48" name="Group 31"/>
            <p:cNvGrpSpPr>
              <a:grpSpLocks/>
            </p:cNvGrpSpPr>
            <p:nvPr/>
          </p:nvGrpSpPr>
          <p:grpSpPr bwMode="auto">
            <a:xfrm rot="-1809353">
              <a:off x="0" y="195022"/>
              <a:ext cx="4949425" cy="5373213"/>
              <a:chOff x="0" y="0"/>
              <a:chExt cx="1643999" cy="1784764"/>
            </a:xfrm>
          </p:grpSpPr>
          <p:sp>
            <p:nvSpPr>
              <p:cNvPr id="49" name="直角三角形 134"/>
              <p:cNvSpPr>
                <a:spLocks noChangeArrowheads="1"/>
              </p:cNvSpPr>
              <p:nvPr/>
            </p:nvSpPr>
            <p:spPr bwMode="auto">
              <a:xfrm rot="10800000">
                <a:off x="288925" y="0"/>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50" name="直角三角形 135"/>
              <p:cNvSpPr>
                <a:spLocks noChangeArrowheads="1"/>
              </p:cNvSpPr>
              <p:nvPr/>
            </p:nvSpPr>
            <p:spPr bwMode="auto">
              <a:xfrm rot="7167729">
                <a:off x="-212686" y="328472"/>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51" name="直角三角形 136"/>
              <p:cNvSpPr>
                <a:spLocks noChangeArrowheads="1"/>
              </p:cNvSpPr>
              <p:nvPr/>
            </p:nvSpPr>
            <p:spPr bwMode="auto">
              <a:xfrm rot="3614698">
                <a:off x="-175951" y="909918"/>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52" name="直角三角形 137"/>
              <p:cNvSpPr>
                <a:spLocks noChangeArrowheads="1"/>
              </p:cNvSpPr>
              <p:nvPr/>
            </p:nvSpPr>
            <p:spPr bwMode="auto">
              <a:xfrm>
                <a:off x="344517" y="120202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53" name="直角三角形 138"/>
              <p:cNvSpPr>
                <a:spLocks noChangeArrowheads="1"/>
              </p:cNvSpPr>
              <p:nvPr/>
            </p:nvSpPr>
            <p:spPr bwMode="auto">
              <a:xfrm rot="-3705952">
                <a:off x="848573" y="883274"/>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sp>
            <p:nvSpPr>
              <p:cNvPr id="83" name="直角三角形 139"/>
              <p:cNvSpPr>
                <a:spLocks noChangeArrowheads="1"/>
              </p:cNvSpPr>
              <p:nvPr/>
            </p:nvSpPr>
            <p:spPr bwMode="auto">
              <a:xfrm rot="14400000">
                <a:off x="784857" y="315733"/>
                <a:ext cx="1008112" cy="582740"/>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p>
                <a:pPr algn="ctr"/>
                <a:endParaRPr lang="zh-CN" altLang="zh-CN" sz="960">
                  <a:solidFill>
                    <a:srgbClr val="FFFFFF"/>
                  </a:solidFill>
                  <a:latin typeface="宋体" pitchFamily="2" charset="-122"/>
                  <a:sym typeface="宋体" pitchFamily="2" charset="-122"/>
                </a:endParaRPr>
              </a:p>
            </p:txBody>
          </p:sp>
        </p:grpSp>
      </p:grpSp>
      <p:cxnSp>
        <p:nvCxnSpPr>
          <p:cNvPr id="54" name="直接连接符 53"/>
          <p:cNvCxnSpPr/>
          <p:nvPr/>
        </p:nvCxnSpPr>
        <p:spPr>
          <a:xfrm>
            <a:off x="110126" y="3705814"/>
            <a:ext cx="922855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1999210" y="3601742"/>
            <a:ext cx="223353" cy="176459"/>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nvGrpSpPr>
          <p:cNvPr id="56" name="组合 55"/>
          <p:cNvGrpSpPr/>
          <p:nvPr/>
        </p:nvGrpSpPr>
        <p:grpSpPr>
          <a:xfrm>
            <a:off x="1458355" y="1402068"/>
            <a:ext cx="1265668" cy="2093174"/>
            <a:chOff x="1115616" y="1077584"/>
            <a:chExt cx="1224136" cy="2562492"/>
          </a:xfrm>
        </p:grpSpPr>
        <p:sp>
          <p:nvSpPr>
            <p:cNvPr id="57" name="任意多边形 5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58" name="圆角矩形 57"/>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59" name="矩形 5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29" b="1" dirty="0">
                  <a:solidFill>
                    <a:srgbClr val="0070C0"/>
                  </a:solidFill>
                </a:rPr>
                <a:t>第一阶段</a:t>
              </a:r>
            </a:p>
          </p:txBody>
        </p:sp>
        <p:sp>
          <p:nvSpPr>
            <p:cNvPr id="60" name="文本框 16"/>
            <p:cNvSpPr txBox="1"/>
            <p:nvPr/>
          </p:nvSpPr>
          <p:spPr>
            <a:xfrm>
              <a:off x="1368152" y="1253361"/>
              <a:ext cx="683569" cy="293892"/>
            </a:xfrm>
            <a:prstGeom prst="rect">
              <a:avLst/>
            </a:prstGeom>
            <a:noFill/>
          </p:spPr>
          <p:txBody>
            <a:bodyPr wrap="square" rtlCol="0">
              <a:spAutoFit/>
            </a:bodyPr>
            <a:lstStyle/>
            <a:p>
              <a:pPr algn="ctr"/>
              <a:r>
                <a:rPr lang="zh-CN" altLang="en-US" sz="960" dirty="0">
                  <a:solidFill>
                    <a:schemeClr val="bg1"/>
                  </a:solidFill>
                </a:rPr>
                <a:t>添加标题</a:t>
              </a:r>
            </a:p>
          </p:txBody>
        </p:sp>
        <p:sp>
          <p:nvSpPr>
            <p:cNvPr id="61" name="文本框 17"/>
            <p:cNvSpPr txBox="1"/>
            <p:nvPr/>
          </p:nvSpPr>
          <p:spPr>
            <a:xfrm>
              <a:off x="1257000" y="2214035"/>
              <a:ext cx="938732" cy="1400695"/>
            </a:xfrm>
            <a:prstGeom prst="rect">
              <a:avLst/>
            </a:prstGeom>
            <a:noFill/>
          </p:spPr>
          <p:txBody>
            <a:bodyPr wrap="square" rtlCol="0">
              <a:spAutoFit/>
            </a:bodyPr>
            <a:lstStyle/>
            <a:p>
              <a:pPr>
                <a:lnSpc>
                  <a:spcPct val="150000"/>
                </a:lnSpc>
              </a:pPr>
              <a:r>
                <a:rPr lang="zh-CN" altLang="en-US" sz="1139" dirty="0">
                  <a:solidFill>
                    <a:schemeClr val="bg1"/>
                  </a:solidFill>
                </a:rPr>
                <a:t>单击此处添加文本，单击此处添加文本</a:t>
              </a:r>
            </a:p>
          </p:txBody>
        </p:sp>
      </p:grpSp>
      <p:sp>
        <p:nvSpPr>
          <p:cNvPr id="62" name="椭圆 61"/>
          <p:cNvSpPr/>
          <p:nvPr/>
        </p:nvSpPr>
        <p:spPr>
          <a:xfrm>
            <a:off x="3668531" y="3601742"/>
            <a:ext cx="223353" cy="176459"/>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nvGrpSpPr>
          <p:cNvPr id="63" name="组合 62"/>
          <p:cNvGrpSpPr/>
          <p:nvPr/>
        </p:nvGrpSpPr>
        <p:grpSpPr>
          <a:xfrm>
            <a:off x="3127677" y="1402068"/>
            <a:ext cx="1265668" cy="2093174"/>
            <a:chOff x="1115616" y="1077584"/>
            <a:chExt cx="1224136" cy="2562492"/>
          </a:xfrm>
        </p:grpSpPr>
        <p:sp>
          <p:nvSpPr>
            <p:cNvPr id="64" name="任意多边形 6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65" name="圆角矩形 64"/>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66" name="矩形 6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29" b="1" dirty="0">
                  <a:solidFill>
                    <a:srgbClr val="0070C0"/>
                  </a:solidFill>
                </a:rPr>
                <a:t>第二阶段</a:t>
              </a:r>
            </a:p>
          </p:txBody>
        </p:sp>
        <p:sp>
          <p:nvSpPr>
            <p:cNvPr id="67" name="文本框 24"/>
            <p:cNvSpPr txBox="1"/>
            <p:nvPr/>
          </p:nvSpPr>
          <p:spPr>
            <a:xfrm>
              <a:off x="1368152" y="1253361"/>
              <a:ext cx="683569" cy="293892"/>
            </a:xfrm>
            <a:prstGeom prst="rect">
              <a:avLst/>
            </a:prstGeom>
            <a:noFill/>
          </p:spPr>
          <p:txBody>
            <a:bodyPr wrap="square" rtlCol="0">
              <a:spAutoFit/>
            </a:bodyPr>
            <a:lstStyle/>
            <a:p>
              <a:pPr algn="ctr"/>
              <a:r>
                <a:rPr lang="zh-CN" altLang="en-US" sz="960" dirty="0">
                  <a:solidFill>
                    <a:schemeClr val="bg1"/>
                  </a:solidFill>
                </a:rPr>
                <a:t>添加标题</a:t>
              </a:r>
            </a:p>
          </p:txBody>
        </p:sp>
        <p:sp>
          <p:nvSpPr>
            <p:cNvPr id="68" name="文本框 25"/>
            <p:cNvSpPr txBox="1"/>
            <p:nvPr/>
          </p:nvSpPr>
          <p:spPr>
            <a:xfrm>
              <a:off x="1257000" y="2214035"/>
              <a:ext cx="938732" cy="1400695"/>
            </a:xfrm>
            <a:prstGeom prst="rect">
              <a:avLst/>
            </a:prstGeom>
            <a:noFill/>
          </p:spPr>
          <p:txBody>
            <a:bodyPr wrap="square" rtlCol="0">
              <a:spAutoFit/>
            </a:bodyPr>
            <a:lstStyle/>
            <a:p>
              <a:pPr>
                <a:lnSpc>
                  <a:spcPct val="150000"/>
                </a:lnSpc>
              </a:pPr>
              <a:r>
                <a:rPr lang="zh-CN" altLang="en-US" sz="1139" dirty="0">
                  <a:solidFill>
                    <a:schemeClr val="bg1"/>
                  </a:solidFill>
                </a:rPr>
                <a:t>单击此处添加文本，单击此处添加文本</a:t>
              </a:r>
            </a:p>
          </p:txBody>
        </p:sp>
      </p:grpSp>
      <p:sp>
        <p:nvSpPr>
          <p:cNvPr id="69" name="椭圆 68"/>
          <p:cNvSpPr/>
          <p:nvPr/>
        </p:nvSpPr>
        <p:spPr>
          <a:xfrm>
            <a:off x="5337855" y="3601742"/>
            <a:ext cx="223353" cy="176459"/>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nvGrpSpPr>
          <p:cNvPr id="70" name="组合 69"/>
          <p:cNvGrpSpPr/>
          <p:nvPr/>
        </p:nvGrpSpPr>
        <p:grpSpPr>
          <a:xfrm>
            <a:off x="4797001" y="1402068"/>
            <a:ext cx="1265668" cy="2093174"/>
            <a:chOff x="1115616" y="1077584"/>
            <a:chExt cx="1224136" cy="2562492"/>
          </a:xfrm>
        </p:grpSpPr>
        <p:sp>
          <p:nvSpPr>
            <p:cNvPr id="71" name="任意多边形 70"/>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72" name="圆角矩形 71"/>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73" name="矩形 72"/>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329" b="1" dirty="0">
                  <a:solidFill>
                    <a:srgbClr val="0070C0"/>
                  </a:solidFill>
                </a:rPr>
                <a:t>第三阶段</a:t>
              </a:r>
            </a:p>
          </p:txBody>
        </p:sp>
        <p:sp>
          <p:nvSpPr>
            <p:cNvPr id="74" name="文本框 31"/>
            <p:cNvSpPr txBox="1"/>
            <p:nvPr/>
          </p:nvSpPr>
          <p:spPr>
            <a:xfrm>
              <a:off x="1368152" y="1253361"/>
              <a:ext cx="683569" cy="293892"/>
            </a:xfrm>
            <a:prstGeom prst="rect">
              <a:avLst/>
            </a:prstGeom>
            <a:noFill/>
          </p:spPr>
          <p:txBody>
            <a:bodyPr wrap="square" rtlCol="0">
              <a:spAutoFit/>
            </a:bodyPr>
            <a:lstStyle/>
            <a:p>
              <a:pPr algn="ctr"/>
              <a:r>
                <a:rPr lang="zh-CN" altLang="en-US" sz="960" dirty="0">
                  <a:solidFill>
                    <a:schemeClr val="bg1"/>
                  </a:solidFill>
                </a:rPr>
                <a:t>添加标题</a:t>
              </a:r>
            </a:p>
          </p:txBody>
        </p:sp>
        <p:sp>
          <p:nvSpPr>
            <p:cNvPr id="75" name="文本框 32"/>
            <p:cNvSpPr txBox="1"/>
            <p:nvPr/>
          </p:nvSpPr>
          <p:spPr>
            <a:xfrm>
              <a:off x="1257000" y="2214035"/>
              <a:ext cx="938732" cy="1400695"/>
            </a:xfrm>
            <a:prstGeom prst="rect">
              <a:avLst/>
            </a:prstGeom>
            <a:noFill/>
          </p:spPr>
          <p:txBody>
            <a:bodyPr wrap="square" rtlCol="0">
              <a:spAutoFit/>
            </a:bodyPr>
            <a:lstStyle/>
            <a:p>
              <a:pPr>
                <a:lnSpc>
                  <a:spcPct val="150000"/>
                </a:lnSpc>
              </a:pPr>
              <a:r>
                <a:rPr lang="zh-CN" altLang="en-US" sz="1139" dirty="0">
                  <a:solidFill>
                    <a:schemeClr val="bg1"/>
                  </a:solidFill>
                </a:rPr>
                <a:t>单击此处添加文本，单击此处添加文本</a:t>
              </a:r>
            </a:p>
          </p:txBody>
        </p:sp>
      </p:grpSp>
      <p:sp>
        <p:nvSpPr>
          <p:cNvPr id="76" name="椭圆 75"/>
          <p:cNvSpPr/>
          <p:nvPr/>
        </p:nvSpPr>
        <p:spPr>
          <a:xfrm>
            <a:off x="7007180" y="3601742"/>
            <a:ext cx="223353" cy="176459"/>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grpSp>
        <p:nvGrpSpPr>
          <p:cNvPr id="77" name="组合 76"/>
          <p:cNvGrpSpPr/>
          <p:nvPr/>
        </p:nvGrpSpPr>
        <p:grpSpPr>
          <a:xfrm>
            <a:off x="6466324" y="1402068"/>
            <a:ext cx="1265668" cy="2093174"/>
            <a:chOff x="1115616" y="1077584"/>
            <a:chExt cx="1224136" cy="2562492"/>
          </a:xfrm>
        </p:grpSpPr>
        <p:sp>
          <p:nvSpPr>
            <p:cNvPr id="78" name="任意多边形 77"/>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79" name="圆角矩形 78"/>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80" name="矩形 79"/>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29" b="1" dirty="0">
                  <a:solidFill>
                    <a:srgbClr val="0070C0"/>
                  </a:solidFill>
                </a:rPr>
                <a:t>第四阶段</a:t>
              </a:r>
            </a:p>
          </p:txBody>
        </p:sp>
        <p:sp>
          <p:nvSpPr>
            <p:cNvPr id="81" name="文本框 38"/>
            <p:cNvSpPr txBox="1"/>
            <p:nvPr/>
          </p:nvSpPr>
          <p:spPr>
            <a:xfrm>
              <a:off x="1368152" y="1253361"/>
              <a:ext cx="683569" cy="293892"/>
            </a:xfrm>
            <a:prstGeom prst="rect">
              <a:avLst/>
            </a:prstGeom>
            <a:noFill/>
          </p:spPr>
          <p:txBody>
            <a:bodyPr wrap="square" rtlCol="0">
              <a:spAutoFit/>
            </a:bodyPr>
            <a:lstStyle/>
            <a:p>
              <a:pPr algn="ctr"/>
              <a:r>
                <a:rPr lang="zh-CN" altLang="en-US" sz="960" dirty="0">
                  <a:solidFill>
                    <a:schemeClr val="bg1"/>
                  </a:solidFill>
                </a:rPr>
                <a:t>添加标题</a:t>
              </a:r>
            </a:p>
          </p:txBody>
        </p:sp>
        <p:sp>
          <p:nvSpPr>
            <p:cNvPr id="82" name="文本框 39"/>
            <p:cNvSpPr txBox="1"/>
            <p:nvPr/>
          </p:nvSpPr>
          <p:spPr>
            <a:xfrm>
              <a:off x="1257000" y="2214035"/>
              <a:ext cx="938732" cy="1400695"/>
            </a:xfrm>
            <a:prstGeom prst="rect">
              <a:avLst/>
            </a:prstGeom>
            <a:noFill/>
          </p:spPr>
          <p:txBody>
            <a:bodyPr wrap="square" rtlCol="0">
              <a:spAutoFit/>
            </a:bodyPr>
            <a:lstStyle/>
            <a:p>
              <a:pPr>
                <a:lnSpc>
                  <a:spcPct val="150000"/>
                </a:lnSpc>
              </a:pPr>
              <a:r>
                <a:rPr lang="zh-CN" altLang="en-US" sz="1139" dirty="0">
                  <a:solidFill>
                    <a:schemeClr val="bg1"/>
                  </a:solidFill>
                </a:rPr>
                <a:t>单击此处添加文本，单击此处添加文本</a:t>
              </a:r>
            </a:p>
          </p:txBody>
        </p:sp>
      </p:grpSp>
      <p:sp>
        <p:nvSpPr>
          <p:cNvPr id="5" name="标题 4"/>
          <p:cNvSpPr>
            <a:spLocks noGrp="1"/>
          </p:cNvSpPr>
          <p:nvPr>
            <p:ph type="title"/>
          </p:nvPr>
        </p:nvSpPr>
        <p:spPr/>
        <p:txBody>
          <a:bodyPr>
            <a:normAutofit/>
          </a:bodyPr>
          <a:lstStyle/>
          <a:p>
            <a:endParaRPr lang="zh-CN" altLang="en-US"/>
          </a:p>
        </p:txBody>
      </p:sp>
      <p:sp>
        <p:nvSpPr>
          <p:cNvPr id="38" name="TextBox 37"/>
          <p:cNvSpPr txBox="1"/>
          <p:nvPr/>
        </p:nvSpPr>
        <p:spPr>
          <a:xfrm>
            <a:off x="231987" y="247704"/>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39" name="组合 38"/>
          <p:cNvGrpSpPr/>
          <p:nvPr/>
        </p:nvGrpSpPr>
        <p:grpSpPr>
          <a:xfrm>
            <a:off x="494662" y="2678"/>
            <a:ext cx="791863" cy="791863"/>
            <a:chOff x="7414667" y="3750264"/>
            <a:chExt cx="871129" cy="871129"/>
          </a:xfrm>
        </p:grpSpPr>
        <p:sp>
          <p:nvSpPr>
            <p:cNvPr id="40" name="椭圆 3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41"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2" name="矩形 9"/>
          <p:cNvSpPr>
            <a:spLocks noChangeArrowheads="1"/>
          </p:cNvSpPr>
          <p:nvPr/>
        </p:nvSpPr>
        <p:spPr bwMode="auto">
          <a:xfrm>
            <a:off x="2077506" y="170891"/>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年度工作概括</a:t>
            </a:r>
          </a:p>
        </p:txBody>
      </p:sp>
    </p:spTree>
    <p:extLst>
      <p:ext uri="{BB962C8B-B14F-4D97-AF65-F5344CB8AC3E}">
        <p14:creationId xmlns:p14="http://schemas.microsoft.com/office/powerpoint/2010/main" val="242290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2"/>
                                        </p:tgtEl>
                                        <p:attrNameLst>
                                          <p:attrName>style.visibility</p:attrName>
                                        </p:attrNameLst>
                                      </p:cBhvr>
                                      <p:to>
                                        <p:strVal val="visible"/>
                                      </p:to>
                                    </p:set>
                                    <p:animEffect>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625"/>
                            </p:stCondLst>
                            <p:childTnLst>
                              <p:par>
                                <p:cTn id="17" presetID="22" presetClass="entr" presetSubtype="8"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par>
                          <p:cTn id="20" fill="hold">
                            <p:stCondLst>
                              <p:cond delay="2125"/>
                            </p:stCondLst>
                            <p:childTnLst>
                              <p:par>
                                <p:cTn id="21" presetID="42"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ppt_x</p:attrName>
                                        </p:attrNameLst>
                                      </p:cBhvr>
                                      <p:tavLst>
                                        <p:tav tm="0">
                                          <p:val>
                                            <p:strVal val="#ppt_x"/>
                                          </p:val>
                                        </p:tav>
                                        <p:tav tm="100000">
                                          <p:val>
                                            <p:strVal val="#ppt_x"/>
                                          </p:val>
                                        </p:tav>
                                      </p:tavLst>
                                    </p:anim>
                                    <p:anim calcmode="lin" valueType="num">
                                      <p:cBhvr>
                                        <p:cTn id="25" dur="500" fill="hold"/>
                                        <p:tgtEl>
                                          <p:spTgt spid="5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30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anim calcmode="lin" valueType="num">
                                      <p:cBhvr>
                                        <p:cTn id="39" dur="500" fill="hold"/>
                                        <p:tgtEl>
                                          <p:spTgt spid="63"/>
                                        </p:tgtEl>
                                        <p:attrNameLst>
                                          <p:attrName>ppt_x</p:attrName>
                                        </p:attrNameLst>
                                      </p:cBhvr>
                                      <p:tavLst>
                                        <p:tav tm="0">
                                          <p:val>
                                            <p:strVal val="#ppt_x"/>
                                          </p:val>
                                        </p:tav>
                                        <p:tav tm="100000">
                                          <p:val>
                                            <p:strVal val="#ppt_x"/>
                                          </p:val>
                                        </p:tav>
                                      </p:tavLst>
                                    </p:anim>
                                    <p:anim calcmode="lin" valueType="num">
                                      <p:cBhvr>
                                        <p:cTn id="40" dur="500" fill="hold"/>
                                        <p:tgtEl>
                                          <p:spTgt spid="6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6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60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anim calcmode="lin" valueType="num">
                                      <p:cBhvr>
                                        <p:cTn id="49" dur="500" fill="hold"/>
                                        <p:tgtEl>
                                          <p:spTgt spid="70"/>
                                        </p:tgtEl>
                                        <p:attrNameLst>
                                          <p:attrName>ppt_x</p:attrName>
                                        </p:attrNameLst>
                                      </p:cBhvr>
                                      <p:tavLst>
                                        <p:tav tm="0">
                                          <p:val>
                                            <p:strVal val="#ppt_x"/>
                                          </p:val>
                                        </p:tav>
                                        <p:tav tm="100000">
                                          <p:val>
                                            <p:strVal val="#ppt_x"/>
                                          </p:val>
                                        </p:tav>
                                      </p:tavLst>
                                    </p:anim>
                                    <p:anim calcmode="lin" valueType="num">
                                      <p:cBhvr>
                                        <p:cTn id="50" dur="500" fill="hold"/>
                                        <p:tgtEl>
                                          <p:spTgt spid="7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90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anim calcmode="lin" valueType="num">
                                      <p:cBhvr>
                                        <p:cTn id="54" dur="500" fill="hold"/>
                                        <p:tgtEl>
                                          <p:spTgt spid="76"/>
                                        </p:tgtEl>
                                        <p:attrNameLst>
                                          <p:attrName>ppt_x</p:attrName>
                                        </p:attrNameLst>
                                      </p:cBhvr>
                                      <p:tavLst>
                                        <p:tav tm="0">
                                          <p:val>
                                            <p:strVal val="#ppt_x"/>
                                          </p:val>
                                        </p:tav>
                                        <p:tav tm="100000">
                                          <p:val>
                                            <p:strVal val="#ppt_x"/>
                                          </p:val>
                                        </p:tav>
                                      </p:tavLst>
                                    </p:anim>
                                    <p:anim calcmode="lin" valueType="num">
                                      <p:cBhvr>
                                        <p:cTn id="55" dur="500" fill="hold"/>
                                        <p:tgtEl>
                                          <p:spTgt spid="7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9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anim calcmode="lin" valueType="num">
                                      <p:cBhvr>
                                        <p:cTn id="59" dur="500" fill="hold"/>
                                        <p:tgtEl>
                                          <p:spTgt spid="77"/>
                                        </p:tgtEl>
                                        <p:attrNameLst>
                                          <p:attrName>ppt_x</p:attrName>
                                        </p:attrNameLst>
                                      </p:cBhvr>
                                      <p:tavLst>
                                        <p:tav tm="0">
                                          <p:val>
                                            <p:strVal val="#ppt_x"/>
                                          </p:val>
                                        </p:tav>
                                        <p:tav tm="100000">
                                          <p:val>
                                            <p:strVal val="#ppt_x"/>
                                          </p:val>
                                        </p:tav>
                                      </p:tavLst>
                                    </p:anim>
                                    <p:anim calcmode="lin" valueType="num">
                                      <p:cBhvr>
                                        <p:cTn id="60"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2" grpId="0" animBg="1"/>
      <p:bldP spid="69" grpId="0" animBg="1"/>
      <p:bldP spid="76" grpId="0" animBg="1"/>
      <p:bldP spid="42" grpId="0" bldLvl="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圆角矩形 23"/>
          <p:cNvSpPr/>
          <p:nvPr/>
        </p:nvSpPr>
        <p:spPr>
          <a:xfrm>
            <a:off x="949224" y="1260728"/>
            <a:ext cx="7534746" cy="84291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8683">
              <a:defRPr/>
            </a:pPr>
            <a:endParaRPr lang="zh-CN" altLang="en-US" sz="2373" kern="0">
              <a:solidFill>
                <a:schemeClr val="accent6">
                  <a:lumMod val="90000"/>
                  <a:lumOff val="10000"/>
                </a:schemeClr>
              </a:solidFill>
              <a:latin typeface="Calibri"/>
            </a:endParaRPr>
          </a:p>
        </p:txBody>
      </p:sp>
      <p:grpSp>
        <p:nvGrpSpPr>
          <p:cNvPr id="25" name="组合 3"/>
          <p:cNvGrpSpPr>
            <a:grpSpLocks/>
          </p:cNvGrpSpPr>
          <p:nvPr/>
        </p:nvGrpSpPr>
        <p:grpSpPr bwMode="auto">
          <a:xfrm>
            <a:off x="1033614" y="1325019"/>
            <a:ext cx="1763130" cy="720290"/>
            <a:chOff x="717476" y="1291449"/>
            <a:chExt cx="2054324" cy="1106750"/>
          </a:xfrm>
        </p:grpSpPr>
        <p:sp>
          <p:nvSpPr>
            <p:cNvPr id="26" name="圆角矩形 25"/>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lnSpc>
                  <a:spcPct val="120000"/>
                </a:lnSpc>
                <a:defRPr/>
              </a:pPr>
              <a:endParaRPr lang="zh-CN" altLang="en-US" sz="1424" b="1">
                <a:latin typeface="微软雅黑" panose="020B0503020204020204" pitchFamily="34" charset="-122"/>
              </a:endParaRPr>
            </a:p>
          </p:txBody>
        </p:sp>
        <p:sp>
          <p:nvSpPr>
            <p:cNvPr id="27"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18683">
                <a:lnSpc>
                  <a:spcPct val="120000"/>
                </a:lnSpc>
                <a:defRPr/>
              </a:pPr>
              <a:endParaRPr lang="en-US" sz="1424"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TextBox 6"/>
            <p:cNvSpPr txBox="1">
              <a:spLocks noChangeArrowheads="1"/>
            </p:cNvSpPr>
            <p:nvPr/>
          </p:nvSpPr>
          <p:spPr bwMode="auto">
            <a:xfrm>
              <a:off x="1403648" y="1609636"/>
              <a:ext cx="1224137" cy="73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089" b="1">
                  <a:solidFill>
                    <a:schemeClr val="bg1"/>
                  </a:solidFill>
                  <a:latin typeface="微软雅黑" pitchFamily="34" charset="-122"/>
                </a:rPr>
                <a:t>标题</a:t>
              </a:r>
            </a:p>
          </p:txBody>
        </p:sp>
      </p:grpSp>
      <p:sp>
        <p:nvSpPr>
          <p:cNvPr id="29" name="文本框 58"/>
          <p:cNvSpPr txBox="1"/>
          <p:nvPr/>
        </p:nvSpPr>
        <p:spPr>
          <a:xfrm>
            <a:off x="2983606" y="1341373"/>
            <a:ext cx="4942793" cy="778746"/>
          </a:xfrm>
          <a:prstGeom prst="rect">
            <a:avLst/>
          </a:prstGeom>
          <a:noFill/>
        </p:spPr>
        <p:txBody>
          <a:bodyPr lIns="94178" tIns="47089" rIns="94178" bIns="47089">
            <a:spAutoFit/>
          </a:bodyPr>
          <a:lstStyle/>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p:txBody>
      </p:sp>
      <p:sp>
        <p:nvSpPr>
          <p:cNvPr id="30" name="圆角矩形 29"/>
          <p:cNvSpPr/>
          <p:nvPr/>
        </p:nvSpPr>
        <p:spPr>
          <a:xfrm>
            <a:off x="949224" y="2276276"/>
            <a:ext cx="7534746" cy="84291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8683">
              <a:defRPr/>
            </a:pPr>
            <a:endParaRPr lang="zh-CN" altLang="en-US" sz="2373" kern="0">
              <a:solidFill>
                <a:schemeClr val="accent6">
                  <a:lumMod val="90000"/>
                  <a:lumOff val="10000"/>
                </a:schemeClr>
              </a:solidFill>
              <a:latin typeface="Calibri"/>
            </a:endParaRPr>
          </a:p>
        </p:txBody>
      </p:sp>
      <p:sp>
        <p:nvSpPr>
          <p:cNvPr id="31" name="文本框 58"/>
          <p:cNvSpPr txBox="1"/>
          <p:nvPr/>
        </p:nvSpPr>
        <p:spPr>
          <a:xfrm>
            <a:off x="2983606" y="2366687"/>
            <a:ext cx="4942793" cy="778746"/>
          </a:xfrm>
          <a:prstGeom prst="rect">
            <a:avLst/>
          </a:prstGeom>
          <a:noFill/>
        </p:spPr>
        <p:txBody>
          <a:bodyPr lIns="94178" tIns="47089" rIns="94178" bIns="47089">
            <a:spAutoFit/>
          </a:bodyPr>
          <a:lstStyle/>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p:txBody>
      </p:sp>
      <p:sp>
        <p:nvSpPr>
          <p:cNvPr id="32" name="圆角矩形 31"/>
          <p:cNvSpPr/>
          <p:nvPr/>
        </p:nvSpPr>
        <p:spPr>
          <a:xfrm>
            <a:off x="949224" y="3306111"/>
            <a:ext cx="7534746" cy="84172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8683">
              <a:defRPr/>
            </a:pPr>
            <a:endParaRPr lang="zh-CN" altLang="en-US" sz="2373" kern="0">
              <a:solidFill>
                <a:schemeClr val="accent6">
                  <a:lumMod val="90000"/>
                  <a:lumOff val="10000"/>
                </a:schemeClr>
              </a:solidFill>
              <a:latin typeface="Calibri"/>
            </a:endParaRPr>
          </a:p>
        </p:txBody>
      </p:sp>
      <p:sp>
        <p:nvSpPr>
          <p:cNvPr id="33" name="文本框 58"/>
          <p:cNvSpPr txBox="1"/>
          <p:nvPr/>
        </p:nvSpPr>
        <p:spPr>
          <a:xfrm>
            <a:off x="2983606" y="3392001"/>
            <a:ext cx="4942793" cy="778746"/>
          </a:xfrm>
          <a:prstGeom prst="rect">
            <a:avLst/>
          </a:prstGeom>
          <a:noFill/>
        </p:spPr>
        <p:txBody>
          <a:bodyPr lIns="94178" tIns="47089" rIns="94178" bIns="47089">
            <a:spAutoFit/>
          </a:bodyPr>
          <a:lstStyle/>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a:p>
            <a:pPr marL="294304" indent="-294304" defTabSz="918683">
              <a:lnSpc>
                <a:spcPct val="120000"/>
              </a:lnSpc>
              <a:buFont typeface="Wingdings" panose="05000000000000000000" pitchFamily="2" charset="2"/>
              <a:buChar char="l"/>
              <a:defRPr/>
            </a:pPr>
            <a:r>
              <a:rPr lang="zh-CN" altLang="en-US" sz="1234" dirty="0">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34" dirty="0">
              <a:latin typeface="微软雅黑" panose="020B0503020204020204" pitchFamily="34" charset="-122"/>
              <a:ea typeface="微软雅黑" panose="020B0503020204020204" pitchFamily="34" charset="-122"/>
            </a:endParaRPr>
          </a:p>
        </p:txBody>
      </p:sp>
      <p:grpSp>
        <p:nvGrpSpPr>
          <p:cNvPr id="34" name="组合 12"/>
          <p:cNvGrpSpPr>
            <a:grpSpLocks/>
          </p:cNvGrpSpPr>
          <p:nvPr/>
        </p:nvGrpSpPr>
        <p:grpSpPr bwMode="auto">
          <a:xfrm>
            <a:off x="1033614" y="2338185"/>
            <a:ext cx="1763130" cy="719098"/>
            <a:chOff x="710462" y="2852936"/>
            <a:chExt cx="2054324" cy="1106750"/>
          </a:xfrm>
        </p:grpSpPr>
        <p:grpSp>
          <p:nvGrpSpPr>
            <p:cNvPr id="35" name="组合 13"/>
            <p:cNvGrpSpPr>
              <a:grpSpLocks/>
            </p:cNvGrpSpPr>
            <p:nvPr/>
          </p:nvGrpSpPr>
          <p:grpSpPr bwMode="auto">
            <a:xfrm>
              <a:off x="710462" y="2852936"/>
              <a:ext cx="2054324" cy="1106750"/>
              <a:chOff x="717476" y="1291449"/>
              <a:chExt cx="2054324" cy="1106750"/>
            </a:xfrm>
          </p:grpSpPr>
          <p:sp>
            <p:nvSpPr>
              <p:cNvPr id="38" name="圆角矩形 37"/>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lnSpc>
                    <a:spcPct val="120000"/>
                  </a:lnSpc>
                  <a:defRPr/>
                </a:pPr>
                <a:endParaRPr lang="zh-CN" altLang="en-US" sz="1424" b="1">
                  <a:latin typeface="微软雅黑" panose="020B0503020204020204" pitchFamily="34" charset="-122"/>
                </a:endParaRPr>
              </a:p>
            </p:txBody>
          </p:sp>
          <p:sp>
            <p:nvSpPr>
              <p:cNvPr id="39" name="TextBox 17"/>
              <p:cNvSpPr txBox="1">
                <a:spLocks noChangeArrowheads="1"/>
              </p:cNvSpPr>
              <p:nvPr/>
            </p:nvSpPr>
            <p:spPr bwMode="auto">
              <a:xfrm>
                <a:off x="1403648" y="1609636"/>
                <a:ext cx="1224137" cy="7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089" b="1">
                    <a:solidFill>
                      <a:schemeClr val="bg1"/>
                    </a:solidFill>
                    <a:latin typeface="微软雅黑" pitchFamily="34" charset="-122"/>
                  </a:rPr>
                  <a:t>标题</a:t>
                </a:r>
              </a:p>
            </p:txBody>
          </p:sp>
        </p:grpSp>
        <p:sp>
          <p:nvSpPr>
            <p:cNvPr id="36"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defTabSz="918683">
                <a:lnSpc>
                  <a:spcPct val="120000"/>
                </a:lnSpc>
                <a:defRPr/>
              </a:pPr>
              <a:endParaRPr lang="da-DK" sz="1424"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defTabSz="918683">
                <a:lnSpc>
                  <a:spcPct val="120000"/>
                </a:lnSpc>
                <a:defRPr/>
              </a:pPr>
              <a:endParaRPr lang="da-DK" sz="1424"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组合 18"/>
          <p:cNvGrpSpPr>
            <a:grpSpLocks/>
          </p:cNvGrpSpPr>
          <p:nvPr/>
        </p:nvGrpSpPr>
        <p:grpSpPr bwMode="auto">
          <a:xfrm>
            <a:off x="1033614" y="3368020"/>
            <a:ext cx="1763130" cy="719098"/>
            <a:chOff x="710462" y="4437112"/>
            <a:chExt cx="2054324" cy="1106750"/>
          </a:xfrm>
        </p:grpSpPr>
        <p:grpSp>
          <p:nvGrpSpPr>
            <p:cNvPr id="41" name="组合 19"/>
            <p:cNvGrpSpPr>
              <a:grpSpLocks/>
            </p:cNvGrpSpPr>
            <p:nvPr/>
          </p:nvGrpSpPr>
          <p:grpSpPr bwMode="auto">
            <a:xfrm>
              <a:off x="710462" y="4437112"/>
              <a:ext cx="2054324" cy="1106750"/>
              <a:chOff x="717476" y="1291449"/>
              <a:chExt cx="2054324" cy="1106750"/>
            </a:xfrm>
          </p:grpSpPr>
          <p:sp>
            <p:nvSpPr>
              <p:cNvPr id="59" name="圆角矩形 58"/>
              <p:cNvSpPr/>
              <p:nvPr/>
            </p:nvSpPr>
            <p:spPr>
              <a:xfrm>
                <a:off x="717476" y="1291449"/>
                <a:ext cx="2054324" cy="1106750"/>
              </a:xfrm>
              <a:prstGeom prst="roundRect">
                <a:avLst>
                  <a:gd name="adj" fmla="val 10880"/>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8683">
                  <a:lnSpc>
                    <a:spcPct val="120000"/>
                  </a:lnSpc>
                  <a:defRPr/>
                </a:pPr>
                <a:endParaRPr lang="zh-CN" altLang="en-US" sz="1424" b="1">
                  <a:latin typeface="微软雅黑" panose="020B0503020204020204" pitchFamily="34" charset="-122"/>
                </a:endParaRPr>
              </a:p>
            </p:txBody>
          </p:sp>
          <p:sp>
            <p:nvSpPr>
              <p:cNvPr id="60" name="TextBox 22"/>
              <p:cNvSpPr txBox="1">
                <a:spLocks noChangeArrowheads="1"/>
              </p:cNvSpPr>
              <p:nvPr/>
            </p:nvSpPr>
            <p:spPr bwMode="auto">
              <a:xfrm>
                <a:off x="1403648" y="1609636"/>
                <a:ext cx="1224137" cy="7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089" b="1" dirty="0">
                    <a:solidFill>
                      <a:schemeClr val="bg1"/>
                    </a:solidFill>
                    <a:latin typeface="微软雅黑" pitchFamily="34" charset="-122"/>
                  </a:rPr>
                  <a:t>标题</a:t>
                </a:r>
              </a:p>
            </p:txBody>
          </p:sp>
        </p:grpSp>
        <p:sp>
          <p:nvSpPr>
            <p:cNvPr id="42"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defTabSz="918683">
                <a:lnSpc>
                  <a:spcPct val="120000"/>
                </a:lnSpc>
                <a:defRPr/>
              </a:pPr>
              <a:endParaRPr lang="en-US" sz="1424"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3" name="TextBox 42"/>
          <p:cNvSpPr txBox="1"/>
          <p:nvPr/>
        </p:nvSpPr>
        <p:spPr>
          <a:xfrm>
            <a:off x="231987" y="247704"/>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44" name="组合 43"/>
          <p:cNvGrpSpPr/>
          <p:nvPr/>
        </p:nvGrpSpPr>
        <p:grpSpPr>
          <a:xfrm>
            <a:off x="494662" y="2678"/>
            <a:ext cx="791863" cy="791863"/>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46"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7" name="矩形 9"/>
          <p:cNvSpPr>
            <a:spLocks noChangeArrowheads="1"/>
          </p:cNvSpPr>
          <p:nvPr/>
        </p:nvSpPr>
        <p:spPr bwMode="auto">
          <a:xfrm>
            <a:off x="2077506" y="170891"/>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工作完成情况</a:t>
            </a:r>
          </a:p>
        </p:txBody>
      </p:sp>
    </p:spTree>
    <p:extLst>
      <p:ext uri="{BB962C8B-B14F-4D97-AF65-F5344CB8AC3E}">
        <p14:creationId xmlns:p14="http://schemas.microsoft.com/office/powerpoint/2010/main" val="176806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1100"/>
                            </p:stCondLst>
                            <p:childTnLst>
                              <p:par>
                                <p:cTn id="16" presetID="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3300"/>
                            </p:stCondLst>
                            <p:childTnLst>
                              <p:par>
                                <p:cTn id="38" presetID="53" presetClass="entr" presetSubtype="16" fill="hold" nodeType="afterEffect">
                                  <p:stCondLst>
                                    <p:cond delay="0"/>
                                  </p:stCondLst>
                                  <p:iterate type="lt">
                                    <p:tmPct val="10000"/>
                                  </p:iterate>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38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47"/>
                                        </p:tgtEl>
                                        <p:attrNameLst>
                                          <p:attrName>style.visibility</p:attrName>
                                        </p:attrNameLst>
                                      </p:cBhvr>
                                      <p:to>
                                        <p:strVal val="visible"/>
                                      </p:to>
                                    </p:set>
                                    <p:animEffect>
                                      <p:cBhvr>
                                        <p:cTn id="46" dur="750"/>
                                        <p:tgtEl>
                                          <p:spTgt spid="47"/>
                                        </p:tgtEl>
                                      </p:cBhvr>
                                    </p:animEffect>
                                    <p:anim calcmode="lin" valueType="num">
                                      <p:cBhvr>
                                        <p:cTn id="47" dur="750" fill="hold"/>
                                        <p:tgtEl>
                                          <p:spTgt spid="47"/>
                                        </p:tgtEl>
                                        <p:attrNameLst>
                                          <p:attrName>ppt_x</p:attrName>
                                        </p:attrNameLst>
                                      </p:cBhvr>
                                      <p:tavLst>
                                        <p:tav tm="0">
                                          <p:val>
                                            <p:strVal val="#ppt_x"/>
                                          </p:val>
                                        </p:tav>
                                        <p:tav tm="100000">
                                          <p:val>
                                            <p:strVal val="#ppt_x"/>
                                          </p:val>
                                        </p:tav>
                                      </p:tavLst>
                                    </p:anim>
                                    <p:anim calcmode="lin" valueType="num">
                                      <p:cBhvr>
                                        <p:cTn id="48" dur="7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0" grpId="0" animBg="1"/>
      <p:bldP spid="31" grpId="0"/>
      <p:bldP spid="32" grpId="0" animBg="1"/>
      <p:bldP spid="33" grpId="0"/>
      <p:bldP spid="47"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62" y="0"/>
            <a:ext cx="982870" cy="5143500"/>
            <a:chOff x="-61951" y="0"/>
            <a:chExt cx="1310494" cy="6858000"/>
          </a:xfrm>
        </p:grpSpPr>
        <p:sp>
          <p:nvSpPr>
            <p:cNvPr id="6" name="任意多边形 5"/>
            <p:cNvSpPr/>
            <p:nvPr/>
          </p:nvSpPr>
          <p:spPr>
            <a:xfrm>
              <a:off x="0"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7" name="文本框 6"/>
            <p:cNvSpPr txBox="1"/>
            <p:nvPr/>
          </p:nvSpPr>
          <p:spPr>
            <a:xfrm>
              <a:off x="-61951" y="1637071"/>
              <a:ext cx="1077218" cy="3583859"/>
            </a:xfrm>
            <a:prstGeom prst="rect">
              <a:avLst/>
            </a:prstGeom>
            <a:noFill/>
          </p:spPr>
          <p:txBody>
            <a:bodyPr vert="eaVert" wrap="square" rtlCol="0">
              <a:spAutoFit/>
            </a:bodyPr>
            <a:lstStyle/>
            <a:p>
              <a:pPr algn="dist"/>
              <a:r>
                <a:rPr lang="en-US" altLang="zh-CN" sz="4050" b="1" dirty="0">
                  <a:solidFill>
                    <a:schemeClr val="bg1">
                      <a:alpha val="10000"/>
                    </a:schemeClr>
                  </a:solidFill>
                </a:rPr>
                <a:t>PART 02</a:t>
              </a:r>
              <a:endParaRPr lang="zh-CN" altLang="en-US" sz="4050" b="1" dirty="0">
                <a:solidFill>
                  <a:schemeClr val="bg1">
                    <a:alpha val="10000"/>
                  </a:schemeClr>
                </a:solidFill>
              </a:endParaRPr>
            </a:p>
          </p:txBody>
        </p:sp>
      </p:grpSp>
      <p:grpSp>
        <p:nvGrpSpPr>
          <p:cNvPr id="3" name="组合 2"/>
          <p:cNvGrpSpPr/>
          <p:nvPr/>
        </p:nvGrpSpPr>
        <p:grpSpPr>
          <a:xfrm>
            <a:off x="8207593" y="0"/>
            <a:ext cx="936407" cy="5143500"/>
            <a:chOff x="10943457" y="0"/>
            <a:chExt cx="1248543" cy="6858000"/>
          </a:xfrm>
        </p:grpSpPr>
        <p:sp>
          <p:nvSpPr>
            <p:cNvPr id="8" name="任意多边形 7"/>
            <p:cNvSpPr/>
            <p:nvPr/>
          </p:nvSpPr>
          <p:spPr>
            <a:xfrm flipH="1">
              <a:off x="10943457" y="0"/>
              <a:ext cx="1248543" cy="6858000"/>
            </a:xfrm>
            <a:custGeom>
              <a:avLst/>
              <a:gdLst>
                <a:gd name="connsiteX0" fmla="*/ 0 w 1530942"/>
                <a:gd name="connsiteY0" fmla="*/ 0 h 6858000"/>
                <a:gd name="connsiteX1" fmla="*/ 1039003 w 1530942"/>
                <a:gd name="connsiteY1" fmla="*/ 0 h 6858000"/>
                <a:gd name="connsiteX2" fmla="*/ 1113780 w 1530942"/>
                <a:gd name="connsiteY2" fmla="*/ 250873 h 6858000"/>
                <a:gd name="connsiteX3" fmla="*/ 1530942 w 1530942"/>
                <a:gd name="connsiteY3" fmla="*/ 3429000 h 6858000"/>
                <a:gd name="connsiteX4" fmla="*/ 1113780 w 1530942"/>
                <a:gd name="connsiteY4" fmla="*/ 6607127 h 6858000"/>
                <a:gd name="connsiteX5" fmla="*/ 1039003 w 1530942"/>
                <a:gd name="connsiteY5" fmla="*/ 6858000 h 6858000"/>
                <a:gd name="connsiteX6" fmla="*/ 0 w 1530942"/>
                <a:gd name="connsiteY6" fmla="*/ 6858000 h 6858000"/>
                <a:gd name="connsiteX7" fmla="*/ 0 w 153094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942" h="6858000">
                  <a:moveTo>
                    <a:pt x="0" y="0"/>
                  </a:moveTo>
                  <a:lnTo>
                    <a:pt x="1039003" y="0"/>
                  </a:lnTo>
                  <a:lnTo>
                    <a:pt x="1113780" y="250873"/>
                  </a:lnTo>
                  <a:cubicBezTo>
                    <a:pt x="1379823" y="1195613"/>
                    <a:pt x="1530942" y="2278263"/>
                    <a:pt x="1530942" y="3429000"/>
                  </a:cubicBezTo>
                  <a:cubicBezTo>
                    <a:pt x="1530942" y="4579737"/>
                    <a:pt x="1379823" y="5662387"/>
                    <a:pt x="1113780" y="6607127"/>
                  </a:cubicBezTo>
                  <a:lnTo>
                    <a:pt x="103900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p>
          </p:txBody>
        </p:sp>
        <p:sp>
          <p:nvSpPr>
            <p:cNvPr id="9" name="文本框 8"/>
            <p:cNvSpPr txBox="1"/>
            <p:nvPr/>
          </p:nvSpPr>
          <p:spPr>
            <a:xfrm flipH="1">
              <a:off x="11099046" y="1637071"/>
              <a:ext cx="1077218" cy="3583859"/>
            </a:xfrm>
            <a:prstGeom prst="rect">
              <a:avLst/>
            </a:prstGeom>
            <a:noFill/>
          </p:spPr>
          <p:txBody>
            <a:bodyPr vert="eaVert" wrap="square" rtlCol="0">
              <a:spAutoFit/>
            </a:bodyPr>
            <a:lstStyle/>
            <a:p>
              <a:pPr algn="dist"/>
              <a:r>
                <a:rPr lang="en-US" altLang="zh-CN" sz="4050" b="1" dirty="0">
                  <a:solidFill>
                    <a:schemeClr val="bg1">
                      <a:alpha val="10000"/>
                    </a:schemeClr>
                  </a:solidFill>
                </a:rPr>
                <a:t>PART 02</a:t>
              </a:r>
              <a:endParaRPr lang="zh-CN" altLang="en-US" sz="4050" b="1" dirty="0">
                <a:solidFill>
                  <a:schemeClr val="bg1">
                    <a:alpha val="10000"/>
                  </a:schemeClr>
                </a:solidFill>
              </a:endParaRPr>
            </a:p>
          </p:txBody>
        </p:sp>
      </p:grpSp>
      <p:sp>
        <p:nvSpPr>
          <p:cNvPr id="12" name="文本框 11"/>
          <p:cNvSpPr txBox="1"/>
          <p:nvPr/>
        </p:nvSpPr>
        <p:spPr>
          <a:xfrm>
            <a:off x="1966072" y="153781"/>
            <a:ext cx="5211857" cy="4859022"/>
          </a:xfrm>
          <a:prstGeom prst="rect">
            <a:avLst/>
          </a:prstGeom>
          <a:noFill/>
        </p:spPr>
        <p:txBody>
          <a:bodyPr wrap="square" rtlCol="0">
            <a:spAutoFit/>
          </a:bodyPr>
          <a:lstStyle/>
          <a:p>
            <a:pPr algn="ctr"/>
            <a:r>
              <a:rPr lang="en-US" altLang="zh-CN" sz="30975" b="1" spc="450" dirty="0">
                <a:solidFill>
                  <a:schemeClr val="accent1">
                    <a:alpha val="5000"/>
                  </a:schemeClr>
                </a:solidFill>
                <a:latin typeface="Impact" panose="020B0806030902050204" pitchFamily="34" charset="0"/>
              </a:rPr>
              <a:t>02</a:t>
            </a:r>
            <a:endParaRPr lang="zh-CN" altLang="en-US" sz="30975" b="1" spc="450" dirty="0">
              <a:solidFill>
                <a:schemeClr val="accent1">
                  <a:alpha val="5000"/>
                </a:schemeClr>
              </a:solidFill>
              <a:latin typeface="Impact" panose="020B0806030902050204" pitchFamily="34" charset="0"/>
            </a:endParaRPr>
          </a:p>
        </p:txBody>
      </p:sp>
      <p:sp>
        <p:nvSpPr>
          <p:cNvPr id="16" name="文本框 15"/>
          <p:cNvSpPr txBox="1"/>
          <p:nvPr/>
        </p:nvSpPr>
        <p:spPr>
          <a:xfrm>
            <a:off x="2471058" y="1296715"/>
            <a:ext cx="4201885" cy="646331"/>
          </a:xfrm>
          <a:prstGeom prst="rect">
            <a:avLst/>
          </a:prstGeom>
          <a:noFill/>
        </p:spPr>
        <p:txBody>
          <a:bodyPr wrap="square" rtlCol="0">
            <a:spAutoFit/>
          </a:bodyPr>
          <a:lstStyle/>
          <a:p>
            <a:pPr algn="ctr"/>
            <a:r>
              <a:rPr lang="zh-CN" altLang="en-US" sz="3600" b="1" spc="225" dirty="0">
                <a:solidFill>
                  <a:schemeClr val="accent1"/>
                </a:solidFill>
              </a:rPr>
              <a:t>课题现状及发展</a:t>
            </a:r>
          </a:p>
        </p:txBody>
      </p:sp>
      <p:sp>
        <p:nvSpPr>
          <p:cNvPr id="17" name="矩形 16"/>
          <p:cNvSpPr/>
          <p:nvPr/>
        </p:nvSpPr>
        <p:spPr>
          <a:xfrm>
            <a:off x="2847975" y="1912652"/>
            <a:ext cx="3448050" cy="276999"/>
          </a:xfrm>
          <a:prstGeom prst="rect">
            <a:avLst/>
          </a:prstGeom>
        </p:spPr>
        <p:txBody>
          <a:bodyPr wrap="square">
            <a:spAutoFit/>
          </a:bodyPr>
          <a:lstStyle/>
          <a:p>
            <a:pPr algn="ctr"/>
            <a:r>
              <a:rPr lang="en-US" altLang="zh-CN" sz="1200" dirty="0">
                <a:solidFill>
                  <a:schemeClr val="tx1">
                    <a:lumMod val="65000"/>
                    <a:lumOff val="35000"/>
                  </a:schemeClr>
                </a:solidFill>
              </a:rPr>
              <a:t>SITUATION AND DEVELOPMENT ISSUES</a:t>
            </a:r>
            <a:endParaRPr lang="zh-CN" altLang="en-US" sz="1200" dirty="0">
              <a:solidFill>
                <a:schemeClr val="tx1">
                  <a:lumMod val="65000"/>
                  <a:lumOff val="35000"/>
                </a:schemeClr>
              </a:solidFill>
            </a:endParaRPr>
          </a:p>
        </p:txBody>
      </p:sp>
      <p:grpSp>
        <p:nvGrpSpPr>
          <p:cNvPr id="32" name="组合 31"/>
          <p:cNvGrpSpPr/>
          <p:nvPr/>
        </p:nvGrpSpPr>
        <p:grpSpPr>
          <a:xfrm>
            <a:off x="3871913" y="2286526"/>
            <a:ext cx="1400175" cy="300921"/>
            <a:chOff x="5162550" y="3954317"/>
            <a:chExt cx="1866900" cy="401228"/>
          </a:xfrm>
        </p:grpSpPr>
        <p:sp>
          <p:nvSpPr>
            <p:cNvPr id="21" name="文本框 20"/>
            <p:cNvSpPr txBox="1"/>
            <p:nvPr/>
          </p:nvSpPr>
          <p:spPr>
            <a:xfrm>
              <a:off x="5276071" y="398565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课题现状</a:t>
              </a:r>
            </a:p>
          </p:txBody>
        </p:sp>
        <p:sp>
          <p:nvSpPr>
            <p:cNvPr id="27" name="圆角矩形 26"/>
            <p:cNvSpPr/>
            <p:nvPr/>
          </p:nvSpPr>
          <p:spPr>
            <a:xfrm>
              <a:off x="5162550" y="395431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3871913" y="2676711"/>
            <a:ext cx="1400175" cy="300921"/>
            <a:chOff x="5162550" y="4445997"/>
            <a:chExt cx="1866900" cy="401228"/>
          </a:xfrm>
        </p:grpSpPr>
        <p:sp>
          <p:nvSpPr>
            <p:cNvPr id="22" name="文本框 21"/>
            <p:cNvSpPr txBox="1"/>
            <p:nvPr/>
          </p:nvSpPr>
          <p:spPr>
            <a:xfrm>
              <a:off x="5276071" y="4477334"/>
              <a:ext cx="1639859" cy="369332"/>
            </a:xfrm>
            <a:prstGeom prst="rect">
              <a:avLst/>
            </a:prstGeom>
            <a:noFill/>
          </p:spPr>
          <p:txBody>
            <a:bodyPr wrap="square" rtlCol="0">
              <a:spAutoFit/>
            </a:bodyPr>
            <a:lstStyle/>
            <a:p>
              <a:pPr algn="ctr"/>
              <a:r>
                <a:rPr lang="zh-CN" altLang="en-US" sz="1200" spc="225" dirty="0">
                  <a:solidFill>
                    <a:schemeClr val="tx1">
                      <a:lumMod val="75000"/>
                      <a:lumOff val="25000"/>
                    </a:schemeClr>
                  </a:solidFill>
                </a:rPr>
                <a:t>发展趋势</a:t>
              </a:r>
            </a:p>
          </p:txBody>
        </p:sp>
        <p:sp>
          <p:nvSpPr>
            <p:cNvPr id="28" name="圆角矩形 27"/>
            <p:cNvSpPr/>
            <p:nvPr/>
          </p:nvSpPr>
          <p:spPr>
            <a:xfrm>
              <a:off x="5162550" y="4445997"/>
              <a:ext cx="1866900" cy="401228"/>
            </a:xfrm>
            <a:prstGeom prst="roundRect">
              <a:avLst>
                <a:gd name="adj" fmla="val 50000"/>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170185210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2/3*#ppt_w"/>
                                          </p:val>
                                        </p:tav>
                                        <p:tav tm="100000">
                                          <p:val>
                                            <p:strVal val="#ppt_w"/>
                                          </p:val>
                                        </p:tav>
                                      </p:tavLst>
                                    </p:anim>
                                    <p:anim calcmode="lin" valueType="num">
                                      <p:cBhvr>
                                        <p:cTn id="16" dur="500" fill="hold"/>
                                        <p:tgtEl>
                                          <p:spTgt spid="12"/>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4/3*#ppt_w"/>
                                          </p:val>
                                        </p:tav>
                                        <p:tav tm="100000">
                                          <p:val>
                                            <p:strVal val="#ppt_w"/>
                                          </p:val>
                                        </p:tav>
                                      </p:tavLst>
                                    </p:anim>
                                    <p:anim calcmode="lin" valueType="num">
                                      <p:cBhvr>
                                        <p:cTn id="20" dur="500" fill="hold"/>
                                        <p:tgtEl>
                                          <p:spTgt spid="16"/>
                                        </p:tgtEl>
                                        <p:attrNameLst>
                                          <p:attrName>ppt_h</p:attrName>
                                        </p:attrNameLst>
                                      </p:cBhvr>
                                      <p:tavLst>
                                        <p:tav tm="0">
                                          <p:val>
                                            <p:strVal val="4/3*#ppt_h"/>
                                          </p:val>
                                        </p:tav>
                                        <p:tav tm="100000">
                                          <p:val>
                                            <p:strVal val="#ppt_h"/>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2" presetClass="entr" presetSubtype="1" fill="hold" nodeType="withEffect">
                                  <p:stCondLst>
                                    <p:cond delay="9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ppt_y</p:attrName>
                                        </p:attrNameLst>
                                      </p:cBhvr>
                                      <p:tavLst>
                                        <p:tav tm="0">
                                          <p:val>
                                            <p:strVal val="#ppt_y-#ppt_h*1.125000"/>
                                          </p:val>
                                        </p:tav>
                                        <p:tav tm="100000">
                                          <p:val>
                                            <p:strVal val="#ppt_y"/>
                                          </p:val>
                                        </p:tav>
                                      </p:tavLst>
                                    </p:anim>
                                    <p:animEffect transition="in" filter="wipe(down)">
                                      <p:cBhvr>
                                        <p:cTn id="27" dur="500"/>
                                        <p:tgtEl>
                                          <p:spTgt spid="32"/>
                                        </p:tgtEl>
                                      </p:cBhvr>
                                    </p:animEffect>
                                  </p:childTnLst>
                                </p:cTn>
                              </p:par>
                              <p:par>
                                <p:cTn id="28" presetID="12" presetClass="entr" presetSubtype="1" fill="hold" nodeType="withEffect">
                                  <p:stCondLst>
                                    <p:cond delay="13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down)">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Rectangle 2"/>
          <p:cNvSpPr/>
          <p:nvPr/>
        </p:nvSpPr>
        <p:spPr bwMode="auto">
          <a:xfrm>
            <a:off x="1422306" y="1091510"/>
            <a:ext cx="1791762" cy="1415575"/>
          </a:xfrm>
          <a:prstGeom prst="rect">
            <a:avLst/>
          </a:prstGeom>
          <a:solidFill>
            <a:srgbClr val="0070C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5106" tIns="65109" rIns="65106" bIns="65109"/>
          <a:lstStyle/>
          <a:p>
            <a:pPr defTabSz="650867">
              <a:lnSpc>
                <a:spcPct val="90000"/>
              </a:lnSpc>
              <a:buClr>
                <a:srgbClr val="FFFFFF">
                  <a:lumMod val="50000"/>
                  <a:lumOff val="50000"/>
                </a:srgbClr>
              </a:buClr>
              <a:buSzPct val="90000"/>
              <a:defRPr/>
            </a:pPr>
            <a:endParaRPr lang="en-US" altLang="zh-CN" sz="170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709" spc="-28" dirty="0">
                <a:solidFill>
                  <a:schemeClr val="bg1"/>
                </a:solidFill>
                <a:latin typeface="微软雅黑" pitchFamily="34" charset="-122"/>
                <a:cs typeface="Segoe UI" pitchFamily="34" charset="0"/>
              </a:rPr>
              <a:t>单击填加标题</a:t>
            </a:r>
            <a:endParaRPr lang="en-US" altLang="zh-CN" sz="170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endParaRPr lang="en-US" sz="960"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endParaRPr lang="en-US" sz="1329" spc="-28" dirty="0">
              <a:solidFill>
                <a:schemeClr val="bg1"/>
              </a:solidFill>
              <a:latin typeface="微软雅黑" pitchFamily="34" charset="-122"/>
              <a:cs typeface="Segoe UI" pitchFamily="34" charset="0"/>
            </a:endParaRPr>
          </a:p>
        </p:txBody>
      </p:sp>
      <p:grpSp>
        <p:nvGrpSpPr>
          <p:cNvPr id="31" name="组合 22"/>
          <p:cNvGrpSpPr>
            <a:grpSpLocks/>
          </p:cNvGrpSpPr>
          <p:nvPr/>
        </p:nvGrpSpPr>
        <p:grpSpPr bwMode="auto">
          <a:xfrm>
            <a:off x="1422307" y="2591615"/>
            <a:ext cx="3692026" cy="1415575"/>
            <a:chOff x="1621077" y="2591060"/>
            <a:chExt cx="3890323" cy="1886881"/>
          </a:xfrm>
          <a:solidFill>
            <a:srgbClr val="0070C0"/>
          </a:solidFill>
        </p:grpSpPr>
        <p:sp>
          <p:nvSpPr>
            <p:cNvPr id="32" name="Rectangle 3"/>
            <p:cNvSpPr/>
            <p:nvPr/>
          </p:nvSpPr>
          <p:spPr bwMode="auto">
            <a:xfrm>
              <a:off x="1621077" y="2591060"/>
              <a:ext cx="3890323" cy="1886881"/>
            </a:xfrm>
            <a:prstGeom prst="rect">
              <a:avLst/>
            </a:prstGeom>
            <a:grp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5106" tIns="65109" rIns="65106" bIns="65109"/>
            <a:lstStyle/>
            <a:p>
              <a:pPr defTabSz="650867">
                <a:lnSpc>
                  <a:spcPct val="90000"/>
                </a:lnSpc>
                <a:buClr>
                  <a:srgbClr val="FFFFFF">
                    <a:lumMod val="50000"/>
                    <a:lumOff val="50000"/>
                  </a:srgbClr>
                </a:buClr>
                <a:buSzPct val="90000"/>
                <a:defRPr/>
              </a:pPr>
              <a:r>
                <a:rPr lang="zh-CN" altLang="en-US" sz="2658" spc="-28" dirty="0">
                  <a:solidFill>
                    <a:schemeClr val="bg1"/>
                  </a:solidFill>
                  <a:latin typeface="微软雅黑" pitchFamily="34" charset="-122"/>
                  <a:cs typeface="Segoe UI" pitchFamily="34" charset="0"/>
                </a:rPr>
                <a:t>单击填加标题</a:t>
              </a:r>
              <a:endParaRPr lang="en-US" altLang="zh-CN" sz="2658"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endParaRPr lang="en-US" sz="151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519" spc="-28" dirty="0">
                  <a:solidFill>
                    <a:schemeClr val="bg1"/>
                  </a:solidFill>
                  <a:latin typeface="微软雅黑" pitchFamily="34" charset="-122"/>
                  <a:cs typeface="Segoe UI" pitchFamily="34" charset="0"/>
                </a:rPr>
                <a:t>单击填加文字内容</a:t>
              </a:r>
              <a:endParaRPr lang="en-US" sz="1519" spc="-28" dirty="0">
                <a:solidFill>
                  <a:schemeClr val="bg1"/>
                </a:solidFill>
                <a:latin typeface="微软雅黑" pitchFamily="34" charset="-122"/>
                <a:cs typeface="Segoe UI" pitchFamily="34" charset="0"/>
              </a:endParaRPr>
            </a:p>
          </p:txBody>
        </p:sp>
        <p:sp>
          <p:nvSpPr>
            <p:cNvPr id="33"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5109" tIns="32555" rIns="65109" bIns="32555"/>
            <a:lstStyle/>
            <a:p>
              <a:endParaRPr lang="zh-CN" altLang="en-US" sz="960"/>
            </a:p>
          </p:txBody>
        </p:sp>
      </p:grpSp>
      <p:sp>
        <p:nvSpPr>
          <p:cNvPr id="34" name="Rectangle 2"/>
          <p:cNvSpPr/>
          <p:nvPr/>
        </p:nvSpPr>
        <p:spPr bwMode="auto">
          <a:xfrm>
            <a:off x="3322568" y="1091510"/>
            <a:ext cx="1791763" cy="1415575"/>
          </a:xfrm>
          <a:prstGeom prst="rect">
            <a:avLst/>
          </a:prstGeom>
          <a:solidFill>
            <a:srgbClr val="0070C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5106" tIns="65109" rIns="65106" bIns="65109"/>
          <a:lstStyle/>
          <a:p>
            <a:pPr defTabSz="650867">
              <a:lnSpc>
                <a:spcPct val="90000"/>
              </a:lnSpc>
              <a:buClr>
                <a:srgbClr val="FFFFFF">
                  <a:lumMod val="50000"/>
                  <a:lumOff val="50000"/>
                </a:srgbClr>
              </a:buClr>
              <a:buSzPct val="90000"/>
              <a:defRPr/>
            </a:pPr>
            <a:endParaRPr lang="en-US" altLang="zh-CN" sz="170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709" spc="-28" dirty="0">
                <a:solidFill>
                  <a:schemeClr val="bg1"/>
                </a:solidFill>
                <a:latin typeface="微软雅黑" pitchFamily="34" charset="-122"/>
                <a:cs typeface="Segoe UI" pitchFamily="34" charset="0"/>
              </a:rPr>
              <a:t>单击填加标题</a:t>
            </a:r>
            <a:endParaRPr lang="en-US" altLang="zh-CN" sz="170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endParaRPr lang="en-US" sz="170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r>
              <a:rPr lang="zh-CN" altLang="en-US" sz="1329" spc="-28" dirty="0">
                <a:solidFill>
                  <a:schemeClr val="bg1"/>
                </a:solidFill>
                <a:latin typeface="微软雅黑" pitchFamily="34" charset="-122"/>
                <a:cs typeface="Segoe UI" pitchFamily="34" charset="0"/>
              </a:rPr>
              <a:t>单击填加文字内容</a:t>
            </a:r>
            <a:endParaRPr lang="en-US" altLang="zh-CN" sz="1329" spc="-28" dirty="0">
              <a:solidFill>
                <a:schemeClr val="bg1"/>
              </a:solidFill>
              <a:latin typeface="微软雅黑" pitchFamily="34" charset="-122"/>
              <a:cs typeface="Segoe UI" pitchFamily="34" charset="0"/>
            </a:endParaRPr>
          </a:p>
          <a:p>
            <a:pPr defTabSz="650867">
              <a:lnSpc>
                <a:spcPct val="90000"/>
              </a:lnSpc>
              <a:buClr>
                <a:srgbClr val="FFFFFF">
                  <a:lumMod val="50000"/>
                  <a:lumOff val="50000"/>
                </a:srgbClr>
              </a:buClr>
              <a:buSzPct val="90000"/>
              <a:defRPr/>
            </a:pPr>
            <a:endParaRPr lang="en-US" sz="1329" spc="-28" dirty="0">
              <a:solidFill>
                <a:schemeClr val="bg1"/>
              </a:solidFill>
              <a:latin typeface="微软雅黑" pitchFamily="34" charset="-122"/>
              <a:cs typeface="Segoe UI" pitchFamily="34" charset="0"/>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rcRect t="3629" b="2689"/>
          <a:stretch>
            <a:fillRect/>
          </a:stretch>
        </p:blipFill>
        <p:spPr bwMode="auto">
          <a:xfrm>
            <a:off x="5224339" y="1091509"/>
            <a:ext cx="2717030" cy="291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 name="TextBox 14"/>
          <p:cNvSpPr txBox="1"/>
          <p:nvPr/>
        </p:nvSpPr>
        <p:spPr>
          <a:xfrm>
            <a:off x="231987" y="247704"/>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16" name="组合 15"/>
          <p:cNvGrpSpPr/>
          <p:nvPr/>
        </p:nvGrpSpPr>
        <p:grpSpPr>
          <a:xfrm>
            <a:off x="494662" y="2678"/>
            <a:ext cx="791863" cy="791863"/>
            <a:chOff x="7414667" y="3750264"/>
            <a:chExt cx="871129" cy="871129"/>
          </a:xfrm>
        </p:grpSpPr>
        <p:sp>
          <p:nvSpPr>
            <p:cNvPr id="17" name="椭圆 16"/>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18"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9" name="矩形 9"/>
          <p:cNvSpPr>
            <a:spLocks noChangeArrowheads="1"/>
          </p:cNvSpPr>
          <p:nvPr/>
        </p:nvSpPr>
        <p:spPr bwMode="auto">
          <a:xfrm>
            <a:off x="2077506" y="170891"/>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工作完成情况</a:t>
            </a:r>
          </a:p>
        </p:txBody>
      </p:sp>
    </p:spTree>
    <p:extLst>
      <p:ext uri="{BB962C8B-B14F-4D97-AF65-F5344CB8AC3E}">
        <p14:creationId xmlns:p14="http://schemas.microsoft.com/office/powerpoint/2010/main" val="402693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53" presetClass="entr" presetSubtype="16" fill="hold"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42" presetClass="entr" presetSubtype="0"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Effect>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9" grpId="0" bldLvl="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AutoShape 3"/>
          <p:cNvSpPr>
            <a:spLocks noChangeArrowheads="1"/>
          </p:cNvSpPr>
          <p:nvPr/>
        </p:nvSpPr>
        <p:spPr bwMode="gray">
          <a:xfrm rot="16200000">
            <a:off x="2504195" y="1221007"/>
            <a:ext cx="2258752" cy="2812339"/>
          </a:xfrm>
          <a:custGeom>
            <a:avLst/>
            <a:gdLst>
              <a:gd name="G0" fmla="+- 7925 0 0"/>
              <a:gd name="G1" fmla="+- -11796007 0 0"/>
              <a:gd name="G2" fmla="+- 0 0 -11796007"/>
              <a:gd name="T0" fmla="*/ 0 256 1"/>
              <a:gd name="T1" fmla="*/ 180 256 1"/>
              <a:gd name="G3" fmla="+- -11796007 T0 T1"/>
              <a:gd name="T2" fmla="*/ 0 256 1"/>
              <a:gd name="T3" fmla="*/ 90 256 1"/>
              <a:gd name="G4" fmla="+- -11796007 T2 T3"/>
              <a:gd name="G5" fmla="*/ G4 2 1"/>
              <a:gd name="T4" fmla="*/ 90 256 1"/>
              <a:gd name="T5" fmla="*/ 0 256 1"/>
              <a:gd name="G6" fmla="+- -11796007 T4 T5"/>
              <a:gd name="G7" fmla="*/ G6 2 1"/>
              <a:gd name="G8" fmla="abs -1179600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25"/>
              <a:gd name="G18" fmla="*/ 7925 1 2"/>
              <a:gd name="G19" fmla="+- G18 5400 0"/>
              <a:gd name="G20" fmla="cos G19 -11796007"/>
              <a:gd name="G21" fmla="sin G19 -11796007"/>
              <a:gd name="G22" fmla="+- G20 10800 0"/>
              <a:gd name="G23" fmla="+- G21 10800 0"/>
              <a:gd name="G24" fmla="+- 10800 0 G20"/>
              <a:gd name="G25" fmla="+- 7925 10800 0"/>
              <a:gd name="G26" fmla="?: G9 G17 G25"/>
              <a:gd name="G27" fmla="?: G9 0 21600"/>
              <a:gd name="G28" fmla="cos 10800 -11796007"/>
              <a:gd name="G29" fmla="sin 10800 -11796007"/>
              <a:gd name="G30" fmla="sin 7925 -11796007"/>
              <a:gd name="G31" fmla="+- G28 10800 0"/>
              <a:gd name="G32" fmla="+- G29 10800 0"/>
              <a:gd name="G33" fmla="+- G30 10800 0"/>
              <a:gd name="G34" fmla="?: G4 0 G31"/>
              <a:gd name="G35" fmla="?: -11796007 G34 0"/>
              <a:gd name="G36" fmla="?: G6 G35 G31"/>
              <a:gd name="G37" fmla="+- 21600 0 G36"/>
              <a:gd name="G38" fmla="?: G4 0 G33"/>
              <a:gd name="G39" fmla="?: -11796007 G38 G32"/>
              <a:gd name="G40" fmla="?: G6 G39 0"/>
              <a:gd name="G41" fmla="?: G4 G32 21600"/>
              <a:gd name="G42" fmla="?: G6 G41 G33"/>
              <a:gd name="T12" fmla="*/ 10800 w 21600"/>
              <a:gd name="T13" fmla="*/ 0 h 21600"/>
              <a:gd name="T14" fmla="*/ 1437 w 21600"/>
              <a:gd name="T15" fmla="*/ 10798 h 21600"/>
              <a:gd name="T16" fmla="*/ 10800 w 21600"/>
              <a:gd name="T17" fmla="*/ 2875 h 21600"/>
              <a:gd name="T18" fmla="*/ 20163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close/>
              </a:path>
            </a:pathLst>
          </a:custGeom>
          <a:solidFill>
            <a:schemeClr val="bg1"/>
          </a:solidFill>
          <a:ln w="38100" algn="ctr">
            <a:noFill/>
            <a:miter lim="800000"/>
            <a:headEnd/>
            <a:tailEnd/>
          </a:ln>
          <a:effectLst>
            <a:innerShdw blurRad="114300">
              <a:prstClr val="black"/>
            </a:innerShdw>
          </a:effectLst>
        </p:spPr>
        <p:txBody>
          <a:bodyPr wrap="none" anchor="ctr"/>
          <a:lstStyle/>
          <a:p>
            <a:pPr>
              <a:defRPr/>
            </a:pPr>
            <a:endParaRPr lang="zh-CN" altLang="en-US" sz="960"/>
          </a:p>
        </p:txBody>
      </p:sp>
      <p:sp>
        <p:nvSpPr>
          <p:cNvPr id="9" name="Line 39"/>
          <p:cNvSpPr>
            <a:spLocks noChangeShapeType="1"/>
          </p:cNvSpPr>
          <p:nvPr/>
        </p:nvSpPr>
        <p:spPr bwMode="auto">
          <a:xfrm>
            <a:off x="4193645" y="1806026"/>
            <a:ext cx="868833" cy="337537"/>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960"/>
          </a:p>
        </p:txBody>
      </p:sp>
      <p:sp>
        <p:nvSpPr>
          <p:cNvPr id="10" name="Line 40"/>
          <p:cNvSpPr>
            <a:spLocks noChangeShapeType="1"/>
          </p:cNvSpPr>
          <p:nvPr/>
        </p:nvSpPr>
        <p:spPr bwMode="auto">
          <a:xfrm>
            <a:off x="3696998" y="2622921"/>
            <a:ext cx="1178790" cy="946"/>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960"/>
          </a:p>
        </p:txBody>
      </p:sp>
      <p:sp>
        <p:nvSpPr>
          <p:cNvPr id="11" name="Line 41"/>
          <p:cNvSpPr>
            <a:spLocks noChangeShapeType="1"/>
          </p:cNvSpPr>
          <p:nvPr/>
        </p:nvSpPr>
        <p:spPr bwMode="auto">
          <a:xfrm flipV="1">
            <a:off x="4170907" y="3190209"/>
            <a:ext cx="905932" cy="287426"/>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960"/>
          </a:p>
        </p:txBody>
      </p:sp>
      <p:grpSp>
        <p:nvGrpSpPr>
          <p:cNvPr id="12" name="组合 11"/>
          <p:cNvGrpSpPr/>
          <p:nvPr/>
        </p:nvGrpSpPr>
        <p:grpSpPr>
          <a:xfrm>
            <a:off x="2740129" y="1136311"/>
            <a:ext cx="1219627" cy="963562"/>
            <a:chOff x="5760133" y="2274196"/>
            <a:chExt cx="1284820" cy="1284820"/>
          </a:xfrm>
        </p:grpSpPr>
        <p:sp>
          <p:nvSpPr>
            <p:cNvPr id="13" name="椭圆 12"/>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867992">
                <a:defRPr/>
              </a:pPr>
              <a:endParaRPr lang="en-US" sz="1709" kern="0">
                <a:solidFill>
                  <a:sysClr val="window" lastClr="FFFFFF"/>
                </a:solidFill>
                <a:latin typeface="Calibri"/>
              </a:endParaRPr>
            </a:p>
          </p:txBody>
        </p:sp>
        <p:sp>
          <p:nvSpPr>
            <p:cNvPr id="14" name="椭圆 13"/>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defTabSz="867992">
                <a:defRPr/>
              </a:pPr>
              <a:endParaRPr lang="en-US" sz="1709" kern="0">
                <a:solidFill>
                  <a:sysClr val="window" lastClr="FFFFFF"/>
                </a:solidFill>
                <a:latin typeface="Calibri"/>
              </a:endParaRPr>
            </a:p>
          </p:txBody>
        </p:sp>
        <p:sp>
          <p:nvSpPr>
            <p:cNvPr id="15" name="TextBox 14"/>
            <p:cNvSpPr txBox="1"/>
            <p:nvPr/>
          </p:nvSpPr>
          <p:spPr>
            <a:xfrm flipH="1">
              <a:off x="6101415" y="2634972"/>
              <a:ext cx="631932" cy="74657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defTabSz="867992">
                <a:lnSpc>
                  <a:spcPct val="100000"/>
                </a:lnSpc>
                <a:defRPr/>
              </a:pPr>
              <a:r>
                <a:rPr lang="zh-CN" altLang="en-US" sz="1519" b="1" dirty="0">
                  <a:ln>
                    <a:noFill/>
                  </a:ln>
                  <a:effectLst/>
                </a:rPr>
                <a:t>添加</a:t>
              </a:r>
              <a:endParaRPr lang="en-US" altLang="zh-CN" sz="1519" b="1" dirty="0">
                <a:ln>
                  <a:noFill/>
                </a:ln>
                <a:effectLst/>
              </a:endParaRPr>
            </a:p>
            <a:p>
              <a:pPr defTabSz="867992">
                <a:lnSpc>
                  <a:spcPct val="100000"/>
                </a:lnSpc>
                <a:defRPr/>
              </a:pPr>
              <a:r>
                <a:rPr lang="zh-CN" altLang="en-US" sz="1519" b="1" dirty="0">
                  <a:ln>
                    <a:noFill/>
                  </a:ln>
                  <a:effectLst/>
                </a:rPr>
                <a:t>文本</a:t>
              </a:r>
            </a:p>
          </p:txBody>
        </p:sp>
      </p:grpSp>
      <p:grpSp>
        <p:nvGrpSpPr>
          <p:cNvPr id="16" name="组合 15"/>
          <p:cNvGrpSpPr/>
          <p:nvPr/>
        </p:nvGrpSpPr>
        <p:grpSpPr>
          <a:xfrm>
            <a:off x="1588866" y="2093270"/>
            <a:ext cx="1479341" cy="1215222"/>
            <a:chOff x="5760133" y="2274196"/>
            <a:chExt cx="1284820" cy="1284820"/>
          </a:xfrm>
        </p:grpSpPr>
        <p:sp>
          <p:nvSpPr>
            <p:cNvPr id="17" name="椭圆 16"/>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867992">
                <a:defRPr/>
              </a:pPr>
              <a:endParaRPr lang="en-US" sz="1709" kern="0">
                <a:solidFill>
                  <a:sysClr val="window" lastClr="FFFFFF"/>
                </a:solidFill>
                <a:latin typeface="Calibri"/>
              </a:endParaRPr>
            </a:p>
          </p:txBody>
        </p:sp>
        <p:sp>
          <p:nvSpPr>
            <p:cNvPr id="18" name="椭圆 17"/>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defTabSz="867992">
                <a:defRPr/>
              </a:pPr>
              <a:endParaRPr lang="en-US" sz="1709" kern="0">
                <a:solidFill>
                  <a:sysClr val="window" lastClr="FFFFFF"/>
                </a:solidFill>
                <a:latin typeface="Calibri"/>
              </a:endParaRPr>
            </a:p>
          </p:txBody>
        </p:sp>
        <p:sp>
          <p:nvSpPr>
            <p:cNvPr id="19" name="TextBox 18"/>
            <p:cNvSpPr txBox="1"/>
            <p:nvPr/>
          </p:nvSpPr>
          <p:spPr>
            <a:xfrm flipH="1">
              <a:off x="6101415" y="2634972"/>
              <a:ext cx="631932" cy="591963"/>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defTabSz="867992">
                <a:lnSpc>
                  <a:spcPct val="100000"/>
                </a:lnSpc>
                <a:defRPr/>
              </a:pPr>
              <a:r>
                <a:rPr lang="zh-CN" altLang="en-US" sz="1519" b="1" dirty="0">
                  <a:ln>
                    <a:noFill/>
                  </a:ln>
                  <a:effectLst/>
                </a:rPr>
                <a:t>添加</a:t>
              </a:r>
              <a:endParaRPr lang="en-US" altLang="zh-CN" sz="1519" b="1" dirty="0">
                <a:ln>
                  <a:noFill/>
                </a:ln>
                <a:effectLst/>
              </a:endParaRPr>
            </a:p>
            <a:p>
              <a:pPr defTabSz="867992">
                <a:lnSpc>
                  <a:spcPct val="100000"/>
                </a:lnSpc>
                <a:defRPr/>
              </a:pPr>
              <a:r>
                <a:rPr lang="zh-CN" altLang="en-US" sz="1519" b="1" dirty="0">
                  <a:ln>
                    <a:noFill/>
                  </a:ln>
                  <a:effectLst/>
                </a:rPr>
                <a:t>文本</a:t>
              </a:r>
            </a:p>
          </p:txBody>
        </p:sp>
      </p:grpSp>
      <p:grpSp>
        <p:nvGrpSpPr>
          <p:cNvPr id="20" name="组合 19"/>
          <p:cNvGrpSpPr/>
          <p:nvPr/>
        </p:nvGrpSpPr>
        <p:grpSpPr>
          <a:xfrm>
            <a:off x="2711566" y="3259112"/>
            <a:ext cx="1219627" cy="963562"/>
            <a:chOff x="5760133" y="2274196"/>
            <a:chExt cx="1284820" cy="1284820"/>
          </a:xfrm>
        </p:grpSpPr>
        <p:sp>
          <p:nvSpPr>
            <p:cNvPr id="21" name="椭圆 20"/>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867992">
                <a:defRPr/>
              </a:pPr>
              <a:endParaRPr lang="en-US" sz="1709" kern="0">
                <a:solidFill>
                  <a:sysClr val="window" lastClr="FFFFFF"/>
                </a:solidFill>
                <a:latin typeface="Calibri"/>
              </a:endParaRPr>
            </a:p>
          </p:txBody>
        </p:sp>
        <p:sp>
          <p:nvSpPr>
            <p:cNvPr id="22" name="椭圆 21"/>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86800" tIns="43400" rIns="86800" bIns="43400" numCol="1" spcCol="0" rtlCol="0" fromWordArt="0" anchor="ctr" anchorCtr="0" forceAA="0" compatLnSpc="1">
              <a:prstTxWarp prst="textNoShape">
                <a:avLst/>
              </a:prstTxWarp>
              <a:noAutofit/>
            </a:bodyPr>
            <a:lstStyle/>
            <a:p>
              <a:pPr algn="ctr" defTabSz="867992">
                <a:defRPr/>
              </a:pPr>
              <a:endParaRPr lang="en-US" sz="1709" kern="0">
                <a:solidFill>
                  <a:sysClr val="window" lastClr="FFFFFF"/>
                </a:solidFill>
                <a:latin typeface="Calibri"/>
              </a:endParaRPr>
            </a:p>
          </p:txBody>
        </p:sp>
        <p:sp>
          <p:nvSpPr>
            <p:cNvPr id="23" name="TextBox 22"/>
            <p:cNvSpPr txBox="1"/>
            <p:nvPr/>
          </p:nvSpPr>
          <p:spPr>
            <a:xfrm flipH="1">
              <a:off x="6101415" y="2634972"/>
              <a:ext cx="631932" cy="74657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defTabSz="867992">
                <a:lnSpc>
                  <a:spcPct val="100000"/>
                </a:lnSpc>
                <a:defRPr/>
              </a:pPr>
              <a:r>
                <a:rPr lang="zh-CN" altLang="en-US" sz="1519" b="1" dirty="0">
                  <a:ln>
                    <a:noFill/>
                  </a:ln>
                  <a:effectLst/>
                </a:rPr>
                <a:t>添加</a:t>
              </a:r>
              <a:endParaRPr lang="en-US" altLang="zh-CN" sz="1519" b="1" dirty="0">
                <a:ln>
                  <a:noFill/>
                </a:ln>
                <a:effectLst/>
              </a:endParaRPr>
            </a:p>
            <a:p>
              <a:pPr defTabSz="867992">
                <a:lnSpc>
                  <a:spcPct val="100000"/>
                </a:lnSpc>
                <a:defRPr/>
              </a:pPr>
              <a:r>
                <a:rPr lang="zh-CN" altLang="en-US" sz="1519" b="1" dirty="0">
                  <a:ln>
                    <a:noFill/>
                  </a:ln>
                  <a:effectLst/>
                </a:rPr>
                <a:t>文本</a:t>
              </a:r>
            </a:p>
          </p:txBody>
        </p:sp>
      </p:grpSp>
      <p:grpSp>
        <p:nvGrpSpPr>
          <p:cNvPr id="24" name="组合 23"/>
          <p:cNvGrpSpPr/>
          <p:nvPr/>
        </p:nvGrpSpPr>
        <p:grpSpPr>
          <a:xfrm>
            <a:off x="5208899" y="1783318"/>
            <a:ext cx="2165627" cy="1710946"/>
            <a:chOff x="1403648" y="1115468"/>
            <a:chExt cx="1294414" cy="1294414"/>
          </a:xfrm>
        </p:grpSpPr>
        <p:sp>
          <p:nvSpPr>
            <p:cNvPr id="25" name="椭圆 24"/>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38"/>
            </a:p>
          </p:txBody>
        </p:sp>
        <p:grpSp>
          <p:nvGrpSpPr>
            <p:cNvPr id="26" name="组合 2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28" name="同心圆 2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38">
                  <a:solidFill>
                    <a:schemeClr val="tx1"/>
                  </a:solidFill>
                </a:endParaRPr>
              </a:p>
            </p:txBody>
          </p:sp>
          <p:sp>
            <p:nvSpPr>
              <p:cNvPr id="29" name="同心圆 2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38">
                  <a:solidFill>
                    <a:schemeClr val="tx1"/>
                  </a:solidFill>
                </a:endParaRPr>
              </a:p>
            </p:txBody>
          </p:sp>
        </p:grpSp>
        <p:sp>
          <p:nvSpPr>
            <p:cNvPr id="27" name="TextBox 26"/>
            <p:cNvSpPr txBox="1"/>
            <p:nvPr/>
          </p:nvSpPr>
          <p:spPr>
            <a:xfrm>
              <a:off x="1687876" y="1485936"/>
              <a:ext cx="725958" cy="688745"/>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658" dirty="0">
                  <a:solidFill>
                    <a:schemeClr val="bg1"/>
                  </a:solidFill>
                  <a:effectLst/>
                </a:rPr>
                <a:t>添加</a:t>
              </a:r>
              <a:endParaRPr lang="en-US" altLang="zh-CN" sz="2658" dirty="0">
                <a:solidFill>
                  <a:schemeClr val="bg1"/>
                </a:solidFill>
                <a:effectLst/>
              </a:endParaRPr>
            </a:p>
            <a:p>
              <a:r>
                <a:rPr lang="zh-CN" altLang="en-US" sz="2658" dirty="0">
                  <a:solidFill>
                    <a:schemeClr val="bg1"/>
                  </a:solidFill>
                  <a:effectLst/>
                </a:rPr>
                <a:t>文本</a:t>
              </a:r>
            </a:p>
          </p:txBody>
        </p:sp>
      </p:grpSp>
      <p:sp>
        <p:nvSpPr>
          <p:cNvPr id="31" name="TextBox 30"/>
          <p:cNvSpPr txBox="1"/>
          <p:nvPr/>
        </p:nvSpPr>
        <p:spPr>
          <a:xfrm>
            <a:off x="231987" y="219316"/>
            <a:ext cx="8680028" cy="240066"/>
          </a:xfrm>
          <a:prstGeom prst="rect">
            <a:avLst/>
          </a:prstGeom>
          <a:solidFill>
            <a:srgbClr val="0070C0"/>
          </a:solidFill>
          <a:ln>
            <a:noFill/>
          </a:ln>
        </p:spPr>
        <p:txBody>
          <a:bodyPr wrap="square" rtlCol="0">
            <a:spAutoFit/>
          </a:bodyPr>
          <a:lstStyle/>
          <a:p>
            <a:endParaRPr lang="zh-CN" altLang="en-US" sz="960" dirty="0"/>
          </a:p>
        </p:txBody>
      </p:sp>
      <p:grpSp>
        <p:nvGrpSpPr>
          <p:cNvPr id="32" name="组合 31"/>
          <p:cNvGrpSpPr/>
          <p:nvPr/>
        </p:nvGrpSpPr>
        <p:grpSpPr>
          <a:xfrm>
            <a:off x="494662" y="-25710"/>
            <a:ext cx="791863" cy="791863"/>
            <a:chOff x="7414667" y="3750264"/>
            <a:chExt cx="871129" cy="871129"/>
          </a:xfrm>
        </p:grpSpPr>
        <p:sp>
          <p:nvSpPr>
            <p:cNvPr id="33" name="椭圆 3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9" b="1">
                <a:solidFill>
                  <a:srgbClr val="0070C0"/>
                </a:solidFill>
              </a:endParaRPr>
            </a:p>
          </p:txBody>
        </p:sp>
        <p:sp>
          <p:nvSpPr>
            <p:cNvPr id="34" name="文本框 45"/>
            <p:cNvSpPr txBox="1"/>
            <p:nvPr/>
          </p:nvSpPr>
          <p:spPr>
            <a:xfrm>
              <a:off x="7461802" y="3771152"/>
              <a:ext cx="792991" cy="808726"/>
            </a:xfrm>
            <a:prstGeom prst="rect">
              <a:avLst/>
            </a:prstGeom>
            <a:noFill/>
          </p:spPr>
          <p:txBody>
            <a:bodyPr wrap="square" rtlCol="0">
              <a:spAutoFit/>
            </a:bodyPr>
            <a:lstStyle/>
            <a:p>
              <a:pPr algn="ctr"/>
              <a:r>
                <a:rPr lang="en-US" altLang="zh-CN"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177" dirty="0">
                <a:solidFill>
                  <a:srgbClr val="0070C0"/>
                </a:solid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35" name="矩形 9"/>
          <p:cNvSpPr>
            <a:spLocks noChangeArrowheads="1"/>
          </p:cNvSpPr>
          <p:nvPr/>
        </p:nvSpPr>
        <p:spPr bwMode="auto">
          <a:xfrm>
            <a:off x="2077506" y="142502"/>
            <a:ext cx="3383100" cy="486940"/>
          </a:xfrm>
          <a:prstGeom prst="rect">
            <a:avLst/>
          </a:prstGeom>
          <a:noFill/>
          <a:ln w="25400" cap="flat" cmpd="sng">
            <a:noFill/>
            <a:miter lim="800000"/>
            <a:headEnd/>
            <a:tailEnd/>
          </a:ln>
        </p:spPr>
        <p:txBody>
          <a:bodyPr anchor="ctr"/>
          <a:lstStyle/>
          <a:p>
            <a:pPr algn="ctr" defTabSz="918683">
              <a:defRPr/>
            </a:pPr>
            <a:r>
              <a:rPr lang="zh-CN" altLang="en-US" sz="2278" dirty="0">
                <a:solidFill>
                  <a:schemeClr val="bg1"/>
                </a:solidFill>
                <a:latin typeface="方正大黑简体" pitchFamily="2" charset="-122"/>
                <a:ea typeface="方正大黑简体" pitchFamily="2" charset="-122"/>
                <a:sym typeface="宋体" pitchFamily="2" charset="-122"/>
              </a:rPr>
              <a:t>工作不足与改善</a:t>
            </a:r>
          </a:p>
        </p:txBody>
      </p:sp>
    </p:spTree>
    <p:extLst>
      <p:ext uri="{BB962C8B-B14F-4D97-AF65-F5344CB8AC3E}">
        <p14:creationId xmlns:p14="http://schemas.microsoft.com/office/powerpoint/2010/main" val="133848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Effect>
                                      <p:cBhvr>
                                        <p:cTn id="13" dur="750"/>
                                        <p:tgtEl>
                                          <p:spTgt spid="35"/>
                                        </p:tgtEl>
                                      </p:cBhvr>
                                    </p:animEffect>
                                    <p:anim calcmode="lin" valueType="num">
                                      <p:cBhvr>
                                        <p:cTn id="14" dur="750" fill="hold"/>
                                        <p:tgtEl>
                                          <p:spTgt spid="35"/>
                                        </p:tgtEl>
                                        <p:attrNameLst>
                                          <p:attrName>ppt_x</p:attrName>
                                        </p:attrNameLst>
                                      </p:cBhvr>
                                      <p:tavLst>
                                        <p:tav tm="0">
                                          <p:val>
                                            <p:strVal val="#ppt_x"/>
                                          </p:val>
                                        </p:tav>
                                        <p:tav tm="100000">
                                          <p:val>
                                            <p:strVal val="#ppt_x"/>
                                          </p:val>
                                        </p:tav>
                                      </p:tavLst>
                                    </p:anim>
                                    <p:anim calcmode="lin" valueType="num">
                                      <p:cBhvr>
                                        <p:cTn id="15" dur="75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7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7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3200"/>
                            </p:stCondLst>
                            <p:childTnLst>
                              <p:par>
                                <p:cTn id="44" presetID="53" presetClass="entr" presetSubtype="16"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5"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C14B8FF-BD55-49C2-A54B-FADD5FA7CCD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bcc19c98724"/>
</p:tagLst>
</file>

<file path=ppt/theme/theme1.xml><?xml version="1.0" encoding="utf-8"?>
<a:theme xmlns:a="http://schemas.openxmlformats.org/drawingml/2006/main" name="Office 主题​​">
  <a:themeElements>
    <a:clrScheme name="自定义 23">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1449</Words>
  <Application>Microsoft Office PowerPoint</Application>
  <PresentationFormat>全屏显示(16:9)</PresentationFormat>
  <Paragraphs>317</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58bcc19c98724</dc:title>
  <dc:creator>User</dc:creator>
  <cp:lastModifiedBy>User</cp:lastModifiedBy>
  <cp:revision>12</cp:revision>
  <dcterms:created xsi:type="dcterms:W3CDTF">2016-12-25T02:27:54Z</dcterms:created>
  <dcterms:modified xsi:type="dcterms:W3CDTF">2017-08-13T02:13:32Z</dcterms:modified>
</cp:coreProperties>
</file>