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60" r:id="rId2"/>
    <p:sldId id="294" r:id="rId3"/>
    <p:sldId id="290" r:id="rId4"/>
    <p:sldId id="304" r:id="rId5"/>
    <p:sldId id="305" r:id="rId6"/>
    <p:sldId id="307" r:id="rId7"/>
    <p:sldId id="271" r:id="rId8"/>
    <p:sldId id="306" r:id="rId9"/>
    <p:sldId id="295" r:id="rId10"/>
    <p:sldId id="291" r:id="rId11"/>
    <p:sldId id="283" r:id="rId12"/>
    <p:sldId id="281" r:id="rId13"/>
    <p:sldId id="284" r:id="rId14"/>
    <p:sldId id="296" r:id="rId15"/>
    <p:sldId id="297" r:id="rId16"/>
    <p:sldId id="292" r:id="rId17"/>
    <p:sldId id="282" r:id="rId18"/>
    <p:sldId id="298" r:id="rId19"/>
    <p:sldId id="299" r:id="rId20"/>
    <p:sldId id="300" r:id="rId21"/>
    <p:sldId id="293" r:id="rId22"/>
    <p:sldId id="273" r:id="rId23"/>
    <p:sldId id="302" r:id="rId24"/>
    <p:sldId id="277" r:id="rId25"/>
    <p:sldId id="303" r:id="rId26"/>
    <p:sldId id="308" r:id="rId27"/>
  </p:sldIdLst>
  <p:sldSz cx="12192000" cy="6858000"/>
  <p:notesSz cx="6858000" cy="9144000"/>
  <p:embeddedFontLst>
    <p:embeddedFont>
      <p:font typeface="Tahoma" pitchFamily="34" charset="0"/>
      <p:regular r:id="rId29"/>
      <p:bold r:id="rId30"/>
    </p:embeddedFont>
    <p:embeddedFont>
      <p:font typeface="Calibri Light" charset="0"/>
      <p:regular r:id="rId31"/>
      <p:italic r:id="rId32"/>
    </p:embeddedFont>
    <p:embeddedFont>
      <p:font typeface="微软雅黑" pitchFamily="34" charset="-122"/>
      <p:regular r:id="rId33"/>
      <p:bold r:id="rId34"/>
    </p:embeddedFont>
    <p:embeddedFont>
      <p:font typeface="时尚中黑简体" charset="-122"/>
      <p:regular r:id="rId35"/>
    </p:embeddedFont>
    <p:embeddedFont>
      <p:font typeface="黑体" pitchFamily="49" charset="-122"/>
      <p:regular r:id="rId36"/>
    </p:embeddedFont>
    <p:embeddedFont>
      <p:font typeface="맑은 고딕" pitchFamily="34" charset="-127"/>
      <p:regular r:id="rId37"/>
      <p:bold r:id="rId38"/>
    </p:embeddedFon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迷你简细黑" charset="-122"/>
      <p:regular r:id="rId43"/>
    </p:embeddedFont>
    <p:embeddedFont>
      <p:font typeface="华文中宋" pitchFamily="2" charset="-122"/>
      <p:regular r:id="rId44"/>
    </p:embeddedFont>
  </p:embeddedFontLst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CCF"/>
    <a:srgbClr val="C96A78"/>
    <a:srgbClr val="69131A"/>
    <a:srgbClr val="DE828D"/>
    <a:srgbClr val="C9E0CE"/>
    <a:srgbClr val="B2F3B1"/>
    <a:srgbClr val="86E3D8"/>
    <a:srgbClr val="D62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79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-984" y="-750"/>
      </p:cViewPr>
      <p:guideLst>
        <p:guide orient="horz" pos="2160"/>
        <p:guide pos="3840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32D67-456A-45DB-9044-9C5805F7D9E6}" type="datetimeFigureOut">
              <a:rPr lang="zh-CN" altLang="en-US" smtClean="0"/>
              <a:t>2017/7/28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2452B-B1ED-49CF-A996-816F3BAAD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84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452B-B1ED-49CF-A996-816F3BAADEC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360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9AD01-01B7-4615-A653-0232DE05EDE0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79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9AD01-01B7-4615-A653-0232DE05EDE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928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9AD01-01B7-4615-A653-0232DE05EDE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405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9AD01-01B7-4615-A653-0232DE05EDE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230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84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493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9AD01-01B7-4615-A653-0232DE05EDE0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861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9AD01-01B7-4615-A653-0232DE05EDE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229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344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657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452B-B1ED-49CF-A996-816F3BAADEC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572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296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9AD01-01B7-4615-A653-0232DE05EDE0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425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9AD01-01B7-4615-A653-0232DE05EDE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0094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3867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9AD01-01B7-4615-A653-0232DE05EDE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7163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6423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452B-B1ED-49CF-A996-816F3BAADEC2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024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9AD01-01B7-4615-A653-0232DE05EDE0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09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167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785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347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9AD01-01B7-4615-A653-0232DE05EDE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476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432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57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4B3B-D8AE-47AC-99D4-CE6AC120E745}" type="datetimeFigureOut">
              <a:rPr lang="zh-CN" altLang="en-US" smtClean="0"/>
              <a:t>2017/7/28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F823-41EC-4C3D-BE51-866454DB79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264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4B3B-D8AE-47AC-99D4-CE6AC120E745}" type="datetimeFigureOut">
              <a:rPr lang="zh-CN" altLang="en-US" smtClean="0"/>
              <a:t>2017/7/28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F823-41EC-4C3D-BE51-866454DB79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263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4B3B-D8AE-47AC-99D4-CE6AC120E745}" type="datetimeFigureOut">
              <a:rPr lang="zh-CN" altLang="en-US" smtClean="0"/>
              <a:t>2017/7/28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F823-41EC-4C3D-BE51-866454DB79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102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36801" y="482600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51921"/>
            <a:ext cx="5486400" cy="26766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599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48" indent="0">
              <a:buNone/>
              <a:defRPr sz="1599"/>
            </a:lvl2pPr>
            <a:lvl3pPr marL="1219094" indent="0">
              <a:buNone/>
              <a:defRPr sz="1333"/>
            </a:lvl3pPr>
            <a:lvl4pPr marL="1828642" indent="0">
              <a:buNone/>
              <a:defRPr sz="1200"/>
            </a:lvl4pPr>
            <a:lvl5pPr marL="2438190" indent="0">
              <a:buNone/>
              <a:defRPr sz="1200"/>
            </a:lvl5pPr>
            <a:lvl6pPr marL="3047737" indent="0">
              <a:buNone/>
              <a:defRPr sz="1200"/>
            </a:lvl6pPr>
            <a:lvl7pPr marL="3657284" indent="0">
              <a:buNone/>
              <a:defRPr sz="1200"/>
            </a:lvl7pPr>
            <a:lvl8pPr marL="4266831" indent="0">
              <a:buNone/>
              <a:defRPr sz="1200"/>
            </a:lvl8pPr>
            <a:lvl9pPr marL="4876379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70585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336801" y="482600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51921"/>
            <a:ext cx="5486400" cy="26766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599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48" indent="0">
              <a:buNone/>
              <a:defRPr sz="1599"/>
            </a:lvl2pPr>
            <a:lvl3pPr marL="1219094" indent="0">
              <a:buNone/>
              <a:defRPr sz="1333"/>
            </a:lvl3pPr>
            <a:lvl4pPr marL="1828642" indent="0">
              <a:buNone/>
              <a:defRPr sz="1200"/>
            </a:lvl4pPr>
            <a:lvl5pPr marL="2438190" indent="0">
              <a:buNone/>
              <a:defRPr sz="1200"/>
            </a:lvl5pPr>
            <a:lvl6pPr marL="3047737" indent="0">
              <a:buNone/>
              <a:defRPr sz="1200"/>
            </a:lvl6pPr>
            <a:lvl7pPr marL="3657284" indent="0">
              <a:buNone/>
              <a:defRPr sz="1200"/>
            </a:lvl7pPr>
            <a:lvl8pPr marL="4266831" indent="0">
              <a:buNone/>
              <a:defRPr sz="1200"/>
            </a:lvl8pPr>
            <a:lvl9pPr marL="4876379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71193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29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541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277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34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70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592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4B3B-D8AE-47AC-99D4-CE6AC120E745}" type="datetimeFigureOut">
              <a:rPr lang="zh-CN" altLang="en-US" smtClean="0"/>
              <a:t>2017/7/28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F823-41EC-4C3D-BE51-866454DB79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352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 icon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819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4B3B-D8AE-47AC-99D4-CE6AC120E745}" type="datetimeFigureOut">
              <a:rPr lang="zh-CN" altLang="en-US" smtClean="0"/>
              <a:t>2017/7/28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F823-41EC-4C3D-BE51-866454DB79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06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4B3B-D8AE-47AC-99D4-CE6AC120E745}" type="datetimeFigureOut">
              <a:rPr lang="zh-CN" altLang="en-US" smtClean="0"/>
              <a:t>2017/7/28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F823-41EC-4C3D-BE51-866454DB79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38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4B3B-D8AE-47AC-99D4-CE6AC120E745}" type="datetimeFigureOut">
              <a:rPr lang="zh-CN" altLang="en-US" smtClean="0"/>
              <a:t>2017/7/28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F823-41EC-4C3D-BE51-866454DB79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10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4B3B-D8AE-47AC-99D4-CE6AC120E745}" type="datetimeFigureOut">
              <a:rPr lang="zh-CN" altLang="en-US" smtClean="0"/>
              <a:t>2017/7/28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F823-41EC-4C3D-BE51-866454DB79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483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2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" b="9749"/>
          <a:stretch/>
        </p:blipFill>
        <p:spPr bwMode="gray"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6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4B3B-D8AE-47AC-99D4-CE6AC120E745}" type="datetimeFigureOut">
              <a:rPr lang="zh-CN" altLang="en-US" smtClean="0"/>
              <a:t>2017/7/28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F823-41EC-4C3D-BE51-866454DB79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943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4B3B-D8AE-47AC-99D4-CE6AC120E745}" type="datetimeFigureOut">
              <a:rPr lang="zh-CN" altLang="en-US" smtClean="0"/>
              <a:t>2017/7/28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F823-41EC-4C3D-BE51-866454DB79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38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4B3B-D8AE-47AC-99D4-CE6AC120E745}" type="datetimeFigureOut">
              <a:rPr lang="zh-CN" altLang="en-US" smtClean="0"/>
              <a:t>2017/7/28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8F823-41EC-4C3D-BE51-866454DB79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0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067395" y="2198053"/>
            <a:ext cx="8057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教育培训模板</a:t>
            </a:r>
            <a:endParaRPr lang="zh-CN" altLang="en-US" sz="54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97895" y="4152107"/>
            <a:ext cx="2396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汇报人：</a:t>
            </a:r>
            <a:r>
              <a:rPr lang="en-US" altLang="zh-CN" dirty="0" smtClean="0"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XXXX</a:t>
            </a:r>
            <a:endParaRPr lang="zh-CN" altLang="en-US" dirty="0">
              <a:blipFill dpi="0" rotWithShape="1">
                <a:blip r:embed="rId5"/>
                <a:srcRect/>
                <a:tile tx="0" ty="0" sx="100000" sy="100000" flip="none" algn="tl"/>
              </a:blip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8697" y="626928"/>
            <a:ext cx="1511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LOGO</a:t>
            </a:r>
            <a:endParaRPr lang="zh-CN" altLang="en-US" sz="40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4316223" y="3650179"/>
            <a:ext cx="3559556" cy="367665"/>
          </a:xfrm>
          <a:prstGeom prst="roundRect">
            <a:avLst/>
          </a:prstGeom>
          <a:blipFill dpi="0" rotWithShape="1">
            <a:blip r:embed="rId5">
              <a:alphaModFix amt="96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在此输入公司名称</a:t>
            </a:r>
            <a:endParaRPr lang="zh-CN" altLang="en-US" dirty="0">
              <a:solidFill>
                <a:schemeClr val="tx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pic>
        <p:nvPicPr>
          <p:cNvPr id="21" name="雨中漫步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96707" y="-4525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6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 p14:presetBounceEnd="66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37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1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2" dur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">
                    <p:cTn id="23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1"/>
                    </p:tgtEl>
                  </p:cMediaNode>
                </p:audio>
              </p:childTnLst>
            </p:cTn>
          </p:par>
        </p:tnLst>
        <p:bldLst>
          <p:bldP spid="12" grpId="0"/>
          <p:bldP spid="13" grpId="0"/>
          <p:bldP spid="4" grpId="0"/>
          <p:bldP spid="3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37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1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2" dur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">
                    <p:cTn id="23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1"/>
                    </p:tgtEl>
                  </p:cMediaNode>
                </p:audio>
              </p:childTnLst>
            </p:cTn>
          </p:par>
        </p:tnLst>
        <p:bldLst>
          <p:bldP spid="12" grpId="0"/>
          <p:bldP spid="13" grpId="0"/>
          <p:bldP spid="4" grpId="0"/>
          <p:bldP spid="35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2843974" y="2665987"/>
            <a:ext cx="1588326" cy="1588326"/>
          </a:xfrm>
          <a:prstGeom prst="ellipse">
            <a:avLst/>
          </a:prstGeom>
          <a:noFill/>
          <a:ln w="19050">
            <a:gradFill flip="none" rotWithShape="1">
              <a:gsLst>
                <a:gs pos="0">
                  <a:srgbClr val="0070C0"/>
                </a:gs>
                <a:gs pos="45000">
                  <a:schemeClr val="accent1">
                    <a:lumMod val="40000"/>
                    <a:lumOff val="60000"/>
                    <a:alpha val="53000"/>
                  </a:schemeClr>
                </a:gs>
                <a:gs pos="74785">
                  <a:schemeClr val="accent1">
                    <a:alpha val="33000"/>
                  </a:schemeClr>
                </a:gs>
                <a:gs pos="100000">
                  <a:srgbClr val="0070C0">
                    <a:alpha val="26000"/>
                  </a:srgb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205614" y="3202858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单击此处添加</a:t>
            </a:r>
            <a:r>
              <a:rPr lang="zh-CN" altLang="en-US" sz="2800" dirty="0">
                <a:solidFill>
                  <a:prstClr val="white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目录</a:t>
            </a:r>
            <a:r>
              <a:rPr lang="zh-CN" altLang="en-US" sz="2800" dirty="0" smtClean="0">
                <a:solidFill>
                  <a:prstClr val="white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标题</a:t>
            </a:r>
            <a:endParaRPr lang="zh-CN" altLang="en-US" sz="2800" dirty="0">
              <a:solidFill>
                <a:prstClr val="white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6" name="Freeform 7"/>
          <p:cNvSpPr>
            <a:spLocks noEditPoints="1"/>
          </p:cNvSpPr>
          <p:nvPr/>
        </p:nvSpPr>
        <p:spPr bwMode="auto">
          <a:xfrm>
            <a:off x="4698266" y="3299727"/>
            <a:ext cx="365124" cy="365124"/>
          </a:xfrm>
          <a:custGeom>
            <a:avLst/>
            <a:gdLst>
              <a:gd name="T0" fmla="*/ 116 w 128"/>
              <a:gd name="T1" fmla="*/ 0 h 128"/>
              <a:gd name="T2" fmla="*/ 12 w 128"/>
              <a:gd name="T3" fmla="*/ 0 h 128"/>
              <a:gd name="T4" fmla="*/ 0 w 128"/>
              <a:gd name="T5" fmla="*/ 12 h 128"/>
              <a:gd name="T6" fmla="*/ 0 w 128"/>
              <a:gd name="T7" fmla="*/ 92 h 128"/>
              <a:gd name="T8" fmla="*/ 12 w 128"/>
              <a:gd name="T9" fmla="*/ 104 h 128"/>
              <a:gd name="T10" fmla="*/ 44 w 128"/>
              <a:gd name="T11" fmla="*/ 104 h 128"/>
              <a:gd name="T12" fmla="*/ 44 w 128"/>
              <a:gd name="T13" fmla="*/ 120 h 128"/>
              <a:gd name="T14" fmla="*/ 40 w 128"/>
              <a:gd name="T15" fmla="*/ 120 h 128"/>
              <a:gd name="T16" fmla="*/ 36 w 128"/>
              <a:gd name="T17" fmla="*/ 124 h 128"/>
              <a:gd name="T18" fmla="*/ 40 w 128"/>
              <a:gd name="T19" fmla="*/ 128 h 128"/>
              <a:gd name="T20" fmla="*/ 88 w 128"/>
              <a:gd name="T21" fmla="*/ 128 h 128"/>
              <a:gd name="T22" fmla="*/ 92 w 128"/>
              <a:gd name="T23" fmla="*/ 124 h 128"/>
              <a:gd name="T24" fmla="*/ 88 w 128"/>
              <a:gd name="T25" fmla="*/ 120 h 128"/>
              <a:gd name="T26" fmla="*/ 84 w 128"/>
              <a:gd name="T27" fmla="*/ 120 h 128"/>
              <a:gd name="T28" fmla="*/ 84 w 128"/>
              <a:gd name="T29" fmla="*/ 104 h 128"/>
              <a:gd name="T30" fmla="*/ 116 w 128"/>
              <a:gd name="T31" fmla="*/ 104 h 128"/>
              <a:gd name="T32" fmla="*/ 128 w 128"/>
              <a:gd name="T33" fmla="*/ 92 h 128"/>
              <a:gd name="T34" fmla="*/ 128 w 128"/>
              <a:gd name="T35" fmla="*/ 12 h 128"/>
              <a:gd name="T36" fmla="*/ 116 w 128"/>
              <a:gd name="T37" fmla="*/ 0 h 128"/>
              <a:gd name="T38" fmla="*/ 76 w 128"/>
              <a:gd name="T39" fmla="*/ 120 h 128"/>
              <a:gd name="T40" fmla="*/ 52 w 128"/>
              <a:gd name="T41" fmla="*/ 120 h 128"/>
              <a:gd name="T42" fmla="*/ 52 w 128"/>
              <a:gd name="T43" fmla="*/ 104 h 128"/>
              <a:gd name="T44" fmla="*/ 76 w 128"/>
              <a:gd name="T45" fmla="*/ 104 h 128"/>
              <a:gd name="T46" fmla="*/ 76 w 128"/>
              <a:gd name="T47" fmla="*/ 120 h 128"/>
              <a:gd name="T48" fmla="*/ 120 w 128"/>
              <a:gd name="T49" fmla="*/ 88 h 128"/>
              <a:gd name="T50" fmla="*/ 112 w 128"/>
              <a:gd name="T51" fmla="*/ 96 h 128"/>
              <a:gd name="T52" fmla="*/ 16 w 128"/>
              <a:gd name="T53" fmla="*/ 96 h 128"/>
              <a:gd name="T54" fmla="*/ 8 w 128"/>
              <a:gd name="T55" fmla="*/ 88 h 128"/>
              <a:gd name="T56" fmla="*/ 8 w 128"/>
              <a:gd name="T57" fmla="*/ 84 h 128"/>
              <a:gd name="T58" fmla="*/ 120 w 128"/>
              <a:gd name="T59" fmla="*/ 84 h 128"/>
              <a:gd name="T60" fmla="*/ 120 w 128"/>
              <a:gd name="T61" fmla="*/ 88 h 128"/>
              <a:gd name="T62" fmla="*/ 120 w 128"/>
              <a:gd name="T63" fmla="*/ 76 h 128"/>
              <a:gd name="T64" fmla="*/ 8 w 128"/>
              <a:gd name="T65" fmla="*/ 76 h 128"/>
              <a:gd name="T66" fmla="*/ 8 w 128"/>
              <a:gd name="T67" fmla="*/ 16 h 128"/>
              <a:gd name="T68" fmla="*/ 16 w 128"/>
              <a:gd name="T69" fmla="*/ 8 h 128"/>
              <a:gd name="T70" fmla="*/ 112 w 128"/>
              <a:gd name="T71" fmla="*/ 8 h 128"/>
              <a:gd name="T72" fmla="*/ 120 w 128"/>
              <a:gd name="T73" fmla="*/ 16 h 128"/>
              <a:gd name="T74" fmla="*/ 120 w 128"/>
              <a:gd name="T75" fmla="*/ 7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8" h="128">
                <a:moveTo>
                  <a:pt x="11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9"/>
                  <a:pt x="5" y="104"/>
                  <a:pt x="12" y="104"/>
                </a:cubicBezTo>
                <a:cubicBezTo>
                  <a:pt x="44" y="104"/>
                  <a:pt x="44" y="104"/>
                  <a:pt x="44" y="104"/>
                </a:cubicBezTo>
                <a:cubicBezTo>
                  <a:pt x="44" y="120"/>
                  <a:pt x="44" y="120"/>
                  <a:pt x="44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8" y="120"/>
                  <a:pt x="36" y="122"/>
                  <a:pt x="36" y="124"/>
                </a:cubicBezTo>
                <a:cubicBezTo>
                  <a:pt x="36" y="126"/>
                  <a:pt x="38" y="128"/>
                  <a:pt x="40" y="128"/>
                </a:cubicBezTo>
                <a:cubicBezTo>
                  <a:pt x="88" y="128"/>
                  <a:pt x="88" y="128"/>
                  <a:pt x="88" y="128"/>
                </a:cubicBezTo>
                <a:cubicBezTo>
                  <a:pt x="90" y="128"/>
                  <a:pt x="92" y="126"/>
                  <a:pt x="92" y="124"/>
                </a:cubicBezTo>
                <a:cubicBezTo>
                  <a:pt x="92" y="122"/>
                  <a:pt x="90" y="120"/>
                  <a:pt x="88" y="120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116" y="104"/>
                  <a:pt x="116" y="104"/>
                  <a:pt x="116" y="104"/>
                </a:cubicBezTo>
                <a:cubicBezTo>
                  <a:pt x="123" y="104"/>
                  <a:pt x="128" y="99"/>
                  <a:pt x="128" y="92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3" y="0"/>
                  <a:pt x="116" y="0"/>
                </a:cubicBezTo>
                <a:close/>
                <a:moveTo>
                  <a:pt x="76" y="120"/>
                </a:moveTo>
                <a:cubicBezTo>
                  <a:pt x="52" y="120"/>
                  <a:pt x="52" y="120"/>
                  <a:pt x="52" y="120"/>
                </a:cubicBezTo>
                <a:cubicBezTo>
                  <a:pt x="52" y="104"/>
                  <a:pt x="52" y="104"/>
                  <a:pt x="52" y="104"/>
                </a:cubicBezTo>
                <a:cubicBezTo>
                  <a:pt x="76" y="104"/>
                  <a:pt x="76" y="104"/>
                  <a:pt x="76" y="104"/>
                </a:cubicBezTo>
                <a:lnTo>
                  <a:pt x="76" y="120"/>
                </a:lnTo>
                <a:close/>
                <a:moveTo>
                  <a:pt x="120" y="88"/>
                </a:moveTo>
                <a:cubicBezTo>
                  <a:pt x="120" y="92"/>
                  <a:pt x="116" y="96"/>
                  <a:pt x="112" y="96"/>
                </a:cubicBezTo>
                <a:cubicBezTo>
                  <a:pt x="16" y="96"/>
                  <a:pt x="16" y="96"/>
                  <a:pt x="16" y="96"/>
                </a:cubicBezTo>
                <a:cubicBezTo>
                  <a:pt x="12" y="96"/>
                  <a:pt x="8" y="92"/>
                  <a:pt x="8" y="88"/>
                </a:cubicBezTo>
                <a:cubicBezTo>
                  <a:pt x="8" y="84"/>
                  <a:pt x="8" y="84"/>
                  <a:pt x="8" y="84"/>
                </a:cubicBezTo>
                <a:cubicBezTo>
                  <a:pt x="120" y="84"/>
                  <a:pt x="120" y="84"/>
                  <a:pt x="120" y="84"/>
                </a:cubicBezTo>
                <a:lnTo>
                  <a:pt x="120" y="88"/>
                </a:lnTo>
                <a:close/>
                <a:moveTo>
                  <a:pt x="120" y="76"/>
                </a:moveTo>
                <a:cubicBezTo>
                  <a:pt x="8" y="76"/>
                  <a:pt x="8" y="76"/>
                  <a:pt x="8" y="7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solidFill>
                <a:prstClr val="white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31615" y="2736875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8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8961215" y="4584218"/>
            <a:ext cx="286975" cy="247392"/>
          </a:xfrm>
          <a:prstGeom prst="triangl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7" name="等腰三角形 106"/>
          <p:cNvSpPr/>
          <p:nvPr/>
        </p:nvSpPr>
        <p:spPr>
          <a:xfrm rot="5400000">
            <a:off x="9416437" y="4584218"/>
            <a:ext cx="286975" cy="247392"/>
          </a:xfrm>
          <a:prstGeom prst="triangl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4" name="等腰三角形 113"/>
          <p:cNvSpPr/>
          <p:nvPr/>
        </p:nvSpPr>
        <p:spPr>
          <a:xfrm rot="5400000">
            <a:off x="9871660" y="4584219"/>
            <a:ext cx="286975" cy="247392"/>
          </a:xfrm>
          <a:prstGeom prst="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63580"/>
      </p:ext>
    </p:extLst>
  </p:cSld>
  <p:clrMapOvr>
    <a:masterClrMapping/>
  </p:clrMapOvr>
  <p:transition spd="slow" advTm="0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 p14:presetBounceEnd="74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2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5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5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37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15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75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4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150" tmFilter="0, 0; .2, .5; .8, .5; 1, 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3" dur="75" autoRev="1" fill="hold"/>
                                            <p:tgtEl>
                                              <p:spTgt spid="10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5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150" tmFilter="0, 0; .2, .5; .8, .5; 1, 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75" autoRev="1" fill="hold"/>
                                            <p:tgtEl>
                                              <p:spTgt spid="1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21" grpId="0"/>
          <p:bldP spid="26" grpId="0" animBg="1"/>
          <p:bldP spid="6" grpId="0"/>
          <p:bldP spid="7" grpId="0" animBg="1"/>
          <p:bldP spid="7" grpId="1" animBg="1"/>
          <p:bldP spid="107" grpId="0" animBg="1"/>
          <p:bldP spid="107" grpId="1" animBg="1"/>
          <p:bldP spid="114" grpId="0" animBg="1"/>
          <p:bldP spid="11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5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5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37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15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75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4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150" tmFilter="0, 0; .2, .5; .8, .5; 1, 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3" dur="75" autoRev="1" fill="hold"/>
                                            <p:tgtEl>
                                              <p:spTgt spid="10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5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150" tmFilter="0, 0; .2, .5; .8, .5; 1, 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75" autoRev="1" fill="hold"/>
                                            <p:tgtEl>
                                              <p:spTgt spid="1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21" grpId="0"/>
          <p:bldP spid="26" grpId="0" animBg="1"/>
          <p:bldP spid="6" grpId="0"/>
          <p:bldP spid="7" grpId="0" animBg="1"/>
          <p:bldP spid="7" grpId="1" animBg="1"/>
          <p:bldP spid="107" grpId="0" animBg="1"/>
          <p:bldP spid="107" grpId="1" animBg="1"/>
          <p:bldP spid="114" grpId="0" animBg="1"/>
          <p:bldP spid="114" grpId="1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34470" y="1499935"/>
            <a:ext cx="4956805" cy="4157915"/>
            <a:chOff x="1434470" y="1499935"/>
            <a:chExt cx="4956805" cy="4157915"/>
          </a:xfrm>
        </p:grpSpPr>
        <p:sp>
          <p:nvSpPr>
            <p:cNvPr id="3" name="等腰三角形 2"/>
            <p:cNvSpPr/>
            <p:nvPr/>
          </p:nvSpPr>
          <p:spPr>
            <a:xfrm>
              <a:off x="3191490" y="1499935"/>
              <a:ext cx="1442764" cy="1192948"/>
            </a:xfrm>
            <a:prstGeom prst="triangl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迷你简细黑" panose="03000509000000000000" pitchFamily="65" charset="-122"/>
                <a:ea typeface="迷你简细黑" panose="03000509000000000000" pitchFamily="65" charset="-122"/>
              </a:endParaRPr>
            </a:p>
          </p:txBody>
        </p:sp>
        <p:sp>
          <p:nvSpPr>
            <p:cNvPr id="4" name="梯形 3"/>
            <p:cNvSpPr/>
            <p:nvPr/>
          </p:nvSpPr>
          <p:spPr>
            <a:xfrm>
              <a:off x="2611906" y="2878475"/>
              <a:ext cx="2601933" cy="786958"/>
            </a:xfrm>
            <a:prstGeom prst="trapezoid">
              <a:avLst>
                <a:gd name="adj" fmla="val 60407"/>
              </a:avLst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迷你简细黑" panose="03000509000000000000" pitchFamily="65" charset="-122"/>
                <a:ea typeface="迷你简细黑" panose="03000509000000000000" pitchFamily="65" charset="-122"/>
              </a:endParaRPr>
            </a:p>
          </p:txBody>
        </p:sp>
        <p:sp>
          <p:nvSpPr>
            <p:cNvPr id="5" name="梯形 4"/>
            <p:cNvSpPr/>
            <p:nvPr/>
          </p:nvSpPr>
          <p:spPr>
            <a:xfrm>
              <a:off x="2065760" y="3858457"/>
              <a:ext cx="3694226" cy="786958"/>
            </a:xfrm>
            <a:prstGeom prst="trapezoid">
              <a:avLst>
                <a:gd name="adj" fmla="val 58992"/>
              </a:avLst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迷你简细黑" panose="03000509000000000000" pitchFamily="65" charset="-122"/>
                <a:ea typeface="迷你简细黑" panose="03000509000000000000" pitchFamily="65" charset="-122"/>
              </a:endParaRPr>
            </a:p>
          </p:txBody>
        </p:sp>
        <p:sp>
          <p:nvSpPr>
            <p:cNvPr id="6" name="梯形 5"/>
            <p:cNvSpPr/>
            <p:nvPr/>
          </p:nvSpPr>
          <p:spPr>
            <a:xfrm>
              <a:off x="1434470" y="4870892"/>
              <a:ext cx="4956805" cy="786958"/>
            </a:xfrm>
            <a:prstGeom prst="trapezoid">
              <a:avLst>
                <a:gd name="adj" fmla="val 60408"/>
              </a:avLst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迷你简细黑" panose="03000509000000000000" pitchFamily="65" charset="-122"/>
                <a:ea typeface="迷你简细黑" panose="03000509000000000000" pitchFamily="65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551233" y="2119406"/>
              <a:ext cx="723275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50" dirty="0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alpha val="74000"/>
                        </a:schemeClr>
                      </a:gs>
                    </a:gsLst>
                    <a:lin ang="2700000" scaled="1"/>
                  </a:gra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单击此处</a:t>
              </a:r>
              <a:endParaRPr lang="en-US" altLang="zh-CN" sz="10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74000"/>
                      </a:schemeClr>
                    </a:gs>
                  </a:gsLst>
                  <a:lin ang="270000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  <a:p>
              <a:pPr algn="ctr"/>
              <a:r>
                <a:rPr lang="zh-CN" altLang="en-US" sz="1050" dirty="0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alpha val="74000"/>
                        </a:schemeClr>
                      </a:gs>
                    </a:gsLst>
                    <a:lin ang="2700000" scaled="1"/>
                  </a:gra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添加标题</a:t>
              </a:r>
              <a:endParaRPr lang="zh-CN" altLang="en-US" sz="105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74000"/>
                      </a:schemeClr>
                    </a:gs>
                  </a:gsLst>
                  <a:lin ang="270000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834642" y="3085085"/>
              <a:ext cx="215645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alpha val="74000"/>
                        </a:schemeClr>
                      </a:gs>
                    </a:gsLst>
                    <a:lin ang="2700000" scaled="1"/>
                  </a:gra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单击此处添加标题</a:t>
              </a:r>
              <a:endParaRPr lang="zh-CN" altLang="en-US" sz="12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74000"/>
                      </a:schemeClr>
                    </a:gs>
                  </a:gsLst>
                  <a:lin ang="270000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834642" y="4113436"/>
              <a:ext cx="21564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alpha val="74000"/>
                        </a:schemeClr>
                      </a:gs>
                    </a:gsLst>
                    <a:lin ang="2700000" scaled="1"/>
                  </a:gra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单击此处添加标题</a:t>
              </a:r>
              <a:endParaRPr lang="zh-CN" altLang="en-US" sz="16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74000"/>
                      </a:schemeClr>
                    </a:gs>
                  </a:gsLst>
                  <a:lin ang="270000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510792" y="5095094"/>
              <a:ext cx="280415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alpha val="74000"/>
                        </a:schemeClr>
                      </a:gs>
                    </a:gsLst>
                    <a:lin ang="2700000" scaled="1"/>
                  </a:gra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单击此处添加标题</a:t>
              </a:r>
              <a:endParaRPr lang="zh-CN" altLang="en-US" sz="20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74000"/>
                      </a:schemeClr>
                    </a:gs>
                  </a:gsLst>
                  <a:lin ang="270000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4419600" y="2119406"/>
            <a:ext cx="2528369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5067300" y="3243356"/>
            <a:ext cx="1880669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5610225" y="4233956"/>
            <a:ext cx="1337744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6181725" y="5231941"/>
            <a:ext cx="766244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7077509" y="1674755"/>
            <a:ext cx="2598729" cy="843308"/>
            <a:chOff x="7077509" y="1674755"/>
            <a:chExt cx="2598729" cy="843308"/>
          </a:xfrm>
        </p:grpSpPr>
        <p:sp>
          <p:nvSpPr>
            <p:cNvPr id="12" name="文本框 11"/>
            <p:cNvSpPr txBox="1"/>
            <p:nvPr/>
          </p:nvSpPr>
          <p:spPr>
            <a:xfrm>
              <a:off x="7126925" y="1674755"/>
              <a:ext cx="1620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单击此处添加标题</a:t>
              </a:r>
              <a:endParaRPr lang="zh-CN" altLang="en-US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126925" y="1982532"/>
              <a:ext cx="2549313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此处更改文字内容</a:t>
              </a:r>
              <a:r>
                <a:rPr lang="zh-CN" altLang="en-US" sz="12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，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排版布局根据自己的内容进行修改</a:t>
              </a:r>
              <a:endParaRPr lang="zh-CN" alt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7077509" y="1741437"/>
              <a:ext cx="0" cy="679738"/>
            </a:xfrm>
            <a:prstGeom prst="lin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7077509" y="2850300"/>
            <a:ext cx="2598729" cy="843308"/>
            <a:chOff x="7077509" y="2850300"/>
            <a:chExt cx="2598729" cy="843308"/>
          </a:xfrm>
        </p:grpSpPr>
        <p:sp>
          <p:nvSpPr>
            <p:cNvPr id="15" name="文本框 14"/>
            <p:cNvSpPr txBox="1"/>
            <p:nvPr/>
          </p:nvSpPr>
          <p:spPr>
            <a:xfrm>
              <a:off x="7126925" y="2850300"/>
              <a:ext cx="1620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单击此处添加标题</a:t>
              </a:r>
              <a:endParaRPr lang="zh-CN" altLang="en-US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126925" y="3158077"/>
              <a:ext cx="2549313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此处更改文字内容</a:t>
              </a:r>
              <a:r>
                <a:rPr lang="zh-CN" altLang="en-US" sz="12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，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排版布局根据自己的内容进行修改</a:t>
              </a:r>
              <a:endParaRPr lang="zh-CN" alt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7077509" y="2922537"/>
              <a:ext cx="0" cy="679738"/>
            </a:xfrm>
            <a:prstGeom prst="lin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7077509" y="3830282"/>
            <a:ext cx="2598729" cy="843308"/>
            <a:chOff x="7077509" y="3830282"/>
            <a:chExt cx="2598729" cy="843308"/>
          </a:xfrm>
        </p:grpSpPr>
        <p:sp>
          <p:nvSpPr>
            <p:cNvPr id="18" name="文本框 17"/>
            <p:cNvSpPr txBox="1"/>
            <p:nvPr/>
          </p:nvSpPr>
          <p:spPr>
            <a:xfrm>
              <a:off x="7126925" y="3830282"/>
              <a:ext cx="1620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单击此处添加标题</a:t>
              </a:r>
              <a:endParaRPr lang="zh-CN" altLang="en-US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126925" y="4138059"/>
              <a:ext cx="2549313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此处更改文字内容</a:t>
              </a:r>
              <a:r>
                <a:rPr lang="zh-CN" altLang="en-US" sz="12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，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排版布局根据自己的内容进行修改</a:t>
              </a:r>
              <a:endParaRPr lang="zh-CN" alt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7077509" y="3922667"/>
              <a:ext cx="0" cy="679738"/>
            </a:xfrm>
            <a:prstGeom prst="lin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7077509" y="4838439"/>
            <a:ext cx="2598729" cy="843308"/>
            <a:chOff x="7077509" y="4838439"/>
            <a:chExt cx="2598729" cy="843308"/>
          </a:xfrm>
        </p:grpSpPr>
        <p:sp>
          <p:nvSpPr>
            <p:cNvPr id="21" name="文本框 20"/>
            <p:cNvSpPr txBox="1"/>
            <p:nvPr/>
          </p:nvSpPr>
          <p:spPr>
            <a:xfrm>
              <a:off x="7126925" y="4838439"/>
              <a:ext cx="1620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单击此处添加标题</a:t>
              </a:r>
              <a:endParaRPr lang="zh-CN" altLang="en-US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126925" y="5146216"/>
              <a:ext cx="2549313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此处更改文字内容</a:t>
              </a:r>
              <a:r>
                <a:rPr lang="zh-CN" altLang="en-US" sz="12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，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排版布局根据自己的内容进行修改</a:t>
              </a:r>
              <a:endParaRPr lang="zh-CN" alt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7077509" y="4892072"/>
              <a:ext cx="0" cy="679738"/>
            </a:xfrm>
            <a:prstGeom prst="lin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523880" y="500105"/>
            <a:ext cx="649860" cy="356238"/>
            <a:chOff x="779509" y="484063"/>
            <a:chExt cx="631151" cy="345982"/>
          </a:xfrm>
        </p:grpSpPr>
        <p:sp>
          <p:nvSpPr>
            <p:cNvPr id="45" name="矩形 44"/>
            <p:cNvSpPr/>
            <p:nvPr/>
          </p:nvSpPr>
          <p:spPr>
            <a:xfrm rot="2700000">
              <a:off x="779509" y="484063"/>
              <a:ext cx="345982" cy="34598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 rot="2700000">
              <a:off x="1074027" y="488740"/>
              <a:ext cx="336633" cy="336633"/>
            </a:xfrm>
            <a:prstGeom prst="rect">
              <a:avLst/>
            </a:prstGeom>
            <a:solidFill>
              <a:srgbClr val="0070C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1259140" y="433135"/>
            <a:ext cx="6551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单击此处添加文字内容</a:t>
            </a:r>
            <a:endParaRPr lang="zh-CN" altLang="en-US" sz="28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541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2" fill="hold" nodeType="after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2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2" fill="hold" nodeType="after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2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3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" presetClass="entr" presetSubtype="2" fill="hold" nodeType="after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3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3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" presetClass="entr" presetSubtype="2" fill="hold" nodeType="after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758922" y="2149223"/>
            <a:ext cx="2480965" cy="1240483"/>
          </a:xfrm>
          <a:custGeom>
            <a:avLst/>
            <a:gdLst>
              <a:gd name="connsiteX0" fmla="*/ 808744 w 1617488"/>
              <a:gd name="connsiteY0" fmla="*/ 0 h 808744"/>
              <a:gd name="connsiteX1" fmla="*/ 1617488 w 1617488"/>
              <a:gd name="connsiteY1" fmla="*/ 808744 h 808744"/>
              <a:gd name="connsiteX2" fmla="*/ 1337857 w 1617488"/>
              <a:gd name="connsiteY2" fmla="*/ 808744 h 808744"/>
              <a:gd name="connsiteX3" fmla="*/ 1332865 w 1617488"/>
              <a:gd name="connsiteY3" fmla="*/ 759222 h 808744"/>
              <a:gd name="connsiteX4" fmla="*/ 808744 w 1617488"/>
              <a:gd name="connsiteY4" fmla="*/ 332051 h 808744"/>
              <a:gd name="connsiteX5" fmla="*/ 284623 w 1617488"/>
              <a:gd name="connsiteY5" fmla="*/ 759222 h 808744"/>
              <a:gd name="connsiteX6" fmla="*/ 279631 w 1617488"/>
              <a:gd name="connsiteY6" fmla="*/ 808744 h 808744"/>
              <a:gd name="connsiteX7" fmla="*/ 0 w 1617488"/>
              <a:gd name="connsiteY7" fmla="*/ 808744 h 808744"/>
              <a:gd name="connsiteX8" fmla="*/ 808744 w 1617488"/>
              <a:gd name="connsiteY8" fmla="*/ 0 h 808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7488" h="808744">
                <a:moveTo>
                  <a:pt x="808744" y="0"/>
                </a:moveTo>
                <a:cubicBezTo>
                  <a:pt x="1255401" y="0"/>
                  <a:pt x="1617488" y="362087"/>
                  <a:pt x="1617488" y="808744"/>
                </a:cubicBezTo>
                <a:lnTo>
                  <a:pt x="1337857" y="808744"/>
                </a:lnTo>
                <a:lnTo>
                  <a:pt x="1332865" y="759222"/>
                </a:lnTo>
                <a:cubicBezTo>
                  <a:pt x="1282979" y="515436"/>
                  <a:pt x="1067278" y="332051"/>
                  <a:pt x="808744" y="332051"/>
                </a:cubicBezTo>
                <a:cubicBezTo>
                  <a:pt x="550211" y="332051"/>
                  <a:pt x="334509" y="515436"/>
                  <a:pt x="284623" y="759222"/>
                </a:cubicBezTo>
                <a:lnTo>
                  <a:pt x="279631" y="808744"/>
                </a:lnTo>
                <a:lnTo>
                  <a:pt x="0" y="808744"/>
                </a:lnTo>
                <a:cubicBezTo>
                  <a:pt x="0" y="362087"/>
                  <a:pt x="362087" y="0"/>
                  <a:pt x="808744" y="0"/>
                </a:cubicBezTo>
                <a:close/>
              </a:path>
            </a:pathLst>
          </a:cu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4853128" y="2149223"/>
            <a:ext cx="2480965" cy="1240483"/>
          </a:xfrm>
          <a:custGeom>
            <a:avLst/>
            <a:gdLst>
              <a:gd name="connsiteX0" fmla="*/ 808744 w 1617488"/>
              <a:gd name="connsiteY0" fmla="*/ 0 h 808744"/>
              <a:gd name="connsiteX1" fmla="*/ 1617488 w 1617488"/>
              <a:gd name="connsiteY1" fmla="*/ 808744 h 808744"/>
              <a:gd name="connsiteX2" fmla="*/ 1337857 w 1617488"/>
              <a:gd name="connsiteY2" fmla="*/ 808744 h 808744"/>
              <a:gd name="connsiteX3" fmla="*/ 1332865 w 1617488"/>
              <a:gd name="connsiteY3" fmla="*/ 759222 h 808744"/>
              <a:gd name="connsiteX4" fmla="*/ 808744 w 1617488"/>
              <a:gd name="connsiteY4" fmla="*/ 332051 h 808744"/>
              <a:gd name="connsiteX5" fmla="*/ 284623 w 1617488"/>
              <a:gd name="connsiteY5" fmla="*/ 759222 h 808744"/>
              <a:gd name="connsiteX6" fmla="*/ 279631 w 1617488"/>
              <a:gd name="connsiteY6" fmla="*/ 808744 h 808744"/>
              <a:gd name="connsiteX7" fmla="*/ 0 w 1617488"/>
              <a:gd name="connsiteY7" fmla="*/ 808744 h 808744"/>
              <a:gd name="connsiteX8" fmla="*/ 808744 w 1617488"/>
              <a:gd name="connsiteY8" fmla="*/ 0 h 808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7488" h="808744">
                <a:moveTo>
                  <a:pt x="808744" y="0"/>
                </a:moveTo>
                <a:cubicBezTo>
                  <a:pt x="1255401" y="0"/>
                  <a:pt x="1617488" y="362087"/>
                  <a:pt x="1617488" y="808744"/>
                </a:cubicBezTo>
                <a:lnTo>
                  <a:pt x="1337857" y="808744"/>
                </a:lnTo>
                <a:lnTo>
                  <a:pt x="1332865" y="759222"/>
                </a:lnTo>
                <a:cubicBezTo>
                  <a:pt x="1282979" y="515436"/>
                  <a:pt x="1067278" y="332051"/>
                  <a:pt x="808744" y="332051"/>
                </a:cubicBezTo>
                <a:cubicBezTo>
                  <a:pt x="550211" y="332051"/>
                  <a:pt x="334509" y="515436"/>
                  <a:pt x="284623" y="759222"/>
                </a:cubicBezTo>
                <a:lnTo>
                  <a:pt x="279631" y="808744"/>
                </a:lnTo>
                <a:lnTo>
                  <a:pt x="0" y="808744"/>
                </a:lnTo>
                <a:cubicBezTo>
                  <a:pt x="0" y="362087"/>
                  <a:pt x="362087" y="0"/>
                  <a:pt x="808744" y="0"/>
                </a:cubicBezTo>
                <a:close/>
              </a:path>
            </a:pathLst>
          </a:cu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8958560" y="2149223"/>
            <a:ext cx="2480965" cy="1240483"/>
          </a:xfrm>
          <a:custGeom>
            <a:avLst/>
            <a:gdLst>
              <a:gd name="connsiteX0" fmla="*/ 808744 w 1617488"/>
              <a:gd name="connsiteY0" fmla="*/ 0 h 808744"/>
              <a:gd name="connsiteX1" fmla="*/ 1617488 w 1617488"/>
              <a:gd name="connsiteY1" fmla="*/ 808744 h 808744"/>
              <a:gd name="connsiteX2" fmla="*/ 1337857 w 1617488"/>
              <a:gd name="connsiteY2" fmla="*/ 808744 h 808744"/>
              <a:gd name="connsiteX3" fmla="*/ 1332865 w 1617488"/>
              <a:gd name="connsiteY3" fmla="*/ 759222 h 808744"/>
              <a:gd name="connsiteX4" fmla="*/ 808744 w 1617488"/>
              <a:gd name="connsiteY4" fmla="*/ 332051 h 808744"/>
              <a:gd name="connsiteX5" fmla="*/ 284623 w 1617488"/>
              <a:gd name="connsiteY5" fmla="*/ 759222 h 808744"/>
              <a:gd name="connsiteX6" fmla="*/ 279631 w 1617488"/>
              <a:gd name="connsiteY6" fmla="*/ 808744 h 808744"/>
              <a:gd name="connsiteX7" fmla="*/ 0 w 1617488"/>
              <a:gd name="connsiteY7" fmla="*/ 808744 h 808744"/>
              <a:gd name="connsiteX8" fmla="*/ 808744 w 1617488"/>
              <a:gd name="connsiteY8" fmla="*/ 0 h 808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7488" h="808744">
                <a:moveTo>
                  <a:pt x="808744" y="0"/>
                </a:moveTo>
                <a:cubicBezTo>
                  <a:pt x="1255401" y="0"/>
                  <a:pt x="1617488" y="362087"/>
                  <a:pt x="1617488" y="808744"/>
                </a:cubicBezTo>
                <a:lnTo>
                  <a:pt x="1337857" y="808744"/>
                </a:lnTo>
                <a:lnTo>
                  <a:pt x="1332865" y="759222"/>
                </a:lnTo>
                <a:cubicBezTo>
                  <a:pt x="1282979" y="515436"/>
                  <a:pt x="1067278" y="332051"/>
                  <a:pt x="808744" y="332051"/>
                </a:cubicBezTo>
                <a:cubicBezTo>
                  <a:pt x="550211" y="332051"/>
                  <a:pt x="334509" y="515436"/>
                  <a:pt x="284623" y="759222"/>
                </a:cubicBezTo>
                <a:lnTo>
                  <a:pt x="279631" y="808744"/>
                </a:lnTo>
                <a:lnTo>
                  <a:pt x="0" y="808744"/>
                </a:lnTo>
                <a:cubicBezTo>
                  <a:pt x="0" y="362087"/>
                  <a:pt x="362087" y="0"/>
                  <a:pt x="808744" y="0"/>
                </a:cubicBezTo>
                <a:close/>
              </a:path>
            </a:pathLst>
          </a:cu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 flipV="1">
            <a:off x="6905845" y="3468293"/>
            <a:ext cx="2480965" cy="1240483"/>
          </a:xfrm>
          <a:custGeom>
            <a:avLst/>
            <a:gdLst>
              <a:gd name="connsiteX0" fmla="*/ 808744 w 1617488"/>
              <a:gd name="connsiteY0" fmla="*/ 0 h 808744"/>
              <a:gd name="connsiteX1" fmla="*/ 1617488 w 1617488"/>
              <a:gd name="connsiteY1" fmla="*/ 808744 h 808744"/>
              <a:gd name="connsiteX2" fmla="*/ 1337857 w 1617488"/>
              <a:gd name="connsiteY2" fmla="*/ 808744 h 808744"/>
              <a:gd name="connsiteX3" fmla="*/ 1332865 w 1617488"/>
              <a:gd name="connsiteY3" fmla="*/ 759222 h 808744"/>
              <a:gd name="connsiteX4" fmla="*/ 808744 w 1617488"/>
              <a:gd name="connsiteY4" fmla="*/ 332051 h 808744"/>
              <a:gd name="connsiteX5" fmla="*/ 284623 w 1617488"/>
              <a:gd name="connsiteY5" fmla="*/ 759222 h 808744"/>
              <a:gd name="connsiteX6" fmla="*/ 279631 w 1617488"/>
              <a:gd name="connsiteY6" fmla="*/ 808744 h 808744"/>
              <a:gd name="connsiteX7" fmla="*/ 0 w 1617488"/>
              <a:gd name="connsiteY7" fmla="*/ 808744 h 808744"/>
              <a:gd name="connsiteX8" fmla="*/ 808744 w 1617488"/>
              <a:gd name="connsiteY8" fmla="*/ 0 h 808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7488" h="808744">
                <a:moveTo>
                  <a:pt x="808744" y="0"/>
                </a:moveTo>
                <a:cubicBezTo>
                  <a:pt x="1255401" y="0"/>
                  <a:pt x="1617488" y="362087"/>
                  <a:pt x="1617488" y="808744"/>
                </a:cubicBezTo>
                <a:lnTo>
                  <a:pt x="1337857" y="808744"/>
                </a:lnTo>
                <a:lnTo>
                  <a:pt x="1332865" y="759222"/>
                </a:lnTo>
                <a:cubicBezTo>
                  <a:pt x="1282979" y="515436"/>
                  <a:pt x="1067278" y="332051"/>
                  <a:pt x="808744" y="332051"/>
                </a:cubicBezTo>
                <a:cubicBezTo>
                  <a:pt x="550211" y="332051"/>
                  <a:pt x="334509" y="515436"/>
                  <a:pt x="284623" y="759222"/>
                </a:cubicBezTo>
                <a:lnTo>
                  <a:pt x="279631" y="808744"/>
                </a:lnTo>
                <a:lnTo>
                  <a:pt x="0" y="808744"/>
                </a:lnTo>
                <a:cubicBezTo>
                  <a:pt x="0" y="362087"/>
                  <a:pt x="362087" y="0"/>
                  <a:pt x="808744" y="0"/>
                </a:cubicBezTo>
                <a:close/>
              </a:path>
            </a:pathLst>
          </a:cu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 flipV="1">
            <a:off x="2806025" y="3468293"/>
            <a:ext cx="2480965" cy="1240483"/>
          </a:xfrm>
          <a:custGeom>
            <a:avLst/>
            <a:gdLst>
              <a:gd name="connsiteX0" fmla="*/ 808744 w 1617488"/>
              <a:gd name="connsiteY0" fmla="*/ 0 h 808744"/>
              <a:gd name="connsiteX1" fmla="*/ 1617488 w 1617488"/>
              <a:gd name="connsiteY1" fmla="*/ 808744 h 808744"/>
              <a:gd name="connsiteX2" fmla="*/ 1337857 w 1617488"/>
              <a:gd name="connsiteY2" fmla="*/ 808744 h 808744"/>
              <a:gd name="connsiteX3" fmla="*/ 1332865 w 1617488"/>
              <a:gd name="connsiteY3" fmla="*/ 759222 h 808744"/>
              <a:gd name="connsiteX4" fmla="*/ 808744 w 1617488"/>
              <a:gd name="connsiteY4" fmla="*/ 332051 h 808744"/>
              <a:gd name="connsiteX5" fmla="*/ 284623 w 1617488"/>
              <a:gd name="connsiteY5" fmla="*/ 759222 h 808744"/>
              <a:gd name="connsiteX6" fmla="*/ 279631 w 1617488"/>
              <a:gd name="connsiteY6" fmla="*/ 808744 h 808744"/>
              <a:gd name="connsiteX7" fmla="*/ 0 w 1617488"/>
              <a:gd name="connsiteY7" fmla="*/ 808744 h 808744"/>
              <a:gd name="connsiteX8" fmla="*/ 808744 w 1617488"/>
              <a:gd name="connsiteY8" fmla="*/ 0 h 808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7488" h="808744">
                <a:moveTo>
                  <a:pt x="808744" y="0"/>
                </a:moveTo>
                <a:cubicBezTo>
                  <a:pt x="1255401" y="0"/>
                  <a:pt x="1617488" y="362087"/>
                  <a:pt x="1617488" y="808744"/>
                </a:cubicBezTo>
                <a:lnTo>
                  <a:pt x="1337857" y="808744"/>
                </a:lnTo>
                <a:lnTo>
                  <a:pt x="1332865" y="759222"/>
                </a:lnTo>
                <a:cubicBezTo>
                  <a:pt x="1282979" y="515436"/>
                  <a:pt x="1067278" y="332051"/>
                  <a:pt x="808744" y="332051"/>
                </a:cubicBezTo>
                <a:cubicBezTo>
                  <a:pt x="550211" y="332051"/>
                  <a:pt x="334509" y="515436"/>
                  <a:pt x="284623" y="759222"/>
                </a:cubicBezTo>
                <a:lnTo>
                  <a:pt x="279631" y="808744"/>
                </a:lnTo>
                <a:lnTo>
                  <a:pt x="0" y="808744"/>
                </a:lnTo>
                <a:cubicBezTo>
                  <a:pt x="0" y="362087"/>
                  <a:pt x="362087" y="0"/>
                  <a:pt x="808744" y="0"/>
                </a:cubicBezTo>
                <a:close/>
              </a:path>
            </a:pathLst>
          </a:cu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53182" y="269840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49778" y="269840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952820" y="269840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05</a:t>
            </a:r>
            <a:endParaRPr lang="zh-CN" altLang="en-US" sz="24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900105" y="367947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05008" y="367947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19396" y="3747749"/>
            <a:ext cx="1958551" cy="1064907"/>
            <a:chOff x="1019396" y="3747749"/>
            <a:chExt cx="1958551" cy="1064907"/>
          </a:xfrm>
        </p:grpSpPr>
        <p:sp>
          <p:nvSpPr>
            <p:cNvPr id="15" name="文本框 14"/>
            <p:cNvSpPr txBox="1"/>
            <p:nvPr/>
          </p:nvSpPr>
          <p:spPr>
            <a:xfrm>
              <a:off x="1019396" y="3747749"/>
              <a:ext cx="19585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单击此处添加标题</a:t>
              </a:r>
              <a:endParaRPr lang="zh-CN" altLang="en-US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238471" y="4055526"/>
              <a:ext cx="1520402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此处更改文字内容排版布局根据自己的内容进行修改</a:t>
              </a:r>
              <a:endParaRPr lang="zh-CN" alt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114334" y="3747749"/>
            <a:ext cx="1958551" cy="1064907"/>
            <a:chOff x="5114334" y="3747749"/>
            <a:chExt cx="1958551" cy="1064907"/>
          </a:xfrm>
        </p:grpSpPr>
        <p:sp>
          <p:nvSpPr>
            <p:cNvPr id="18" name="文本框 17"/>
            <p:cNvSpPr txBox="1"/>
            <p:nvPr/>
          </p:nvSpPr>
          <p:spPr>
            <a:xfrm>
              <a:off x="5114334" y="3747749"/>
              <a:ext cx="19585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单击此处添加标题</a:t>
              </a:r>
              <a:endParaRPr lang="zh-CN" altLang="en-US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333409" y="4055526"/>
              <a:ext cx="1520402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此处更改文字内容排版布局根据自己的内容进行修改</a:t>
              </a:r>
              <a:endParaRPr lang="zh-CN" alt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219765" y="3747749"/>
            <a:ext cx="1958551" cy="1064907"/>
            <a:chOff x="9219765" y="3747749"/>
            <a:chExt cx="1958551" cy="1064907"/>
          </a:xfrm>
        </p:grpSpPr>
        <p:sp>
          <p:nvSpPr>
            <p:cNvPr id="21" name="文本框 20"/>
            <p:cNvSpPr txBox="1"/>
            <p:nvPr/>
          </p:nvSpPr>
          <p:spPr>
            <a:xfrm>
              <a:off x="9219765" y="3747749"/>
              <a:ext cx="19585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单击此处添加标题</a:t>
              </a:r>
              <a:endParaRPr lang="zh-CN" altLang="en-US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438840" y="4055526"/>
              <a:ext cx="1520402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此处更改文字内容排版布局根据自己的内容进行修改</a:t>
              </a:r>
              <a:endParaRPr lang="zh-CN" alt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167051" y="1995884"/>
            <a:ext cx="1958551" cy="1064907"/>
            <a:chOff x="7167051" y="1995884"/>
            <a:chExt cx="1958551" cy="1064907"/>
          </a:xfrm>
        </p:grpSpPr>
        <p:sp>
          <p:nvSpPr>
            <p:cNvPr id="24" name="文本框 23"/>
            <p:cNvSpPr txBox="1"/>
            <p:nvPr/>
          </p:nvSpPr>
          <p:spPr>
            <a:xfrm>
              <a:off x="7167051" y="1995884"/>
              <a:ext cx="19585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单击此处添加标题</a:t>
              </a:r>
              <a:endParaRPr lang="zh-CN" altLang="en-US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386126" y="2303661"/>
              <a:ext cx="1520402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此处更改文字内容排版布局根据自己的内容进行修改</a:t>
              </a:r>
              <a:endParaRPr lang="zh-CN" alt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071953" y="1995884"/>
            <a:ext cx="1958551" cy="1064907"/>
            <a:chOff x="3071953" y="1995884"/>
            <a:chExt cx="1958551" cy="1064907"/>
          </a:xfrm>
        </p:grpSpPr>
        <p:sp>
          <p:nvSpPr>
            <p:cNvPr id="27" name="文本框 26"/>
            <p:cNvSpPr txBox="1"/>
            <p:nvPr/>
          </p:nvSpPr>
          <p:spPr>
            <a:xfrm>
              <a:off x="3071953" y="1995884"/>
              <a:ext cx="19585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单击此处添加标题</a:t>
              </a:r>
              <a:endParaRPr lang="zh-CN" altLang="en-US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291028" y="2303661"/>
              <a:ext cx="1520402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此处更改文字内容排版布局根据自己的内容进行修改</a:t>
              </a:r>
              <a:endParaRPr lang="zh-CN" alt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29" name="Freeform 5"/>
          <p:cNvSpPr>
            <a:spLocks noEditPoints="1"/>
          </p:cNvSpPr>
          <p:nvPr/>
        </p:nvSpPr>
        <p:spPr bwMode="auto">
          <a:xfrm>
            <a:off x="10016481" y="3209127"/>
            <a:ext cx="365124" cy="365124"/>
          </a:xfrm>
          <a:custGeom>
            <a:avLst/>
            <a:gdLst>
              <a:gd name="T0" fmla="*/ 40 w 128"/>
              <a:gd name="T1" fmla="*/ 56 h 128"/>
              <a:gd name="T2" fmla="*/ 56 w 128"/>
              <a:gd name="T3" fmla="*/ 40 h 128"/>
              <a:gd name="T4" fmla="*/ 40 w 128"/>
              <a:gd name="T5" fmla="*/ 24 h 128"/>
              <a:gd name="T6" fmla="*/ 24 w 128"/>
              <a:gd name="T7" fmla="*/ 40 h 128"/>
              <a:gd name="T8" fmla="*/ 40 w 128"/>
              <a:gd name="T9" fmla="*/ 56 h 128"/>
              <a:gd name="T10" fmla="*/ 40 w 128"/>
              <a:gd name="T11" fmla="*/ 32 h 128"/>
              <a:gd name="T12" fmla="*/ 48 w 128"/>
              <a:gd name="T13" fmla="*/ 40 h 128"/>
              <a:gd name="T14" fmla="*/ 40 w 128"/>
              <a:gd name="T15" fmla="*/ 48 h 128"/>
              <a:gd name="T16" fmla="*/ 32 w 128"/>
              <a:gd name="T17" fmla="*/ 40 h 128"/>
              <a:gd name="T18" fmla="*/ 40 w 128"/>
              <a:gd name="T19" fmla="*/ 32 h 128"/>
              <a:gd name="T20" fmla="*/ 96 w 128"/>
              <a:gd name="T21" fmla="*/ 70 h 128"/>
              <a:gd name="T22" fmla="*/ 95 w 128"/>
              <a:gd name="T23" fmla="*/ 69 h 128"/>
              <a:gd name="T24" fmla="*/ 91 w 128"/>
              <a:gd name="T25" fmla="*/ 68 h 128"/>
              <a:gd name="T26" fmla="*/ 89 w 128"/>
              <a:gd name="T27" fmla="*/ 69 h 128"/>
              <a:gd name="T28" fmla="*/ 89 w 128"/>
              <a:gd name="T29" fmla="*/ 70 h 128"/>
              <a:gd name="T30" fmla="*/ 53 w 128"/>
              <a:gd name="T31" fmla="*/ 105 h 128"/>
              <a:gd name="T32" fmla="*/ 53 w 128"/>
              <a:gd name="T33" fmla="*/ 111 h 128"/>
              <a:gd name="T34" fmla="*/ 58 w 128"/>
              <a:gd name="T35" fmla="*/ 111 h 128"/>
              <a:gd name="T36" fmla="*/ 92 w 128"/>
              <a:gd name="T37" fmla="*/ 77 h 128"/>
              <a:gd name="T38" fmla="*/ 105 w 128"/>
              <a:gd name="T39" fmla="*/ 91 h 128"/>
              <a:gd name="T40" fmla="*/ 111 w 128"/>
              <a:gd name="T41" fmla="*/ 91 h 128"/>
              <a:gd name="T42" fmla="*/ 111 w 128"/>
              <a:gd name="T43" fmla="*/ 85 h 128"/>
              <a:gd name="T44" fmla="*/ 96 w 128"/>
              <a:gd name="T45" fmla="*/ 70 h 128"/>
              <a:gd name="T46" fmla="*/ 116 w 128"/>
              <a:gd name="T47" fmla="*/ 0 h 128"/>
              <a:gd name="T48" fmla="*/ 12 w 128"/>
              <a:gd name="T49" fmla="*/ 0 h 128"/>
              <a:gd name="T50" fmla="*/ 0 w 128"/>
              <a:gd name="T51" fmla="*/ 12 h 128"/>
              <a:gd name="T52" fmla="*/ 0 w 128"/>
              <a:gd name="T53" fmla="*/ 116 h 128"/>
              <a:gd name="T54" fmla="*/ 12 w 128"/>
              <a:gd name="T55" fmla="*/ 128 h 128"/>
              <a:gd name="T56" fmla="*/ 116 w 128"/>
              <a:gd name="T57" fmla="*/ 128 h 128"/>
              <a:gd name="T58" fmla="*/ 128 w 128"/>
              <a:gd name="T59" fmla="*/ 116 h 128"/>
              <a:gd name="T60" fmla="*/ 128 w 128"/>
              <a:gd name="T61" fmla="*/ 12 h 128"/>
              <a:gd name="T62" fmla="*/ 116 w 128"/>
              <a:gd name="T63" fmla="*/ 0 h 128"/>
              <a:gd name="T64" fmla="*/ 120 w 128"/>
              <a:gd name="T65" fmla="*/ 112 h 128"/>
              <a:gd name="T66" fmla="*/ 112 w 128"/>
              <a:gd name="T67" fmla="*/ 120 h 128"/>
              <a:gd name="T68" fmla="*/ 16 w 128"/>
              <a:gd name="T69" fmla="*/ 120 h 128"/>
              <a:gd name="T70" fmla="*/ 8 w 128"/>
              <a:gd name="T71" fmla="*/ 112 h 128"/>
              <a:gd name="T72" fmla="*/ 8 w 128"/>
              <a:gd name="T73" fmla="*/ 16 h 128"/>
              <a:gd name="T74" fmla="*/ 16 w 128"/>
              <a:gd name="T75" fmla="*/ 8 h 128"/>
              <a:gd name="T76" fmla="*/ 112 w 128"/>
              <a:gd name="T77" fmla="*/ 8 h 128"/>
              <a:gd name="T78" fmla="*/ 120 w 128"/>
              <a:gd name="T79" fmla="*/ 16 h 128"/>
              <a:gd name="T80" fmla="*/ 120 w 128"/>
              <a:gd name="T81" fmla="*/ 112 h 128"/>
              <a:gd name="T82" fmla="*/ 55 w 128"/>
              <a:gd name="T83" fmla="*/ 95 h 128"/>
              <a:gd name="T84" fmla="*/ 55 w 128"/>
              <a:gd name="T85" fmla="*/ 89 h 128"/>
              <a:gd name="T86" fmla="*/ 44 w 128"/>
              <a:gd name="T87" fmla="*/ 78 h 128"/>
              <a:gd name="T88" fmla="*/ 43 w 128"/>
              <a:gd name="T89" fmla="*/ 77 h 128"/>
              <a:gd name="T90" fmla="*/ 39 w 128"/>
              <a:gd name="T91" fmla="*/ 76 h 128"/>
              <a:gd name="T92" fmla="*/ 37 w 128"/>
              <a:gd name="T93" fmla="*/ 77 h 128"/>
              <a:gd name="T94" fmla="*/ 37 w 128"/>
              <a:gd name="T95" fmla="*/ 78 h 128"/>
              <a:gd name="T96" fmla="*/ 17 w 128"/>
              <a:gd name="T97" fmla="*/ 97 h 128"/>
              <a:gd name="T98" fmla="*/ 17 w 128"/>
              <a:gd name="T99" fmla="*/ 103 h 128"/>
              <a:gd name="T100" fmla="*/ 22 w 128"/>
              <a:gd name="T101" fmla="*/ 103 h 128"/>
              <a:gd name="T102" fmla="*/ 40 w 128"/>
              <a:gd name="T103" fmla="*/ 85 h 128"/>
              <a:gd name="T104" fmla="*/ 49 w 128"/>
              <a:gd name="T105" fmla="*/ 95 h 128"/>
              <a:gd name="T106" fmla="*/ 55 w 128"/>
              <a:gd name="T107" fmla="*/ 95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8" h="128">
                <a:moveTo>
                  <a:pt x="40" y="56"/>
                </a:moveTo>
                <a:cubicBezTo>
                  <a:pt x="49" y="56"/>
                  <a:pt x="56" y="49"/>
                  <a:pt x="56" y="40"/>
                </a:cubicBezTo>
                <a:cubicBezTo>
                  <a:pt x="56" y="31"/>
                  <a:pt x="49" y="24"/>
                  <a:pt x="40" y="24"/>
                </a:cubicBezTo>
                <a:cubicBezTo>
                  <a:pt x="31" y="24"/>
                  <a:pt x="24" y="31"/>
                  <a:pt x="24" y="40"/>
                </a:cubicBezTo>
                <a:cubicBezTo>
                  <a:pt x="24" y="49"/>
                  <a:pt x="31" y="56"/>
                  <a:pt x="40" y="56"/>
                </a:cubicBezTo>
                <a:close/>
                <a:moveTo>
                  <a:pt x="40" y="32"/>
                </a:moveTo>
                <a:cubicBezTo>
                  <a:pt x="44" y="32"/>
                  <a:pt x="48" y="36"/>
                  <a:pt x="48" y="40"/>
                </a:cubicBezTo>
                <a:cubicBezTo>
                  <a:pt x="48" y="44"/>
                  <a:pt x="44" y="48"/>
                  <a:pt x="40" y="48"/>
                </a:cubicBezTo>
                <a:cubicBezTo>
                  <a:pt x="36" y="48"/>
                  <a:pt x="32" y="44"/>
                  <a:pt x="32" y="40"/>
                </a:cubicBezTo>
                <a:cubicBezTo>
                  <a:pt x="32" y="36"/>
                  <a:pt x="36" y="32"/>
                  <a:pt x="40" y="32"/>
                </a:cubicBezTo>
                <a:close/>
                <a:moveTo>
                  <a:pt x="96" y="70"/>
                </a:moveTo>
                <a:cubicBezTo>
                  <a:pt x="96" y="70"/>
                  <a:pt x="95" y="69"/>
                  <a:pt x="95" y="69"/>
                </a:cubicBezTo>
                <a:cubicBezTo>
                  <a:pt x="94" y="68"/>
                  <a:pt x="92" y="68"/>
                  <a:pt x="91" y="68"/>
                </a:cubicBezTo>
                <a:cubicBezTo>
                  <a:pt x="90" y="68"/>
                  <a:pt x="90" y="69"/>
                  <a:pt x="89" y="69"/>
                </a:cubicBezTo>
                <a:cubicBezTo>
                  <a:pt x="89" y="69"/>
                  <a:pt x="89" y="69"/>
                  <a:pt x="89" y="70"/>
                </a:cubicBezTo>
                <a:cubicBezTo>
                  <a:pt x="53" y="105"/>
                  <a:pt x="53" y="105"/>
                  <a:pt x="53" y="105"/>
                </a:cubicBezTo>
                <a:cubicBezTo>
                  <a:pt x="52" y="107"/>
                  <a:pt x="52" y="109"/>
                  <a:pt x="53" y="111"/>
                </a:cubicBezTo>
                <a:cubicBezTo>
                  <a:pt x="55" y="112"/>
                  <a:pt x="57" y="112"/>
                  <a:pt x="58" y="111"/>
                </a:cubicBezTo>
                <a:cubicBezTo>
                  <a:pt x="92" y="77"/>
                  <a:pt x="92" y="77"/>
                  <a:pt x="92" y="77"/>
                </a:cubicBezTo>
                <a:cubicBezTo>
                  <a:pt x="105" y="91"/>
                  <a:pt x="105" y="91"/>
                  <a:pt x="105" y="91"/>
                </a:cubicBezTo>
                <a:cubicBezTo>
                  <a:pt x="107" y="92"/>
                  <a:pt x="109" y="92"/>
                  <a:pt x="111" y="91"/>
                </a:cubicBezTo>
                <a:cubicBezTo>
                  <a:pt x="112" y="89"/>
                  <a:pt x="112" y="87"/>
                  <a:pt x="111" y="85"/>
                </a:cubicBezTo>
                <a:lnTo>
                  <a:pt x="96" y="70"/>
                </a:lnTo>
                <a:close/>
                <a:moveTo>
                  <a:pt x="11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5" y="128"/>
                  <a:pt x="12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3" y="128"/>
                  <a:pt x="128" y="123"/>
                  <a:pt x="128" y="116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3" y="0"/>
                  <a:pt x="116" y="0"/>
                </a:cubicBez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112"/>
                </a:lnTo>
                <a:close/>
                <a:moveTo>
                  <a:pt x="55" y="95"/>
                </a:moveTo>
                <a:cubicBezTo>
                  <a:pt x="56" y="93"/>
                  <a:pt x="56" y="91"/>
                  <a:pt x="55" y="89"/>
                </a:cubicBezTo>
                <a:cubicBezTo>
                  <a:pt x="44" y="78"/>
                  <a:pt x="44" y="78"/>
                  <a:pt x="44" y="78"/>
                </a:cubicBezTo>
                <a:cubicBezTo>
                  <a:pt x="44" y="78"/>
                  <a:pt x="43" y="77"/>
                  <a:pt x="43" y="77"/>
                </a:cubicBezTo>
                <a:cubicBezTo>
                  <a:pt x="42" y="76"/>
                  <a:pt x="40" y="76"/>
                  <a:pt x="39" y="76"/>
                </a:cubicBezTo>
                <a:cubicBezTo>
                  <a:pt x="38" y="76"/>
                  <a:pt x="38" y="77"/>
                  <a:pt x="37" y="77"/>
                </a:cubicBezTo>
                <a:cubicBezTo>
                  <a:pt x="37" y="77"/>
                  <a:pt x="37" y="77"/>
                  <a:pt x="37" y="78"/>
                </a:cubicBezTo>
                <a:cubicBezTo>
                  <a:pt x="17" y="97"/>
                  <a:pt x="17" y="97"/>
                  <a:pt x="17" y="97"/>
                </a:cubicBezTo>
                <a:cubicBezTo>
                  <a:pt x="16" y="99"/>
                  <a:pt x="16" y="101"/>
                  <a:pt x="17" y="103"/>
                </a:cubicBezTo>
                <a:cubicBezTo>
                  <a:pt x="19" y="104"/>
                  <a:pt x="21" y="104"/>
                  <a:pt x="22" y="103"/>
                </a:cubicBezTo>
                <a:cubicBezTo>
                  <a:pt x="40" y="85"/>
                  <a:pt x="40" y="85"/>
                  <a:pt x="40" y="85"/>
                </a:cubicBezTo>
                <a:cubicBezTo>
                  <a:pt x="49" y="95"/>
                  <a:pt x="49" y="95"/>
                  <a:pt x="49" y="95"/>
                </a:cubicBezTo>
                <a:cubicBezTo>
                  <a:pt x="51" y="96"/>
                  <a:pt x="53" y="96"/>
                  <a:pt x="55" y="9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0" name="Freeform 7"/>
          <p:cNvSpPr>
            <a:spLocks noEditPoints="1"/>
          </p:cNvSpPr>
          <p:nvPr/>
        </p:nvSpPr>
        <p:spPr bwMode="auto">
          <a:xfrm>
            <a:off x="1823156" y="3209127"/>
            <a:ext cx="365124" cy="365124"/>
          </a:xfrm>
          <a:custGeom>
            <a:avLst/>
            <a:gdLst>
              <a:gd name="T0" fmla="*/ 116 w 128"/>
              <a:gd name="T1" fmla="*/ 0 h 128"/>
              <a:gd name="T2" fmla="*/ 12 w 128"/>
              <a:gd name="T3" fmla="*/ 0 h 128"/>
              <a:gd name="T4" fmla="*/ 0 w 128"/>
              <a:gd name="T5" fmla="*/ 12 h 128"/>
              <a:gd name="T6" fmla="*/ 0 w 128"/>
              <a:gd name="T7" fmla="*/ 92 h 128"/>
              <a:gd name="T8" fmla="*/ 12 w 128"/>
              <a:gd name="T9" fmla="*/ 104 h 128"/>
              <a:gd name="T10" fmla="*/ 44 w 128"/>
              <a:gd name="T11" fmla="*/ 104 h 128"/>
              <a:gd name="T12" fmla="*/ 44 w 128"/>
              <a:gd name="T13" fmla="*/ 120 h 128"/>
              <a:gd name="T14" fmla="*/ 40 w 128"/>
              <a:gd name="T15" fmla="*/ 120 h 128"/>
              <a:gd name="T16" fmla="*/ 36 w 128"/>
              <a:gd name="T17" fmla="*/ 124 h 128"/>
              <a:gd name="T18" fmla="*/ 40 w 128"/>
              <a:gd name="T19" fmla="*/ 128 h 128"/>
              <a:gd name="T20" fmla="*/ 88 w 128"/>
              <a:gd name="T21" fmla="*/ 128 h 128"/>
              <a:gd name="T22" fmla="*/ 92 w 128"/>
              <a:gd name="T23" fmla="*/ 124 h 128"/>
              <a:gd name="T24" fmla="*/ 88 w 128"/>
              <a:gd name="T25" fmla="*/ 120 h 128"/>
              <a:gd name="T26" fmla="*/ 84 w 128"/>
              <a:gd name="T27" fmla="*/ 120 h 128"/>
              <a:gd name="T28" fmla="*/ 84 w 128"/>
              <a:gd name="T29" fmla="*/ 104 h 128"/>
              <a:gd name="T30" fmla="*/ 116 w 128"/>
              <a:gd name="T31" fmla="*/ 104 h 128"/>
              <a:gd name="T32" fmla="*/ 128 w 128"/>
              <a:gd name="T33" fmla="*/ 92 h 128"/>
              <a:gd name="T34" fmla="*/ 128 w 128"/>
              <a:gd name="T35" fmla="*/ 12 h 128"/>
              <a:gd name="T36" fmla="*/ 116 w 128"/>
              <a:gd name="T37" fmla="*/ 0 h 128"/>
              <a:gd name="T38" fmla="*/ 76 w 128"/>
              <a:gd name="T39" fmla="*/ 120 h 128"/>
              <a:gd name="T40" fmla="*/ 52 w 128"/>
              <a:gd name="T41" fmla="*/ 120 h 128"/>
              <a:gd name="T42" fmla="*/ 52 w 128"/>
              <a:gd name="T43" fmla="*/ 104 h 128"/>
              <a:gd name="T44" fmla="*/ 76 w 128"/>
              <a:gd name="T45" fmla="*/ 104 h 128"/>
              <a:gd name="T46" fmla="*/ 76 w 128"/>
              <a:gd name="T47" fmla="*/ 120 h 128"/>
              <a:gd name="T48" fmla="*/ 120 w 128"/>
              <a:gd name="T49" fmla="*/ 88 h 128"/>
              <a:gd name="T50" fmla="*/ 112 w 128"/>
              <a:gd name="T51" fmla="*/ 96 h 128"/>
              <a:gd name="T52" fmla="*/ 16 w 128"/>
              <a:gd name="T53" fmla="*/ 96 h 128"/>
              <a:gd name="T54" fmla="*/ 8 w 128"/>
              <a:gd name="T55" fmla="*/ 88 h 128"/>
              <a:gd name="T56" fmla="*/ 8 w 128"/>
              <a:gd name="T57" fmla="*/ 84 h 128"/>
              <a:gd name="T58" fmla="*/ 120 w 128"/>
              <a:gd name="T59" fmla="*/ 84 h 128"/>
              <a:gd name="T60" fmla="*/ 120 w 128"/>
              <a:gd name="T61" fmla="*/ 88 h 128"/>
              <a:gd name="T62" fmla="*/ 120 w 128"/>
              <a:gd name="T63" fmla="*/ 76 h 128"/>
              <a:gd name="T64" fmla="*/ 8 w 128"/>
              <a:gd name="T65" fmla="*/ 76 h 128"/>
              <a:gd name="T66" fmla="*/ 8 w 128"/>
              <a:gd name="T67" fmla="*/ 16 h 128"/>
              <a:gd name="T68" fmla="*/ 16 w 128"/>
              <a:gd name="T69" fmla="*/ 8 h 128"/>
              <a:gd name="T70" fmla="*/ 112 w 128"/>
              <a:gd name="T71" fmla="*/ 8 h 128"/>
              <a:gd name="T72" fmla="*/ 120 w 128"/>
              <a:gd name="T73" fmla="*/ 16 h 128"/>
              <a:gd name="T74" fmla="*/ 120 w 128"/>
              <a:gd name="T75" fmla="*/ 7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8" h="128">
                <a:moveTo>
                  <a:pt x="11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9"/>
                  <a:pt x="5" y="104"/>
                  <a:pt x="12" y="104"/>
                </a:cubicBezTo>
                <a:cubicBezTo>
                  <a:pt x="44" y="104"/>
                  <a:pt x="44" y="104"/>
                  <a:pt x="44" y="104"/>
                </a:cubicBezTo>
                <a:cubicBezTo>
                  <a:pt x="44" y="120"/>
                  <a:pt x="44" y="120"/>
                  <a:pt x="44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8" y="120"/>
                  <a:pt x="36" y="122"/>
                  <a:pt x="36" y="124"/>
                </a:cubicBezTo>
                <a:cubicBezTo>
                  <a:pt x="36" y="126"/>
                  <a:pt x="38" y="128"/>
                  <a:pt x="40" y="128"/>
                </a:cubicBezTo>
                <a:cubicBezTo>
                  <a:pt x="88" y="128"/>
                  <a:pt x="88" y="128"/>
                  <a:pt x="88" y="128"/>
                </a:cubicBezTo>
                <a:cubicBezTo>
                  <a:pt x="90" y="128"/>
                  <a:pt x="92" y="126"/>
                  <a:pt x="92" y="124"/>
                </a:cubicBezTo>
                <a:cubicBezTo>
                  <a:pt x="92" y="122"/>
                  <a:pt x="90" y="120"/>
                  <a:pt x="88" y="120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116" y="104"/>
                  <a:pt x="116" y="104"/>
                  <a:pt x="116" y="104"/>
                </a:cubicBezTo>
                <a:cubicBezTo>
                  <a:pt x="123" y="104"/>
                  <a:pt x="128" y="99"/>
                  <a:pt x="128" y="92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3" y="0"/>
                  <a:pt x="116" y="0"/>
                </a:cubicBezTo>
                <a:close/>
                <a:moveTo>
                  <a:pt x="76" y="120"/>
                </a:moveTo>
                <a:cubicBezTo>
                  <a:pt x="52" y="120"/>
                  <a:pt x="52" y="120"/>
                  <a:pt x="52" y="120"/>
                </a:cubicBezTo>
                <a:cubicBezTo>
                  <a:pt x="52" y="104"/>
                  <a:pt x="52" y="104"/>
                  <a:pt x="52" y="104"/>
                </a:cubicBezTo>
                <a:cubicBezTo>
                  <a:pt x="76" y="104"/>
                  <a:pt x="76" y="104"/>
                  <a:pt x="76" y="104"/>
                </a:cubicBezTo>
                <a:lnTo>
                  <a:pt x="76" y="120"/>
                </a:lnTo>
                <a:close/>
                <a:moveTo>
                  <a:pt x="120" y="88"/>
                </a:moveTo>
                <a:cubicBezTo>
                  <a:pt x="120" y="92"/>
                  <a:pt x="116" y="96"/>
                  <a:pt x="112" y="96"/>
                </a:cubicBezTo>
                <a:cubicBezTo>
                  <a:pt x="16" y="96"/>
                  <a:pt x="16" y="96"/>
                  <a:pt x="16" y="96"/>
                </a:cubicBezTo>
                <a:cubicBezTo>
                  <a:pt x="12" y="96"/>
                  <a:pt x="8" y="92"/>
                  <a:pt x="8" y="88"/>
                </a:cubicBezTo>
                <a:cubicBezTo>
                  <a:pt x="8" y="84"/>
                  <a:pt x="8" y="84"/>
                  <a:pt x="8" y="84"/>
                </a:cubicBezTo>
                <a:cubicBezTo>
                  <a:pt x="120" y="84"/>
                  <a:pt x="120" y="84"/>
                  <a:pt x="120" y="84"/>
                </a:cubicBezTo>
                <a:lnTo>
                  <a:pt x="120" y="88"/>
                </a:lnTo>
                <a:close/>
                <a:moveTo>
                  <a:pt x="120" y="76"/>
                </a:moveTo>
                <a:cubicBezTo>
                  <a:pt x="8" y="76"/>
                  <a:pt x="8" y="76"/>
                  <a:pt x="8" y="7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7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1" name="Freeform 8"/>
          <p:cNvSpPr>
            <a:spLocks noEditPoints="1"/>
          </p:cNvSpPr>
          <p:nvPr/>
        </p:nvSpPr>
        <p:spPr bwMode="auto">
          <a:xfrm>
            <a:off x="7963764" y="3209127"/>
            <a:ext cx="365124" cy="365124"/>
          </a:xfrm>
          <a:custGeom>
            <a:avLst/>
            <a:gdLst>
              <a:gd name="T0" fmla="*/ 88 w 128"/>
              <a:gd name="T1" fmla="*/ 60 h 128"/>
              <a:gd name="T2" fmla="*/ 68 w 128"/>
              <a:gd name="T3" fmla="*/ 60 h 128"/>
              <a:gd name="T4" fmla="*/ 68 w 128"/>
              <a:gd name="T5" fmla="*/ 32 h 128"/>
              <a:gd name="T6" fmla="*/ 64 w 128"/>
              <a:gd name="T7" fmla="*/ 28 h 128"/>
              <a:gd name="T8" fmla="*/ 60 w 128"/>
              <a:gd name="T9" fmla="*/ 32 h 128"/>
              <a:gd name="T10" fmla="*/ 60 w 128"/>
              <a:gd name="T11" fmla="*/ 64 h 128"/>
              <a:gd name="T12" fmla="*/ 64 w 128"/>
              <a:gd name="T13" fmla="*/ 68 h 128"/>
              <a:gd name="T14" fmla="*/ 88 w 128"/>
              <a:gd name="T15" fmla="*/ 68 h 128"/>
              <a:gd name="T16" fmla="*/ 92 w 128"/>
              <a:gd name="T17" fmla="*/ 64 h 128"/>
              <a:gd name="T18" fmla="*/ 88 w 128"/>
              <a:gd name="T19" fmla="*/ 60 h 128"/>
              <a:gd name="T20" fmla="*/ 64 w 128"/>
              <a:gd name="T21" fmla="*/ 0 h 128"/>
              <a:gd name="T22" fmla="*/ 0 w 128"/>
              <a:gd name="T23" fmla="*/ 64 h 128"/>
              <a:gd name="T24" fmla="*/ 64 w 128"/>
              <a:gd name="T25" fmla="*/ 128 h 128"/>
              <a:gd name="T26" fmla="*/ 128 w 128"/>
              <a:gd name="T27" fmla="*/ 64 h 128"/>
              <a:gd name="T28" fmla="*/ 64 w 128"/>
              <a:gd name="T29" fmla="*/ 0 h 128"/>
              <a:gd name="T30" fmla="*/ 64 w 128"/>
              <a:gd name="T31" fmla="*/ 120 h 128"/>
              <a:gd name="T32" fmla="*/ 8 w 128"/>
              <a:gd name="T33" fmla="*/ 64 h 128"/>
              <a:gd name="T34" fmla="*/ 64 w 128"/>
              <a:gd name="T35" fmla="*/ 8 h 128"/>
              <a:gd name="T36" fmla="*/ 120 w 128"/>
              <a:gd name="T37" fmla="*/ 64 h 128"/>
              <a:gd name="T38" fmla="*/ 64 w 128"/>
              <a:gd name="T39" fmla="*/ 1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8" h="128">
                <a:moveTo>
                  <a:pt x="88" y="60"/>
                </a:moveTo>
                <a:cubicBezTo>
                  <a:pt x="68" y="60"/>
                  <a:pt x="68" y="60"/>
                  <a:pt x="68" y="6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0"/>
                  <a:pt x="66" y="28"/>
                  <a:pt x="64" y="28"/>
                </a:cubicBezTo>
                <a:cubicBezTo>
                  <a:pt x="62" y="28"/>
                  <a:pt x="60" y="30"/>
                  <a:pt x="60" y="32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66"/>
                  <a:pt x="62" y="68"/>
                  <a:pt x="64" y="68"/>
                </a:cubicBezTo>
                <a:cubicBezTo>
                  <a:pt x="88" y="68"/>
                  <a:pt x="88" y="68"/>
                  <a:pt x="88" y="68"/>
                </a:cubicBezTo>
                <a:cubicBezTo>
                  <a:pt x="90" y="68"/>
                  <a:pt x="92" y="66"/>
                  <a:pt x="92" y="64"/>
                </a:cubicBezTo>
                <a:cubicBezTo>
                  <a:pt x="92" y="62"/>
                  <a:pt x="90" y="60"/>
                  <a:pt x="88" y="60"/>
                </a:cubicBezTo>
                <a:close/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64" y="120"/>
                </a:moveTo>
                <a:cubicBezTo>
                  <a:pt x="33" y="120"/>
                  <a:pt x="8" y="95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95"/>
                  <a:pt x="95" y="120"/>
                  <a:pt x="64" y="1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2" name="Freeform 9"/>
          <p:cNvSpPr>
            <a:spLocks noEditPoints="1"/>
          </p:cNvSpPr>
          <p:nvPr/>
        </p:nvSpPr>
        <p:spPr bwMode="auto">
          <a:xfrm>
            <a:off x="3850847" y="3201897"/>
            <a:ext cx="379584" cy="379584"/>
          </a:xfrm>
          <a:custGeom>
            <a:avLst/>
            <a:gdLst>
              <a:gd name="T0" fmla="*/ 124 w 133"/>
              <a:gd name="T1" fmla="*/ 9 h 133"/>
              <a:gd name="T2" fmla="*/ 89 w 133"/>
              <a:gd name="T3" fmla="*/ 9 h 133"/>
              <a:gd name="T4" fmla="*/ 16 w 133"/>
              <a:gd name="T5" fmla="*/ 83 h 133"/>
              <a:gd name="T6" fmla="*/ 4 w 133"/>
              <a:gd name="T7" fmla="*/ 129 h 133"/>
              <a:gd name="T8" fmla="*/ 50 w 133"/>
              <a:gd name="T9" fmla="*/ 117 h 133"/>
              <a:gd name="T10" fmla="*/ 124 w 133"/>
              <a:gd name="T11" fmla="*/ 43 h 133"/>
              <a:gd name="T12" fmla="*/ 124 w 133"/>
              <a:gd name="T13" fmla="*/ 9 h 133"/>
              <a:gd name="T14" fmla="*/ 24 w 133"/>
              <a:gd name="T15" fmla="*/ 86 h 133"/>
              <a:gd name="T16" fmla="*/ 84 w 133"/>
              <a:gd name="T17" fmla="*/ 26 h 133"/>
              <a:gd name="T18" fmla="*/ 92 w 133"/>
              <a:gd name="T19" fmla="*/ 35 h 133"/>
              <a:gd name="T20" fmla="*/ 34 w 133"/>
              <a:gd name="T21" fmla="*/ 93 h 133"/>
              <a:gd name="T22" fmla="*/ 32 w 133"/>
              <a:gd name="T23" fmla="*/ 91 h 133"/>
              <a:gd name="T24" fmla="*/ 24 w 133"/>
              <a:gd name="T25" fmla="*/ 86 h 133"/>
              <a:gd name="T26" fmla="*/ 24 w 133"/>
              <a:gd name="T27" fmla="*/ 86 h 133"/>
              <a:gd name="T28" fmla="*/ 11 w 133"/>
              <a:gd name="T29" fmla="*/ 122 h 133"/>
              <a:gd name="T30" fmla="*/ 19 w 133"/>
              <a:gd name="T31" fmla="*/ 93 h 133"/>
              <a:gd name="T32" fmla="*/ 29 w 133"/>
              <a:gd name="T33" fmla="*/ 99 h 133"/>
              <a:gd name="T34" fmla="*/ 33 w 133"/>
              <a:gd name="T35" fmla="*/ 102 h 133"/>
              <a:gd name="T36" fmla="*/ 39 w 133"/>
              <a:gd name="T37" fmla="*/ 114 h 133"/>
              <a:gd name="T38" fmla="*/ 11 w 133"/>
              <a:gd name="T39" fmla="*/ 122 h 133"/>
              <a:gd name="T40" fmla="*/ 47 w 133"/>
              <a:gd name="T41" fmla="*/ 109 h 133"/>
              <a:gd name="T42" fmla="*/ 46 w 133"/>
              <a:gd name="T43" fmla="*/ 110 h 133"/>
              <a:gd name="T44" fmla="*/ 41 w 133"/>
              <a:gd name="T45" fmla="*/ 99 h 133"/>
              <a:gd name="T46" fmla="*/ 40 w 133"/>
              <a:gd name="T47" fmla="*/ 99 h 133"/>
              <a:gd name="T48" fmla="*/ 98 w 133"/>
              <a:gd name="T49" fmla="*/ 41 h 133"/>
              <a:gd name="T50" fmla="*/ 107 w 133"/>
              <a:gd name="T51" fmla="*/ 49 h 133"/>
              <a:gd name="T52" fmla="*/ 47 w 133"/>
              <a:gd name="T53" fmla="*/ 109 h 133"/>
              <a:gd name="T54" fmla="*/ 118 w 133"/>
              <a:gd name="T55" fmla="*/ 38 h 133"/>
              <a:gd name="T56" fmla="*/ 112 w 133"/>
              <a:gd name="T57" fmla="*/ 44 h 133"/>
              <a:gd name="T58" fmla="*/ 89 w 133"/>
              <a:gd name="T59" fmla="*/ 20 h 133"/>
              <a:gd name="T60" fmla="*/ 95 w 133"/>
              <a:gd name="T61" fmla="*/ 15 h 133"/>
              <a:gd name="T62" fmla="*/ 118 w 133"/>
              <a:gd name="T63" fmla="*/ 15 h 133"/>
              <a:gd name="T64" fmla="*/ 118 w 133"/>
              <a:gd name="T65" fmla="*/ 38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3" h="133">
                <a:moveTo>
                  <a:pt x="124" y="9"/>
                </a:moveTo>
                <a:cubicBezTo>
                  <a:pt x="114" y="0"/>
                  <a:pt x="99" y="0"/>
                  <a:pt x="89" y="9"/>
                </a:cubicBezTo>
                <a:cubicBezTo>
                  <a:pt x="16" y="83"/>
                  <a:pt x="16" y="83"/>
                  <a:pt x="16" y="83"/>
                </a:cubicBezTo>
                <a:cubicBezTo>
                  <a:pt x="7" y="91"/>
                  <a:pt x="0" y="124"/>
                  <a:pt x="4" y="129"/>
                </a:cubicBezTo>
                <a:cubicBezTo>
                  <a:pt x="9" y="133"/>
                  <a:pt x="42" y="126"/>
                  <a:pt x="50" y="117"/>
                </a:cubicBezTo>
                <a:cubicBezTo>
                  <a:pt x="124" y="43"/>
                  <a:pt x="124" y="43"/>
                  <a:pt x="124" y="43"/>
                </a:cubicBezTo>
                <a:cubicBezTo>
                  <a:pt x="133" y="34"/>
                  <a:pt x="133" y="19"/>
                  <a:pt x="124" y="9"/>
                </a:cubicBezTo>
                <a:close/>
                <a:moveTo>
                  <a:pt x="24" y="86"/>
                </a:moveTo>
                <a:cubicBezTo>
                  <a:pt x="84" y="26"/>
                  <a:pt x="84" y="26"/>
                  <a:pt x="84" y="26"/>
                </a:cubicBezTo>
                <a:cubicBezTo>
                  <a:pt x="92" y="35"/>
                  <a:pt x="92" y="35"/>
                  <a:pt x="92" y="35"/>
                </a:cubicBezTo>
                <a:cubicBezTo>
                  <a:pt x="34" y="93"/>
                  <a:pt x="34" y="93"/>
                  <a:pt x="34" y="93"/>
                </a:cubicBezTo>
                <a:cubicBezTo>
                  <a:pt x="32" y="91"/>
                  <a:pt x="32" y="91"/>
                  <a:pt x="32" y="91"/>
                </a:cubicBezTo>
                <a:cubicBezTo>
                  <a:pt x="30" y="88"/>
                  <a:pt x="27" y="87"/>
                  <a:pt x="24" y="86"/>
                </a:cubicBezTo>
                <a:cubicBezTo>
                  <a:pt x="24" y="86"/>
                  <a:pt x="24" y="86"/>
                  <a:pt x="24" y="86"/>
                </a:cubicBezTo>
                <a:close/>
                <a:moveTo>
                  <a:pt x="11" y="122"/>
                </a:moveTo>
                <a:cubicBezTo>
                  <a:pt x="10" y="120"/>
                  <a:pt x="14" y="104"/>
                  <a:pt x="19" y="93"/>
                </a:cubicBezTo>
                <a:cubicBezTo>
                  <a:pt x="23" y="94"/>
                  <a:pt x="26" y="96"/>
                  <a:pt x="29" y="99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36" y="105"/>
                  <a:pt x="38" y="110"/>
                  <a:pt x="39" y="114"/>
                </a:cubicBezTo>
                <a:cubicBezTo>
                  <a:pt x="28" y="119"/>
                  <a:pt x="13" y="123"/>
                  <a:pt x="11" y="122"/>
                </a:cubicBezTo>
                <a:close/>
                <a:moveTo>
                  <a:pt x="47" y="109"/>
                </a:moveTo>
                <a:cubicBezTo>
                  <a:pt x="47" y="109"/>
                  <a:pt x="46" y="110"/>
                  <a:pt x="46" y="110"/>
                </a:cubicBezTo>
                <a:cubicBezTo>
                  <a:pt x="45" y="106"/>
                  <a:pt x="44" y="102"/>
                  <a:pt x="41" y="99"/>
                </a:cubicBezTo>
                <a:cubicBezTo>
                  <a:pt x="40" y="99"/>
                  <a:pt x="40" y="99"/>
                  <a:pt x="40" y="99"/>
                </a:cubicBezTo>
                <a:cubicBezTo>
                  <a:pt x="98" y="41"/>
                  <a:pt x="98" y="41"/>
                  <a:pt x="98" y="41"/>
                </a:cubicBezTo>
                <a:cubicBezTo>
                  <a:pt x="107" y="49"/>
                  <a:pt x="107" y="49"/>
                  <a:pt x="107" y="49"/>
                </a:cubicBezTo>
                <a:lnTo>
                  <a:pt x="47" y="109"/>
                </a:lnTo>
                <a:close/>
                <a:moveTo>
                  <a:pt x="118" y="38"/>
                </a:moveTo>
                <a:cubicBezTo>
                  <a:pt x="112" y="44"/>
                  <a:pt x="112" y="44"/>
                  <a:pt x="112" y="44"/>
                </a:cubicBezTo>
                <a:cubicBezTo>
                  <a:pt x="89" y="20"/>
                  <a:pt x="89" y="20"/>
                  <a:pt x="89" y="20"/>
                </a:cubicBezTo>
                <a:cubicBezTo>
                  <a:pt x="95" y="15"/>
                  <a:pt x="95" y="15"/>
                  <a:pt x="95" y="15"/>
                </a:cubicBezTo>
                <a:cubicBezTo>
                  <a:pt x="101" y="8"/>
                  <a:pt x="112" y="8"/>
                  <a:pt x="118" y="15"/>
                </a:cubicBezTo>
                <a:cubicBezTo>
                  <a:pt x="125" y="21"/>
                  <a:pt x="125" y="31"/>
                  <a:pt x="118" y="3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3" name="Freeform 5"/>
          <p:cNvSpPr>
            <a:spLocks noEditPoints="1"/>
          </p:cNvSpPr>
          <p:nvPr/>
        </p:nvSpPr>
        <p:spPr bwMode="auto">
          <a:xfrm>
            <a:off x="5932386" y="3187307"/>
            <a:ext cx="332967" cy="408765"/>
          </a:xfrm>
          <a:custGeom>
            <a:avLst/>
            <a:gdLst>
              <a:gd name="T0" fmla="*/ 88 w 104"/>
              <a:gd name="T1" fmla="*/ 80 h 128"/>
              <a:gd name="T2" fmla="*/ 100 w 104"/>
              <a:gd name="T3" fmla="*/ 48 h 128"/>
              <a:gd name="T4" fmla="*/ 52 w 104"/>
              <a:gd name="T5" fmla="*/ 0 h 128"/>
              <a:gd name="T6" fmla="*/ 4 w 104"/>
              <a:gd name="T7" fmla="*/ 48 h 128"/>
              <a:gd name="T8" fmla="*/ 16 w 104"/>
              <a:gd name="T9" fmla="*/ 80 h 128"/>
              <a:gd name="T10" fmla="*/ 0 w 104"/>
              <a:gd name="T11" fmla="*/ 108 h 128"/>
              <a:gd name="T12" fmla="*/ 21 w 104"/>
              <a:gd name="T13" fmla="*/ 111 h 128"/>
              <a:gd name="T14" fmla="*/ 34 w 104"/>
              <a:gd name="T15" fmla="*/ 128 h 128"/>
              <a:gd name="T16" fmla="*/ 52 w 104"/>
              <a:gd name="T17" fmla="*/ 97 h 128"/>
              <a:gd name="T18" fmla="*/ 70 w 104"/>
              <a:gd name="T19" fmla="*/ 128 h 128"/>
              <a:gd name="T20" fmla="*/ 83 w 104"/>
              <a:gd name="T21" fmla="*/ 111 h 128"/>
              <a:gd name="T22" fmla="*/ 104 w 104"/>
              <a:gd name="T23" fmla="*/ 108 h 128"/>
              <a:gd name="T24" fmla="*/ 88 w 104"/>
              <a:gd name="T25" fmla="*/ 80 h 128"/>
              <a:gd name="T26" fmla="*/ 32 w 104"/>
              <a:gd name="T27" fmla="*/ 116 h 128"/>
              <a:gd name="T28" fmla="*/ 26 w 104"/>
              <a:gd name="T29" fmla="*/ 103 h 128"/>
              <a:gd name="T30" fmla="*/ 12 w 104"/>
              <a:gd name="T31" fmla="*/ 104 h 128"/>
              <a:gd name="T32" fmla="*/ 22 w 104"/>
              <a:gd name="T33" fmla="*/ 85 h 128"/>
              <a:gd name="T34" fmla="*/ 44 w 104"/>
              <a:gd name="T35" fmla="*/ 95 h 128"/>
              <a:gd name="T36" fmla="*/ 32 w 104"/>
              <a:gd name="T37" fmla="*/ 116 h 128"/>
              <a:gd name="T38" fmla="*/ 12 w 104"/>
              <a:gd name="T39" fmla="*/ 48 h 128"/>
              <a:gd name="T40" fmla="*/ 52 w 104"/>
              <a:gd name="T41" fmla="*/ 8 h 128"/>
              <a:gd name="T42" fmla="*/ 92 w 104"/>
              <a:gd name="T43" fmla="*/ 48 h 128"/>
              <a:gd name="T44" fmla="*/ 52 w 104"/>
              <a:gd name="T45" fmla="*/ 88 h 128"/>
              <a:gd name="T46" fmla="*/ 12 w 104"/>
              <a:gd name="T47" fmla="*/ 48 h 128"/>
              <a:gd name="T48" fmla="*/ 78 w 104"/>
              <a:gd name="T49" fmla="*/ 103 h 128"/>
              <a:gd name="T50" fmla="*/ 72 w 104"/>
              <a:gd name="T51" fmla="*/ 116 h 128"/>
              <a:gd name="T52" fmla="*/ 60 w 104"/>
              <a:gd name="T53" fmla="*/ 95 h 128"/>
              <a:gd name="T54" fmla="*/ 82 w 104"/>
              <a:gd name="T55" fmla="*/ 85 h 128"/>
              <a:gd name="T56" fmla="*/ 92 w 104"/>
              <a:gd name="T57" fmla="*/ 104 h 128"/>
              <a:gd name="T58" fmla="*/ 78 w 104"/>
              <a:gd name="T59" fmla="*/ 103 h 128"/>
              <a:gd name="T60" fmla="*/ 52 w 104"/>
              <a:gd name="T61" fmla="*/ 20 h 128"/>
              <a:gd name="T62" fmla="*/ 24 w 104"/>
              <a:gd name="T63" fmla="*/ 48 h 128"/>
              <a:gd name="T64" fmla="*/ 52 w 104"/>
              <a:gd name="T65" fmla="*/ 76 h 128"/>
              <a:gd name="T66" fmla="*/ 80 w 104"/>
              <a:gd name="T67" fmla="*/ 48 h 128"/>
              <a:gd name="T68" fmla="*/ 52 w 104"/>
              <a:gd name="T69" fmla="*/ 20 h 128"/>
              <a:gd name="T70" fmla="*/ 52 w 104"/>
              <a:gd name="T71" fmla="*/ 68 h 128"/>
              <a:gd name="T72" fmla="*/ 32 w 104"/>
              <a:gd name="T73" fmla="*/ 48 h 128"/>
              <a:gd name="T74" fmla="*/ 52 w 104"/>
              <a:gd name="T75" fmla="*/ 28 h 128"/>
              <a:gd name="T76" fmla="*/ 72 w 104"/>
              <a:gd name="T77" fmla="*/ 48 h 128"/>
              <a:gd name="T78" fmla="*/ 52 w 104"/>
              <a:gd name="T79" fmla="*/ 6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4" h="128">
                <a:moveTo>
                  <a:pt x="88" y="80"/>
                </a:moveTo>
                <a:cubicBezTo>
                  <a:pt x="95" y="71"/>
                  <a:pt x="100" y="60"/>
                  <a:pt x="100" y="48"/>
                </a:cubicBezTo>
                <a:cubicBezTo>
                  <a:pt x="100" y="21"/>
                  <a:pt x="79" y="0"/>
                  <a:pt x="52" y="0"/>
                </a:cubicBezTo>
                <a:cubicBezTo>
                  <a:pt x="25" y="0"/>
                  <a:pt x="4" y="21"/>
                  <a:pt x="4" y="48"/>
                </a:cubicBezTo>
                <a:cubicBezTo>
                  <a:pt x="4" y="60"/>
                  <a:pt x="9" y="71"/>
                  <a:pt x="16" y="80"/>
                </a:cubicBezTo>
                <a:cubicBezTo>
                  <a:pt x="9" y="93"/>
                  <a:pt x="0" y="108"/>
                  <a:pt x="0" y="108"/>
                </a:cubicBezTo>
                <a:cubicBezTo>
                  <a:pt x="21" y="111"/>
                  <a:pt x="21" y="111"/>
                  <a:pt x="21" y="111"/>
                </a:cubicBezTo>
                <a:cubicBezTo>
                  <a:pt x="34" y="128"/>
                  <a:pt x="34" y="128"/>
                  <a:pt x="34" y="128"/>
                </a:cubicBezTo>
                <a:cubicBezTo>
                  <a:pt x="34" y="128"/>
                  <a:pt x="44" y="111"/>
                  <a:pt x="52" y="97"/>
                </a:cubicBezTo>
                <a:cubicBezTo>
                  <a:pt x="60" y="111"/>
                  <a:pt x="70" y="128"/>
                  <a:pt x="70" y="128"/>
                </a:cubicBezTo>
                <a:cubicBezTo>
                  <a:pt x="83" y="111"/>
                  <a:pt x="83" y="111"/>
                  <a:pt x="83" y="111"/>
                </a:cubicBezTo>
                <a:cubicBezTo>
                  <a:pt x="104" y="108"/>
                  <a:pt x="104" y="108"/>
                  <a:pt x="104" y="108"/>
                </a:cubicBezTo>
                <a:cubicBezTo>
                  <a:pt x="104" y="108"/>
                  <a:pt x="95" y="93"/>
                  <a:pt x="88" y="80"/>
                </a:cubicBezTo>
                <a:close/>
                <a:moveTo>
                  <a:pt x="32" y="116"/>
                </a:moveTo>
                <a:cubicBezTo>
                  <a:pt x="26" y="103"/>
                  <a:pt x="26" y="103"/>
                  <a:pt x="26" y="103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2" y="104"/>
                  <a:pt x="17" y="95"/>
                  <a:pt x="22" y="85"/>
                </a:cubicBezTo>
                <a:cubicBezTo>
                  <a:pt x="28" y="90"/>
                  <a:pt x="35" y="94"/>
                  <a:pt x="44" y="95"/>
                </a:cubicBezTo>
                <a:cubicBezTo>
                  <a:pt x="38" y="105"/>
                  <a:pt x="32" y="116"/>
                  <a:pt x="32" y="116"/>
                </a:cubicBezTo>
                <a:close/>
                <a:moveTo>
                  <a:pt x="12" y="48"/>
                </a:moveTo>
                <a:cubicBezTo>
                  <a:pt x="12" y="26"/>
                  <a:pt x="30" y="8"/>
                  <a:pt x="52" y="8"/>
                </a:cubicBezTo>
                <a:cubicBezTo>
                  <a:pt x="74" y="8"/>
                  <a:pt x="92" y="26"/>
                  <a:pt x="92" y="48"/>
                </a:cubicBezTo>
                <a:cubicBezTo>
                  <a:pt x="92" y="70"/>
                  <a:pt x="74" y="88"/>
                  <a:pt x="52" y="88"/>
                </a:cubicBezTo>
                <a:cubicBezTo>
                  <a:pt x="30" y="88"/>
                  <a:pt x="12" y="70"/>
                  <a:pt x="12" y="48"/>
                </a:cubicBezTo>
                <a:close/>
                <a:moveTo>
                  <a:pt x="78" y="103"/>
                </a:moveTo>
                <a:cubicBezTo>
                  <a:pt x="72" y="116"/>
                  <a:pt x="72" y="116"/>
                  <a:pt x="72" y="116"/>
                </a:cubicBezTo>
                <a:cubicBezTo>
                  <a:pt x="72" y="116"/>
                  <a:pt x="66" y="105"/>
                  <a:pt x="60" y="95"/>
                </a:cubicBezTo>
                <a:cubicBezTo>
                  <a:pt x="69" y="94"/>
                  <a:pt x="76" y="90"/>
                  <a:pt x="82" y="85"/>
                </a:cubicBezTo>
                <a:cubicBezTo>
                  <a:pt x="87" y="95"/>
                  <a:pt x="92" y="104"/>
                  <a:pt x="92" y="104"/>
                </a:cubicBezTo>
                <a:lnTo>
                  <a:pt x="78" y="103"/>
                </a:lnTo>
                <a:close/>
                <a:moveTo>
                  <a:pt x="52" y="20"/>
                </a:moveTo>
                <a:cubicBezTo>
                  <a:pt x="37" y="20"/>
                  <a:pt x="24" y="33"/>
                  <a:pt x="24" y="48"/>
                </a:cubicBezTo>
                <a:cubicBezTo>
                  <a:pt x="24" y="63"/>
                  <a:pt x="37" y="76"/>
                  <a:pt x="52" y="76"/>
                </a:cubicBezTo>
                <a:cubicBezTo>
                  <a:pt x="67" y="76"/>
                  <a:pt x="80" y="63"/>
                  <a:pt x="80" y="48"/>
                </a:cubicBezTo>
                <a:cubicBezTo>
                  <a:pt x="80" y="33"/>
                  <a:pt x="67" y="20"/>
                  <a:pt x="52" y="20"/>
                </a:cubicBezTo>
                <a:close/>
                <a:moveTo>
                  <a:pt x="52" y="68"/>
                </a:moveTo>
                <a:cubicBezTo>
                  <a:pt x="41" y="68"/>
                  <a:pt x="32" y="59"/>
                  <a:pt x="32" y="48"/>
                </a:cubicBezTo>
                <a:cubicBezTo>
                  <a:pt x="32" y="37"/>
                  <a:pt x="41" y="28"/>
                  <a:pt x="52" y="28"/>
                </a:cubicBezTo>
                <a:cubicBezTo>
                  <a:pt x="63" y="28"/>
                  <a:pt x="72" y="37"/>
                  <a:pt x="72" y="48"/>
                </a:cubicBezTo>
                <a:cubicBezTo>
                  <a:pt x="72" y="59"/>
                  <a:pt x="63" y="68"/>
                  <a:pt x="52" y="6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23880" y="500105"/>
            <a:ext cx="649860" cy="356238"/>
            <a:chOff x="779509" y="484063"/>
            <a:chExt cx="631151" cy="345982"/>
          </a:xfrm>
        </p:grpSpPr>
        <p:sp>
          <p:nvSpPr>
            <p:cNvPr id="42" name="矩形 41"/>
            <p:cNvSpPr/>
            <p:nvPr/>
          </p:nvSpPr>
          <p:spPr>
            <a:xfrm rot="2700000">
              <a:off x="779509" y="484063"/>
              <a:ext cx="345982" cy="34598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 rot="2700000">
              <a:off x="1074027" y="488740"/>
              <a:ext cx="336633" cy="336633"/>
            </a:xfrm>
            <a:prstGeom prst="rect">
              <a:avLst/>
            </a:prstGeom>
            <a:solidFill>
              <a:srgbClr val="0070C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1259140" y="433135"/>
            <a:ext cx="6551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单击此处添加文字内容</a:t>
            </a:r>
            <a:endParaRPr lang="zh-CN" altLang="en-US" sz="28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83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/>
      <p:bldP spid="10" grpId="0"/>
      <p:bldP spid="11" grpId="0"/>
      <p:bldP spid="12" grpId="0"/>
      <p:bldP spid="13" grpId="0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组合 95"/>
          <p:cNvGrpSpPr/>
          <p:nvPr/>
        </p:nvGrpSpPr>
        <p:grpSpPr>
          <a:xfrm>
            <a:off x="8356807" y="1686924"/>
            <a:ext cx="2654198" cy="3919580"/>
            <a:chOff x="8356807" y="1686924"/>
            <a:chExt cx="2654198" cy="3919580"/>
          </a:xfrm>
        </p:grpSpPr>
        <p:sp>
          <p:nvSpPr>
            <p:cNvPr id="5" name="圆角矩形 4"/>
            <p:cNvSpPr/>
            <p:nvPr/>
          </p:nvSpPr>
          <p:spPr>
            <a:xfrm>
              <a:off x="8356807" y="1686924"/>
              <a:ext cx="2654198" cy="3919580"/>
            </a:xfrm>
            <a:prstGeom prst="roundRect">
              <a:avLst>
                <a:gd name="adj" fmla="val 9011"/>
              </a:avLst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9071429" y="2147136"/>
              <a:ext cx="1224954" cy="1224954"/>
            </a:xfrm>
            <a:prstGeom prst="ellips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704630" y="3861330"/>
              <a:ext cx="19585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单击此处添加标题</a:t>
              </a:r>
              <a:endParaRPr lang="zh-CN" altLang="en-US" sz="16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482098" y="4212649"/>
              <a:ext cx="24036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此处更改文字内容排版布局根据自己的内容进行</a:t>
              </a:r>
              <a:r>
                <a:rPr lang="zh-CN" altLang="en-US" sz="12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修改此处更改文字内容排版布局根据自己的内容进行修改</a:t>
              </a:r>
            </a:p>
            <a:p>
              <a:pPr algn="ctr"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8632060" y="3646714"/>
              <a:ext cx="2108512" cy="0"/>
            </a:xfrm>
            <a:prstGeom prst="lin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2" name="Freeform 5"/>
            <p:cNvSpPr>
              <a:spLocks noEditPoints="1"/>
            </p:cNvSpPr>
            <p:nvPr/>
          </p:nvSpPr>
          <p:spPr bwMode="auto">
            <a:xfrm>
              <a:off x="9450425" y="2511018"/>
              <a:ext cx="525480" cy="525480"/>
            </a:xfrm>
            <a:custGeom>
              <a:avLst/>
              <a:gdLst>
                <a:gd name="T0" fmla="*/ 40 w 128"/>
                <a:gd name="T1" fmla="*/ 56 h 128"/>
                <a:gd name="T2" fmla="*/ 56 w 128"/>
                <a:gd name="T3" fmla="*/ 40 h 128"/>
                <a:gd name="T4" fmla="*/ 40 w 128"/>
                <a:gd name="T5" fmla="*/ 24 h 128"/>
                <a:gd name="T6" fmla="*/ 24 w 128"/>
                <a:gd name="T7" fmla="*/ 40 h 128"/>
                <a:gd name="T8" fmla="*/ 40 w 128"/>
                <a:gd name="T9" fmla="*/ 56 h 128"/>
                <a:gd name="T10" fmla="*/ 40 w 128"/>
                <a:gd name="T11" fmla="*/ 32 h 128"/>
                <a:gd name="T12" fmla="*/ 48 w 128"/>
                <a:gd name="T13" fmla="*/ 40 h 128"/>
                <a:gd name="T14" fmla="*/ 40 w 128"/>
                <a:gd name="T15" fmla="*/ 48 h 128"/>
                <a:gd name="T16" fmla="*/ 32 w 128"/>
                <a:gd name="T17" fmla="*/ 40 h 128"/>
                <a:gd name="T18" fmla="*/ 40 w 128"/>
                <a:gd name="T19" fmla="*/ 32 h 128"/>
                <a:gd name="T20" fmla="*/ 96 w 128"/>
                <a:gd name="T21" fmla="*/ 70 h 128"/>
                <a:gd name="T22" fmla="*/ 95 w 128"/>
                <a:gd name="T23" fmla="*/ 69 h 128"/>
                <a:gd name="T24" fmla="*/ 91 w 128"/>
                <a:gd name="T25" fmla="*/ 68 h 128"/>
                <a:gd name="T26" fmla="*/ 89 w 128"/>
                <a:gd name="T27" fmla="*/ 69 h 128"/>
                <a:gd name="T28" fmla="*/ 89 w 128"/>
                <a:gd name="T29" fmla="*/ 70 h 128"/>
                <a:gd name="T30" fmla="*/ 53 w 128"/>
                <a:gd name="T31" fmla="*/ 105 h 128"/>
                <a:gd name="T32" fmla="*/ 53 w 128"/>
                <a:gd name="T33" fmla="*/ 111 h 128"/>
                <a:gd name="T34" fmla="*/ 58 w 128"/>
                <a:gd name="T35" fmla="*/ 111 h 128"/>
                <a:gd name="T36" fmla="*/ 92 w 128"/>
                <a:gd name="T37" fmla="*/ 77 h 128"/>
                <a:gd name="T38" fmla="*/ 105 w 128"/>
                <a:gd name="T39" fmla="*/ 91 h 128"/>
                <a:gd name="T40" fmla="*/ 111 w 128"/>
                <a:gd name="T41" fmla="*/ 91 h 128"/>
                <a:gd name="T42" fmla="*/ 111 w 128"/>
                <a:gd name="T43" fmla="*/ 85 h 128"/>
                <a:gd name="T44" fmla="*/ 96 w 128"/>
                <a:gd name="T45" fmla="*/ 70 h 128"/>
                <a:gd name="T46" fmla="*/ 116 w 128"/>
                <a:gd name="T47" fmla="*/ 0 h 128"/>
                <a:gd name="T48" fmla="*/ 12 w 128"/>
                <a:gd name="T49" fmla="*/ 0 h 128"/>
                <a:gd name="T50" fmla="*/ 0 w 128"/>
                <a:gd name="T51" fmla="*/ 12 h 128"/>
                <a:gd name="T52" fmla="*/ 0 w 128"/>
                <a:gd name="T53" fmla="*/ 116 h 128"/>
                <a:gd name="T54" fmla="*/ 12 w 128"/>
                <a:gd name="T55" fmla="*/ 128 h 128"/>
                <a:gd name="T56" fmla="*/ 116 w 128"/>
                <a:gd name="T57" fmla="*/ 128 h 128"/>
                <a:gd name="T58" fmla="*/ 128 w 128"/>
                <a:gd name="T59" fmla="*/ 116 h 128"/>
                <a:gd name="T60" fmla="*/ 128 w 128"/>
                <a:gd name="T61" fmla="*/ 12 h 128"/>
                <a:gd name="T62" fmla="*/ 116 w 128"/>
                <a:gd name="T63" fmla="*/ 0 h 128"/>
                <a:gd name="T64" fmla="*/ 120 w 128"/>
                <a:gd name="T65" fmla="*/ 112 h 128"/>
                <a:gd name="T66" fmla="*/ 112 w 128"/>
                <a:gd name="T67" fmla="*/ 120 h 128"/>
                <a:gd name="T68" fmla="*/ 16 w 128"/>
                <a:gd name="T69" fmla="*/ 120 h 128"/>
                <a:gd name="T70" fmla="*/ 8 w 128"/>
                <a:gd name="T71" fmla="*/ 112 h 128"/>
                <a:gd name="T72" fmla="*/ 8 w 128"/>
                <a:gd name="T73" fmla="*/ 16 h 128"/>
                <a:gd name="T74" fmla="*/ 16 w 128"/>
                <a:gd name="T75" fmla="*/ 8 h 128"/>
                <a:gd name="T76" fmla="*/ 112 w 128"/>
                <a:gd name="T77" fmla="*/ 8 h 128"/>
                <a:gd name="T78" fmla="*/ 120 w 128"/>
                <a:gd name="T79" fmla="*/ 16 h 128"/>
                <a:gd name="T80" fmla="*/ 120 w 128"/>
                <a:gd name="T81" fmla="*/ 112 h 128"/>
                <a:gd name="T82" fmla="*/ 55 w 128"/>
                <a:gd name="T83" fmla="*/ 95 h 128"/>
                <a:gd name="T84" fmla="*/ 55 w 128"/>
                <a:gd name="T85" fmla="*/ 89 h 128"/>
                <a:gd name="T86" fmla="*/ 44 w 128"/>
                <a:gd name="T87" fmla="*/ 78 h 128"/>
                <a:gd name="T88" fmla="*/ 43 w 128"/>
                <a:gd name="T89" fmla="*/ 77 h 128"/>
                <a:gd name="T90" fmla="*/ 39 w 128"/>
                <a:gd name="T91" fmla="*/ 76 h 128"/>
                <a:gd name="T92" fmla="*/ 37 w 128"/>
                <a:gd name="T93" fmla="*/ 77 h 128"/>
                <a:gd name="T94" fmla="*/ 37 w 128"/>
                <a:gd name="T95" fmla="*/ 78 h 128"/>
                <a:gd name="T96" fmla="*/ 17 w 128"/>
                <a:gd name="T97" fmla="*/ 97 h 128"/>
                <a:gd name="T98" fmla="*/ 17 w 128"/>
                <a:gd name="T99" fmla="*/ 103 h 128"/>
                <a:gd name="T100" fmla="*/ 22 w 128"/>
                <a:gd name="T101" fmla="*/ 103 h 128"/>
                <a:gd name="T102" fmla="*/ 40 w 128"/>
                <a:gd name="T103" fmla="*/ 85 h 128"/>
                <a:gd name="T104" fmla="*/ 49 w 128"/>
                <a:gd name="T105" fmla="*/ 95 h 128"/>
                <a:gd name="T106" fmla="*/ 55 w 128"/>
                <a:gd name="T107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8" h="128">
                  <a:moveTo>
                    <a:pt x="40" y="56"/>
                  </a:moveTo>
                  <a:cubicBezTo>
                    <a:pt x="49" y="56"/>
                    <a:pt x="56" y="49"/>
                    <a:pt x="56" y="40"/>
                  </a:cubicBezTo>
                  <a:cubicBezTo>
                    <a:pt x="56" y="31"/>
                    <a:pt x="49" y="24"/>
                    <a:pt x="40" y="24"/>
                  </a:cubicBezTo>
                  <a:cubicBezTo>
                    <a:pt x="31" y="24"/>
                    <a:pt x="24" y="31"/>
                    <a:pt x="24" y="40"/>
                  </a:cubicBezTo>
                  <a:cubicBezTo>
                    <a:pt x="24" y="49"/>
                    <a:pt x="31" y="56"/>
                    <a:pt x="40" y="56"/>
                  </a:cubicBezTo>
                  <a:close/>
                  <a:moveTo>
                    <a:pt x="40" y="32"/>
                  </a:moveTo>
                  <a:cubicBezTo>
                    <a:pt x="44" y="32"/>
                    <a:pt x="48" y="36"/>
                    <a:pt x="48" y="40"/>
                  </a:cubicBezTo>
                  <a:cubicBezTo>
                    <a:pt x="48" y="44"/>
                    <a:pt x="44" y="48"/>
                    <a:pt x="40" y="48"/>
                  </a:cubicBezTo>
                  <a:cubicBezTo>
                    <a:pt x="36" y="48"/>
                    <a:pt x="32" y="44"/>
                    <a:pt x="32" y="40"/>
                  </a:cubicBezTo>
                  <a:cubicBezTo>
                    <a:pt x="32" y="36"/>
                    <a:pt x="36" y="32"/>
                    <a:pt x="40" y="32"/>
                  </a:cubicBezTo>
                  <a:close/>
                  <a:moveTo>
                    <a:pt x="96" y="70"/>
                  </a:moveTo>
                  <a:cubicBezTo>
                    <a:pt x="96" y="70"/>
                    <a:pt x="95" y="69"/>
                    <a:pt x="95" y="69"/>
                  </a:cubicBezTo>
                  <a:cubicBezTo>
                    <a:pt x="94" y="68"/>
                    <a:pt x="92" y="68"/>
                    <a:pt x="91" y="68"/>
                  </a:cubicBezTo>
                  <a:cubicBezTo>
                    <a:pt x="90" y="68"/>
                    <a:pt x="90" y="69"/>
                    <a:pt x="89" y="69"/>
                  </a:cubicBezTo>
                  <a:cubicBezTo>
                    <a:pt x="89" y="69"/>
                    <a:pt x="89" y="69"/>
                    <a:pt x="89" y="70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2" y="107"/>
                    <a:pt x="52" y="109"/>
                    <a:pt x="53" y="111"/>
                  </a:cubicBezTo>
                  <a:cubicBezTo>
                    <a:pt x="55" y="112"/>
                    <a:pt x="57" y="112"/>
                    <a:pt x="58" y="111"/>
                  </a:cubicBezTo>
                  <a:cubicBezTo>
                    <a:pt x="92" y="77"/>
                    <a:pt x="92" y="77"/>
                    <a:pt x="92" y="77"/>
                  </a:cubicBezTo>
                  <a:cubicBezTo>
                    <a:pt x="105" y="91"/>
                    <a:pt x="105" y="91"/>
                    <a:pt x="105" y="91"/>
                  </a:cubicBezTo>
                  <a:cubicBezTo>
                    <a:pt x="107" y="92"/>
                    <a:pt x="109" y="92"/>
                    <a:pt x="111" y="91"/>
                  </a:cubicBezTo>
                  <a:cubicBezTo>
                    <a:pt x="112" y="89"/>
                    <a:pt x="112" y="87"/>
                    <a:pt x="111" y="85"/>
                  </a:cubicBezTo>
                  <a:lnTo>
                    <a:pt x="96" y="70"/>
                  </a:lnTo>
                  <a:close/>
                  <a:moveTo>
                    <a:pt x="11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116" y="128"/>
                    <a:pt x="116" y="128"/>
                    <a:pt x="116" y="128"/>
                  </a:cubicBezTo>
                  <a:cubicBezTo>
                    <a:pt x="123" y="128"/>
                    <a:pt x="128" y="123"/>
                    <a:pt x="128" y="116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2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6" y="8"/>
                    <a:pt x="120" y="12"/>
                    <a:pt x="120" y="16"/>
                  </a:cubicBezTo>
                  <a:lnTo>
                    <a:pt x="120" y="112"/>
                  </a:lnTo>
                  <a:close/>
                  <a:moveTo>
                    <a:pt x="55" y="95"/>
                  </a:moveTo>
                  <a:cubicBezTo>
                    <a:pt x="56" y="93"/>
                    <a:pt x="56" y="91"/>
                    <a:pt x="55" y="89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4" y="78"/>
                    <a:pt x="43" y="77"/>
                    <a:pt x="43" y="77"/>
                  </a:cubicBezTo>
                  <a:cubicBezTo>
                    <a:pt x="42" y="76"/>
                    <a:pt x="40" y="76"/>
                    <a:pt x="39" y="76"/>
                  </a:cubicBezTo>
                  <a:cubicBezTo>
                    <a:pt x="38" y="76"/>
                    <a:pt x="38" y="77"/>
                    <a:pt x="37" y="77"/>
                  </a:cubicBezTo>
                  <a:cubicBezTo>
                    <a:pt x="37" y="77"/>
                    <a:pt x="37" y="77"/>
                    <a:pt x="37" y="78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16" y="99"/>
                    <a:pt x="16" y="101"/>
                    <a:pt x="17" y="103"/>
                  </a:cubicBezTo>
                  <a:cubicBezTo>
                    <a:pt x="19" y="104"/>
                    <a:pt x="21" y="104"/>
                    <a:pt x="22" y="103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51" y="96"/>
                    <a:pt x="53" y="96"/>
                    <a:pt x="55" y="9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80995" y="1686924"/>
            <a:ext cx="2654198" cy="3919580"/>
            <a:chOff x="1180995" y="1686924"/>
            <a:chExt cx="2654198" cy="3919580"/>
          </a:xfrm>
        </p:grpSpPr>
        <p:sp>
          <p:nvSpPr>
            <p:cNvPr id="3" name="圆角矩形 2"/>
            <p:cNvSpPr/>
            <p:nvPr/>
          </p:nvSpPr>
          <p:spPr>
            <a:xfrm>
              <a:off x="1180995" y="1686924"/>
              <a:ext cx="2654198" cy="3919580"/>
            </a:xfrm>
            <a:prstGeom prst="roundRect">
              <a:avLst>
                <a:gd name="adj" fmla="val 7371"/>
              </a:avLst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895617" y="2147136"/>
              <a:ext cx="1224954" cy="1224954"/>
            </a:xfrm>
            <a:prstGeom prst="ellips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528818" y="3861330"/>
              <a:ext cx="19585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单击此处添加标题</a:t>
              </a:r>
              <a:endParaRPr lang="zh-CN" altLang="en-US" sz="16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306286" y="4212649"/>
              <a:ext cx="24036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此处更改文字内容排版布局根据自己的内容进行</a:t>
              </a:r>
              <a:r>
                <a:rPr lang="zh-CN" altLang="en-US" sz="12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修改此处更改文字内容排版布局根据自己的内容进行修改</a:t>
              </a:r>
            </a:p>
            <a:p>
              <a:pPr algn="ctr"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1393371" y="3646714"/>
              <a:ext cx="2108512" cy="0"/>
            </a:xfrm>
            <a:prstGeom prst="lin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2229557" y="2511018"/>
              <a:ext cx="525480" cy="525480"/>
            </a:xfrm>
            <a:custGeom>
              <a:avLst/>
              <a:gdLst>
                <a:gd name="T0" fmla="*/ 116 w 128"/>
                <a:gd name="T1" fmla="*/ 0 h 128"/>
                <a:gd name="T2" fmla="*/ 12 w 128"/>
                <a:gd name="T3" fmla="*/ 0 h 128"/>
                <a:gd name="T4" fmla="*/ 0 w 128"/>
                <a:gd name="T5" fmla="*/ 12 h 128"/>
                <a:gd name="T6" fmla="*/ 0 w 128"/>
                <a:gd name="T7" fmla="*/ 92 h 128"/>
                <a:gd name="T8" fmla="*/ 12 w 128"/>
                <a:gd name="T9" fmla="*/ 104 h 128"/>
                <a:gd name="T10" fmla="*/ 44 w 128"/>
                <a:gd name="T11" fmla="*/ 104 h 128"/>
                <a:gd name="T12" fmla="*/ 44 w 128"/>
                <a:gd name="T13" fmla="*/ 120 h 128"/>
                <a:gd name="T14" fmla="*/ 40 w 128"/>
                <a:gd name="T15" fmla="*/ 120 h 128"/>
                <a:gd name="T16" fmla="*/ 36 w 128"/>
                <a:gd name="T17" fmla="*/ 124 h 128"/>
                <a:gd name="T18" fmla="*/ 40 w 128"/>
                <a:gd name="T19" fmla="*/ 128 h 128"/>
                <a:gd name="T20" fmla="*/ 88 w 128"/>
                <a:gd name="T21" fmla="*/ 128 h 128"/>
                <a:gd name="T22" fmla="*/ 92 w 128"/>
                <a:gd name="T23" fmla="*/ 124 h 128"/>
                <a:gd name="T24" fmla="*/ 88 w 128"/>
                <a:gd name="T25" fmla="*/ 120 h 128"/>
                <a:gd name="T26" fmla="*/ 84 w 128"/>
                <a:gd name="T27" fmla="*/ 120 h 128"/>
                <a:gd name="T28" fmla="*/ 84 w 128"/>
                <a:gd name="T29" fmla="*/ 104 h 128"/>
                <a:gd name="T30" fmla="*/ 116 w 128"/>
                <a:gd name="T31" fmla="*/ 104 h 128"/>
                <a:gd name="T32" fmla="*/ 128 w 128"/>
                <a:gd name="T33" fmla="*/ 92 h 128"/>
                <a:gd name="T34" fmla="*/ 128 w 128"/>
                <a:gd name="T35" fmla="*/ 12 h 128"/>
                <a:gd name="T36" fmla="*/ 116 w 128"/>
                <a:gd name="T37" fmla="*/ 0 h 128"/>
                <a:gd name="T38" fmla="*/ 76 w 128"/>
                <a:gd name="T39" fmla="*/ 120 h 128"/>
                <a:gd name="T40" fmla="*/ 52 w 128"/>
                <a:gd name="T41" fmla="*/ 120 h 128"/>
                <a:gd name="T42" fmla="*/ 52 w 128"/>
                <a:gd name="T43" fmla="*/ 104 h 128"/>
                <a:gd name="T44" fmla="*/ 76 w 128"/>
                <a:gd name="T45" fmla="*/ 104 h 128"/>
                <a:gd name="T46" fmla="*/ 76 w 128"/>
                <a:gd name="T47" fmla="*/ 120 h 128"/>
                <a:gd name="T48" fmla="*/ 120 w 128"/>
                <a:gd name="T49" fmla="*/ 88 h 128"/>
                <a:gd name="T50" fmla="*/ 112 w 128"/>
                <a:gd name="T51" fmla="*/ 96 h 128"/>
                <a:gd name="T52" fmla="*/ 16 w 128"/>
                <a:gd name="T53" fmla="*/ 96 h 128"/>
                <a:gd name="T54" fmla="*/ 8 w 128"/>
                <a:gd name="T55" fmla="*/ 88 h 128"/>
                <a:gd name="T56" fmla="*/ 8 w 128"/>
                <a:gd name="T57" fmla="*/ 84 h 128"/>
                <a:gd name="T58" fmla="*/ 120 w 128"/>
                <a:gd name="T59" fmla="*/ 84 h 128"/>
                <a:gd name="T60" fmla="*/ 120 w 128"/>
                <a:gd name="T61" fmla="*/ 88 h 128"/>
                <a:gd name="T62" fmla="*/ 120 w 128"/>
                <a:gd name="T63" fmla="*/ 76 h 128"/>
                <a:gd name="T64" fmla="*/ 8 w 128"/>
                <a:gd name="T65" fmla="*/ 76 h 128"/>
                <a:gd name="T66" fmla="*/ 8 w 128"/>
                <a:gd name="T67" fmla="*/ 16 h 128"/>
                <a:gd name="T68" fmla="*/ 16 w 128"/>
                <a:gd name="T69" fmla="*/ 8 h 128"/>
                <a:gd name="T70" fmla="*/ 112 w 128"/>
                <a:gd name="T71" fmla="*/ 8 h 128"/>
                <a:gd name="T72" fmla="*/ 120 w 128"/>
                <a:gd name="T73" fmla="*/ 16 h 128"/>
                <a:gd name="T74" fmla="*/ 120 w 128"/>
                <a:gd name="T75" fmla="*/ 7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11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9"/>
                    <a:pt x="5" y="104"/>
                    <a:pt x="12" y="104"/>
                  </a:cubicBezTo>
                  <a:cubicBezTo>
                    <a:pt x="44" y="104"/>
                    <a:pt x="44" y="104"/>
                    <a:pt x="44" y="104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38" y="120"/>
                    <a:pt x="36" y="122"/>
                    <a:pt x="36" y="124"/>
                  </a:cubicBezTo>
                  <a:cubicBezTo>
                    <a:pt x="36" y="126"/>
                    <a:pt x="38" y="128"/>
                    <a:pt x="40" y="128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90" y="128"/>
                    <a:pt x="92" y="126"/>
                    <a:pt x="92" y="124"/>
                  </a:cubicBezTo>
                  <a:cubicBezTo>
                    <a:pt x="92" y="122"/>
                    <a:pt x="90" y="120"/>
                    <a:pt x="88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23" y="104"/>
                    <a:pt x="128" y="99"/>
                    <a:pt x="128" y="9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76" y="120"/>
                  </a:moveTo>
                  <a:cubicBezTo>
                    <a:pt x="52" y="120"/>
                    <a:pt x="52" y="120"/>
                    <a:pt x="52" y="120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76" y="104"/>
                    <a:pt x="76" y="104"/>
                    <a:pt x="76" y="104"/>
                  </a:cubicBezTo>
                  <a:lnTo>
                    <a:pt x="76" y="120"/>
                  </a:lnTo>
                  <a:close/>
                  <a:moveTo>
                    <a:pt x="120" y="88"/>
                  </a:moveTo>
                  <a:cubicBezTo>
                    <a:pt x="120" y="92"/>
                    <a:pt x="116" y="96"/>
                    <a:pt x="112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2" y="96"/>
                    <a:pt x="8" y="92"/>
                    <a:pt x="8" y="88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120" y="84"/>
                    <a:pt x="120" y="84"/>
                    <a:pt x="120" y="84"/>
                  </a:cubicBezTo>
                  <a:lnTo>
                    <a:pt x="120" y="88"/>
                  </a:lnTo>
                  <a:close/>
                  <a:moveTo>
                    <a:pt x="120" y="76"/>
                  </a:moveTo>
                  <a:cubicBezTo>
                    <a:pt x="8" y="76"/>
                    <a:pt x="8" y="76"/>
                    <a:pt x="8" y="7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6" y="8"/>
                    <a:pt x="120" y="12"/>
                    <a:pt x="120" y="16"/>
                  </a:cubicBezTo>
                  <a:lnTo>
                    <a:pt x="120" y="7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768901" y="1686924"/>
            <a:ext cx="2654198" cy="3919580"/>
            <a:chOff x="4768901" y="1686924"/>
            <a:chExt cx="2654198" cy="3919580"/>
          </a:xfrm>
        </p:grpSpPr>
        <p:sp>
          <p:nvSpPr>
            <p:cNvPr id="4" name="圆角矩形 3"/>
            <p:cNvSpPr/>
            <p:nvPr/>
          </p:nvSpPr>
          <p:spPr>
            <a:xfrm>
              <a:off x="4768901" y="1686924"/>
              <a:ext cx="2654198" cy="3919580"/>
            </a:xfrm>
            <a:prstGeom prst="roundRect">
              <a:avLst>
                <a:gd name="adj" fmla="val 6277"/>
              </a:avLst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5483523" y="2147136"/>
              <a:ext cx="1224954" cy="1224954"/>
            </a:xfrm>
            <a:prstGeom prst="ellips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116724" y="3861330"/>
              <a:ext cx="19585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单击此处添加标题</a:t>
              </a:r>
              <a:endParaRPr lang="zh-CN" altLang="en-US" sz="16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894192" y="4212649"/>
              <a:ext cx="24036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此处更改文字内容排版布局根据自己的内容进行</a:t>
              </a:r>
              <a:r>
                <a:rPr lang="zh-CN" altLang="en-US" sz="12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修改此处更改文字内容排版布局根据自己的内容进行修改</a:t>
              </a:r>
            </a:p>
            <a:p>
              <a:pPr algn="ctr"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4966763" y="3646714"/>
              <a:ext cx="2108512" cy="0"/>
            </a:xfrm>
            <a:prstGeom prst="lin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5859816" y="2470032"/>
              <a:ext cx="479200" cy="588287"/>
            </a:xfrm>
            <a:custGeom>
              <a:avLst/>
              <a:gdLst>
                <a:gd name="T0" fmla="*/ 88 w 104"/>
                <a:gd name="T1" fmla="*/ 80 h 128"/>
                <a:gd name="T2" fmla="*/ 100 w 104"/>
                <a:gd name="T3" fmla="*/ 48 h 128"/>
                <a:gd name="T4" fmla="*/ 52 w 104"/>
                <a:gd name="T5" fmla="*/ 0 h 128"/>
                <a:gd name="T6" fmla="*/ 4 w 104"/>
                <a:gd name="T7" fmla="*/ 48 h 128"/>
                <a:gd name="T8" fmla="*/ 16 w 104"/>
                <a:gd name="T9" fmla="*/ 80 h 128"/>
                <a:gd name="T10" fmla="*/ 0 w 104"/>
                <a:gd name="T11" fmla="*/ 108 h 128"/>
                <a:gd name="T12" fmla="*/ 21 w 104"/>
                <a:gd name="T13" fmla="*/ 111 h 128"/>
                <a:gd name="T14" fmla="*/ 34 w 104"/>
                <a:gd name="T15" fmla="*/ 128 h 128"/>
                <a:gd name="T16" fmla="*/ 52 w 104"/>
                <a:gd name="T17" fmla="*/ 97 h 128"/>
                <a:gd name="T18" fmla="*/ 70 w 104"/>
                <a:gd name="T19" fmla="*/ 128 h 128"/>
                <a:gd name="T20" fmla="*/ 83 w 104"/>
                <a:gd name="T21" fmla="*/ 111 h 128"/>
                <a:gd name="T22" fmla="*/ 104 w 104"/>
                <a:gd name="T23" fmla="*/ 108 h 128"/>
                <a:gd name="T24" fmla="*/ 88 w 104"/>
                <a:gd name="T25" fmla="*/ 80 h 128"/>
                <a:gd name="T26" fmla="*/ 32 w 104"/>
                <a:gd name="T27" fmla="*/ 116 h 128"/>
                <a:gd name="T28" fmla="*/ 26 w 104"/>
                <a:gd name="T29" fmla="*/ 103 h 128"/>
                <a:gd name="T30" fmla="*/ 12 w 104"/>
                <a:gd name="T31" fmla="*/ 104 h 128"/>
                <a:gd name="T32" fmla="*/ 22 w 104"/>
                <a:gd name="T33" fmla="*/ 85 h 128"/>
                <a:gd name="T34" fmla="*/ 44 w 104"/>
                <a:gd name="T35" fmla="*/ 95 h 128"/>
                <a:gd name="T36" fmla="*/ 32 w 104"/>
                <a:gd name="T37" fmla="*/ 116 h 128"/>
                <a:gd name="T38" fmla="*/ 12 w 104"/>
                <a:gd name="T39" fmla="*/ 48 h 128"/>
                <a:gd name="T40" fmla="*/ 52 w 104"/>
                <a:gd name="T41" fmla="*/ 8 h 128"/>
                <a:gd name="T42" fmla="*/ 92 w 104"/>
                <a:gd name="T43" fmla="*/ 48 h 128"/>
                <a:gd name="T44" fmla="*/ 52 w 104"/>
                <a:gd name="T45" fmla="*/ 88 h 128"/>
                <a:gd name="T46" fmla="*/ 12 w 104"/>
                <a:gd name="T47" fmla="*/ 48 h 128"/>
                <a:gd name="T48" fmla="*/ 78 w 104"/>
                <a:gd name="T49" fmla="*/ 103 h 128"/>
                <a:gd name="T50" fmla="*/ 72 w 104"/>
                <a:gd name="T51" fmla="*/ 116 h 128"/>
                <a:gd name="T52" fmla="*/ 60 w 104"/>
                <a:gd name="T53" fmla="*/ 95 h 128"/>
                <a:gd name="T54" fmla="*/ 82 w 104"/>
                <a:gd name="T55" fmla="*/ 85 h 128"/>
                <a:gd name="T56" fmla="*/ 92 w 104"/>
                <a:gd name="T57" fmla="*/ 104 h 128"/>
                <a:gd name="T58" fmla="*/ 78 w 104"/>
                <a:gd name="T59" fmla="*/ 103 h 128"/>
                <a:gd name="T60" fmla="*/ 52 w 104"/>
                <a:gd name="T61" fmla="*/ 20 h 128"/>
                <a:gd name="T62" fmla="*/ 24 w 104"/>
                <a:gd name="T63" fmla="*/ 48 h 128"/>
                <a:gd name="T64" fmla="*/ 52 w 104"/>
                <a:gd name="T65" fmla="*/ 76 h 128"/>
                <a:gd name="T66" fmla="*/ 80 w 104"/>
                <a:gd name="T67" fmla="*/ 48 h 128"/>
                <a:gd name="T68" fmla="*/ 52 w 104"/>
                <a:gd name="T69" fmla="*/ 20 h 128"/>
                <a:gd name="T70" fmla="*/ 52 w 104"/>
                <a:gd name="T71" fmla="*/ 68 h 128"/>
                <a:gd name="T72" fmla="*/ 32 w 104"/>
                <a:gd name="T73" fmla="*/ 48 h 128"/>
                <a:gd name="T74" fmla="*/ 52 w 104"/>
                <a:gd name="T75" fmla="*/ 28 h 128"/>
                <a:gd name="T76" fmla="*/ 72 w 104"/>
                <a:gd name="T77" fmla="*/ 48 h 128"/>
                <a:gd name="T78" fmla="*/ 52 w 104"/>
                <a:gd name="T79" fmla="*/ 6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128">
                  <a:moveTo>
                    <a:pt x="88" y="80"/>
                  </a:moveTo>
                  <a:cubicBezTo>
                    <a:pt x="95" y="71"/>
                    <a:pt x="100" y="60"/>
                    <a:pt x="100" y="48"/>
                  </a:cubicBezTo>
                  <a:cubicBezTo>
                    <a:pt x="100" y="21"/>
                    <a:pt x="79" y="0"/>
                    <a:pt x="52" y="0"/>
                  </a:cubicBezTo>
                  <a:cubicBezTo>
                    <a:pt x="25" y="0"/>
                    <a:pt x="4" y="21"/>
                    <a:pt x="4" y="48"/>
                  </a:cubicBezTo>
                  <a:cubicBezTo>
                    <a:pt x="4" y="60"/>
                    <a:pt x="9" y="71"/>
                    <a:pt x="16" y="80"/>
                  </a:cubicBezTo>
                  <a:cubicBezTo>
                    <a:pt x="9" y="93"/>
                    <a:pt x="0" y="108"/>
                    <a:pt x="0" y="108"/>
                  </a:cubicBezTo>
                  <a:cubicBezTo>
                    <a:pt x="21" y="111"/>
                    <a:pt x="21" y="111"/>
                    <a:pt x="21" y="111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4" y="128"/>
                    <a:pt x="44" y="111"/>
                    <a:pt x="52" y="97"/>
                  </a:cubicBezTo>
                  <a:cubicBezTo>
                    <a:pt x="60" y="111"/>
                    <a:pt x="70" y="128"/>
                    <a:pt x="70" y="128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4" y="108"/>
                    <a:pt x="95" y="93"/>
                    <a:pt x="88" y="80"/>
                  </a:cubicBezTo>
                  <a:close/>
                  <a:moveTo>
                    <a:pt x="32" y="116"/>
                  </a:moveTo>
                  <a:cubicBezTo>
                    <a:pt x="26" y="103"/>
                    <a:pt x="26" y="103"/>
                    <a:pt x="26" y="103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2" y="104"/>
                    <a:pt x="17" y="95"/>
                    <a:pt x="22" y="85"/>
                  </a:cubicBezTo>
                  <a:cubicBezTo>
                    <a:pt x="28" y="90"/>
                    <a:pt x="35" y="94"/>
                    <a:pt x="44" y="95"/>
                  </a:cubicBezTo>
                  <a:cubicBezTo>
                    <a:pt x="38" y="105"/>
                    <a:pt x="32" y="116"/>
                    <a:pt x="32" y="116"/>
                  </a:cubicBezTo>
                  <a:close/>
                  <a:moveTo>
                    <a:pt x="12" y="48"/>
                  </a:moveTo>
                  <a:cubicBezTo>
                    <a:pt x="12" y="26"/>
                    <a:pt x="30" y="8"/>
                    <a:pt x="52" y="8"/>
                  </a:cubicBezTo>
                  <a:cubicBezTo>
                    <a:pt x="74" y="8"/>
                    <a:pt x="92" y="26"/>
                    <a:pt x="92" y="48"/>
                  </a:cubicBezTo>
                  <a:cubicBezTo>
                    <a:pt x="92" y="70"/>
                    <a:pt x="74" y="88"/>
                    <a:pt x="52" y="88"/>
                  </a:cubicBezTo>
                  <a:cubicBezTo>
                    <a:pt x="30" y="88"/>
                    <a:pt x="12" y="70"/>
                    <a:pt x="12" y="48"/>
                  </a:cubicBezTo>
                  <a:close/>
                  <a:moveTo>
                    <a:pt x="78" y="103"/>
                  </a:moveTo>
                  <a:cubicBezTo>
                    <a:pt x="72" y="116"/>
                    <a:pt x="72" y="116"/>
                    <a:pt x="72" y="116"/>
                  </a:cubicBezTo>
                  <a:cubicBezTo>
                    <a:pt x="72" y="116"/>
                    <a:pt x="66" y="105"/>
                    <a:pt x="60" y="95"/>
                  </a:cubicBezTo>
                  <a:cubicBezTo>
                    <a:pt x="69" y="94"/>
                    <a:pt x="76" y="90"/>
                    <a:pt x="82" y="85"/>
                  </a:cubicBezTo>
                  <a:cubicBezTo>
                    <a:pt x="87" y="95"/>
                    <a:pt x="92" y="104"/>
                    <a:pt x="92" y="104"/>
                  </a:cubicBezTo>
                  <a:lnTo>
                    <a:pt x="78" y="103"/>
                  </a:lnTo>
                  <a:close/>
                  <a:moveTo>
                    <a:pt x="52" y="20"/>
                  </a:moveTo>
                  <a:cubicBezTo>
                    <a:pt x="37" y="20"/>
                    <a:pt x="24" y="33"/>
                    <a:pt x="24" y="48"/>
                  </a:cubicBezTo>
                  <a:cubicBezTo>
                    <a:pt x="24" y="63"/>
                    <a:pt x="37" y="76"/>
                    <a:pt x="52" y="76"/>
                  </a:cubicBezTo>
                  <a:cubicBezTo>
                    <a:pt x="67" y="76"/>
                    <a:pt x="80" y="63"/>
                    <a:pt x="80" y="48"/>
                  </a:cubicBezTo>
                  <a:cubicBezTo>
                    <a:pt x="80" y="33"/>
                    <a:pt x="67" y="20"/>
                    <a:pt x="52" y="20"/>
                  </a:cubicBezTo>
                  <a:close/>
                  <a:moveTo>
                    <a:pt x="52" y="68"/>
                  </a:moveTo>
                  <a:cubicBezTo>
                    <a:pt x="41" y="68"/>
                    <a:pt x="32" y="59"/>
                    <a:pt x="32" y="48"/>
                  </a:cubicBezTo>
                  <a:cubicBezTo>
                    <a:pt x="32" y="37"/>
                    <a:pt x="41" y="28"/>
                    <a:pt x="52" y="28"/>
                  </a:cubicBezTo>
                  <a:cubicBezTo>
                    <a:pt x="63" y="28"/>
                    <a:pt x="72" y="37"/>
                    <a:pt x="72" y="48"/>
                  </a:cubicBezTo>
                  <a:cubicBezTo>
                    <a:pt x="72" y="59"/>
                    <a:pt x="63" y="68"/>
                    <a:pt x="52" y="6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23880" y="500105"/>
            <a:ext cx="649860" cy="356238"/>
            <a:chOff x="779509" y="484063"/>
            <a:chExt cx="631151" cy="345982"/>
          </a:xfrm>
        </p:grpSpPr>
        <p:sp>
          <p:nvSpPr>
            <p:cNvPr id="33" name="矩形 32"/>
            <p:cNvSpPr/>
            <p:nvPr/>
          </p:nvSpPr>
          <p:spPr>
            <a:xfrm rot="2700000">
              <a:off x="779509" y="484063"/>
              <a:ext cx="345982" cy="34598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 rot="2700000">
              <a:off x="1074027" y="488740"/>
              <a:ext cx="336633" cy="336633"/>
            </a:xfrm>
            <a:prstGeom prst="rect">
              <a:avLst/>
            </a:prstGeom>
            <a:solidFill>
              <a:srgbClr val="0070C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1259140" y="433135"/>
            <a:ext cx="6551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单击此处添加文字内容</a:t>
            </a:r>
            <a:endParaRPr lang="zh-CN" altLang="en-US" sz="28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824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7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8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Hexagon 54"/>
          <p:cNvSpPr/>
          <p:nvPr/>
        </p:nvSpPr>
        <p:spPr>
          <a:xfrm rot="5400000">
            <a:off x="4283093" y="1998133"/>
            <a:ext cx="3625815" cy="3417046"/>
          </a:xfrm>
          <a:prstGeom prst="hexagon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7" dirty="0">
              <a:solidFill>
                <a:schemeClr val="bg1"/>
              </a:solidFill>
            </a:endParaRPr>
          </a:p>
        </p:txBody>
      </p:sp>
      <p:grpSp>
        <p:nvGrpSpPr>
          <p:cNvPr id="7" name="Group 71"/>
          <p:cNvGrpSpPr/>
          <p:nvPr/>
        </p:nvGrpSpPr>
        <p:grpSpPr>
          <a:xfrm>
            <a:off x="5666781" y="1562698"/>
            <a:ext cx="889080" cy="889080"/>
            <a:chOff x="4160694" y="1208495"/>
            <a:chExt cx="822613" cy="822613"/>
          </a:xfrm>
        </p:grpSpPr>
        <p:sp>
          <p:nvSpPr>
            <p:cNvPr id="32" name="Freeform 31"/>
            <p:cNvSpPr/>
            <p:nvPr/>
          </p:nvSpPr>
          <p:spPr>
            <a:xfrm>
              <a:off x="4160694" y="1208495"/>
              <a:ext cx="822613" cy="822613"/>
            </a:xfrm>
            <a:custGeom>
              <a:avLst/>
              <a:gdLst>
                <a:gd name="connsiteX0" fmla="*/ 0 w 661361"/>
                <a:gd name="connsiteY0" fmla="*/ 330681 h 661361"/>
                <a:gd name="connsiteX1" fmla="*/ 96855 w 661361"/>
                <a:gd name="connsiteY1" fmla="*/ 96854 h 661361"/>
                <a:gd name="connsiteX2" fmla="*/ 330682 w 661361"/>
                <a:gd name="connsiteY2" fmla="*/ 0 h 661361"/>
                <a:gd name="connsiteX3" fmla="*/ 564509 w 661361"/>
                <a:gd name="connsiteY3" fmla="*/ 96855 h 661361"/>
                <a:gd name="connsiteX4" fmla="*/ 661363 w 661361"/>
                <a:gd name="connsiteY4" fmla="*/ 330682 h 661361"/>
                <a:gd name="connsiteX5" fmla="*/ 564509 w 661361"/>
                <a:gd name="connsiteY5" fmla="*/ 564509 h 661361"/>
                <a:gd name="connsiteX6" fmla="*/ 330682 w 661361"/>
                <a:gd name="connsiteY6" fmla="*/ 661363 h 661361"/>
                <a:gd name="connsiteX7" fmla="*/ 96855 w 661361"/>
                <a:gd name="connsiteY7" fmla="*/ 564509 h 661361"/>
                <a:gd name="connsiteX8" fmla="*/ 1 w 661361"/>
                <a:gd name="connsiteY8" fmla="*/ 330682 h 661361"/>
                <a:gd name="connsiteX9" fmla="*/ 0 w 661361"/>
                <a:gd name="connsiteY9" fmla="*/ 330681 h 66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1831" tIns="141831" rIns="141831" bIns="141831" numCol="1" spcCol="1270" anchor="ctr" anchorCtr="0">
              <a:noAutofit/>
            </a:bodyPr>
            <a:lstStyle/>
            <a:p>
              <a:pPr algn="ctr" defTabSz="888923">
                <a:lnSpc>
                  <a:spcPct val="90000"/>
                </a:lnSpc>
                <a:spcAft>
                  <a:spcPct val="35000"/>
                </a:spcAft>
              </a:pP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35" name="Freeform 62"/>
            <p:cNvSpPr>
              <a:spLocks noEditPoints="1"/>
            </p:cNvSpPr>
            <p:nvPr/>
          </p:nvSpPr>
          <p:spPr bwMode="auto">
            <a:xfrm>
              <a:off x="4406792" y="1453272"/>
              <a:ext cx="330417" cy="333059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endParaRPr lang="en-US" sz="1707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2"/>
          <p:cNvGrpSpPr/>
          <p:nvPr/>
        </p:nvGrpSpPr>
        <p:grpSpPr>
          <a:xfrm>
            <a:off x="3787307" y="2291468"/>
            <a:ext cx="889080" cy="889080"/>
            <a:chOff x="2728576" y="1786331"/>
            <a:chExt cx="822613" cy="822613"/>
          </a:xfrm>
        </p:grpSpPr>
        <p:sp>
          <p:nvSpPr>
            <p:cNvPr id="33" name="Freeform 32"/>
            <p:cNvSpPr/>
            <p:nvPr/>
          </p:nvSpPr>
          <p:spPr>
            <a:xfrm>
              <a:off x="2728576" y="1786331"/>
              <a:ext cx="822613" cy="822613"/>
            </a:xfrm>
            <a:custGeom>
              <a:avLst/>
              <a:gdLst>
                <a:gd name="connsiteX0" fmla="*/ 0 w 661361"/>
                <a:gd name="connsiteY0" fmla="*/ 330681 h 661361"/>
                <a:gd name="connsiteX1" fmla="*/ 96855 w 661361"/>
                <a:gd name="connsiteY1" fmla="*/ 96854 h 661361"/>
                <a:gd name="connsiteX2" fmla="*/ 330682 w 661361"/>
                <a:gd name="connsiteY2" fmla="*/ 0 h 661361"/>
                <a:gd name="connsiteX3" fmla="*/ 564509 w 661361"/>
                <a:gd name="connsiteY3" fmla="*/ 96855 h 661361"/>
                <a:gd name="connsiteX4" fmla="*/ 661363 w 661361"/>
                <a:gd name="connsiteY4" fmla="*/ 330682 h 661361"/>
                <a:gd name="connsiteX5" fmla="*/ 564509 w 661361"/>
                <a:gd name="connsiteY5" fmla="*/ 564509 h 661361"/>
                <a:gd name="connsiteX6" fmla="*/ 330682 w 661361"/>
                <a:gd name="connsiteY6" fmla="*/ 661363 h 661361"/>
                <a:gd name="connsiteX7" fmla="*/ 96855 w 661361"/>
                <a:gd name="connsiteY7" fmla="*/ 564509 h 661361"/>
                <a:gd name="connsiteX8" fmla="*/ 1 w 661361"/>
                <a:gd name="connsiteY8" fmla="*/ 330682 h 661361"/>
                <a:gd name="connsiteX9" fmla="*/ 0 w 661361"/>
                <a:gd name="connsiteY9" fmla="*/ 330681 h 66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1831" tIns="141831" rIns="141831" bIns="141831" numCol="1" spcCol="1270" anchor="ctr" anchorCtr="0">
              <a:noAutofit/>
            </a:bodyPr>
            <a:lstStyle/>
            <a:p>
              <a:pPr algn="ctr" defTabSz="888923">
                <a:lnSpc>
                  <a:spcPct val="90000"/>
                </a:lnSpc>
                <a:spcAft>
                  <a:spcPct val="35000"/>
                </a:spcAft>
              </a:pPr>
              <a:endParaRPr lang="en-US" sz="5333" dirty="0">
                <a:solidFill>
                  <a:schemeClr val="bg1"/>
                </a:solidFill>
              </a:endParaRPr>
            </a:p>
          </p:txBody>
        </p:sp>
        <p:sp>
          <p:nvSpPr>
            <p:cNvPr id="36" name="Freeform 66"/>
            <p:cNvSpPr>
              <a:spLocks noEditPoints="1"/>
            </p:cNvSpPr>
            <p:nvPr/>
          </p:nvSpPr>
          <p:spPr bwMode="auto">
            <a:xfrm>
              <a:off x="2932219" y="2033861"/>
              <a:ext cx="422299" cy="327553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endParaRPr lang="en-US" sz="1707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73"/>
          <p:cNvGrpSpPr/>
          <p:nvPr/>
        </p:nvGrpSpPr>
        <p:grpSpPr>
          <a:xfrm>
            <a:off x="3787307" y="4506836"/>
            <a:ext cx="889080" cy="889080"/>
            <a:chOff x="2728576" y="3447948"/>
            <a:chExt cx="822613" cy="822613"/>
          </a:xfrm>
        </p:grpSpPr>
        <p:sp>
          <p:nvSpPr>
            <p:cNvPr id="34" name="Freeform 33"/>
            <p:cNvSpPr/>
            <p:nvPr/>
          </p:nvSpPr>
          <p:spPr>
            <a:xfrm>
              <a:off x="2728576" y="3447948"/>
              <a:ext cx="822613" cy="822613"/>
            </a:xfrm>
            <a:custGeom>
              <a:avLst/>
              <a:gdLst>
                <a:gd name="connsiteX0" fmla="*/ 0 w 661361"/>
                <a:gd name="connsiteY0" fmla="*/ 330681 h 661361"/>
                <a:gd name="connsiteX1" fmla="*/ 96855 w 661361"/>
                <a:gd name="connsiteY1" fmla="*/ 96854 h 661361"/>
                <a:gd name="connsiteX2" fmla="*/ 330682 w 661361"/>
                <a:gd name="connsiteY2" fmla="*/ 0 h 661361"/>
                <a:gd name="connsiteX3" fmla="*/ 564509 w 661361"/>
                <a:gd name="connsiteY3" fmla="*/ 96855 h 661361"/>
                <a:gd name="connsiteX4" fmla="*/ 661363 w 661361"/>
                <a:gd name="connsiteY4" fmla="*/ 330682 h 661361"/>
                <a:gd name="connsiteX5" fmla="*/ 564509 w 661361"/>
                <a:gd name="connsiteY5" fmla="*/ 564509 h 661361"/>
                <a:gd name="connsiteX6" fmla="*/ 330682 w 661361"/>
                <a:gd name="connsiteY6" fmla="*/ 661363 h 661361"/>
                <a:gd name="connsiteX7" fmla="*/ 96855 w 661361"/>
                <a:gd name="connsiteY7" fmla="*/ 564509 h 661361"/>
                <a:gd name="connsiteX8" fmla="*/ 1 w 661361"/>
                <a:gd name="connsiteY8" fmla="*/ 330682 h 661361"/>
                <a:gd name="connsiteX9" fmla="*/ 0 w 661361"/>
                <a:gd name="connsiteY9" fmla="*/ 330681 h 66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1831" tIns="141831" rIns="141831" bIns="141831" numCol="1" spcCol="1270" anchor="ctr" anchorCtr="0">
              <a:noAutofit/>
            </a:bodyPr>
            <a:lstStyle/>
            <a:p>
              <a:pPr algn="ctr" defTabSz="888923">
                <a:lnSpc>
                  <a:spcPct val="90000"/>
                </a:lnSpc>
                <a:spcAft>
                  <a:spcPct val="35000"/>
                </a:spcAft>
              </a:pPr>
              <a:endParaRPr lang="en-US" sz="1707" dirty="0">
                <a:solidFill>
                  <a:schemeClr val="bg1"/>
                </a:solidFill>
              </a:endParaRPr>
            </a:p>
          </p:txBody>
        </p:sp>
        <p:sp>
          <p:nvSpPr>
            <p:cNvPr id="39" name="Freeform 6"/>
            <p:cNvSpPr>
              <a:spLocks noEditPoints="1"/>
            </p:cNvSpPr>
            <p:nvPr/>
          </p:nvSpPr>
          <p:spPr bwMode="auto">
            <a:xfrm>
              <a:off x="2957111" y="3716216"/>
              <a:ext cx="365543" cy="286077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endParaRPr lang="en-US" sz="1707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77"/>
          <p:cNvGrpSpPr/>
          <p:nvPr/>
        </p:nvGrpSpPr>
        <p:grpSpPr>
          <a:xfrm>
            <a:off x="7460457" y="2291468"/>
            <a:ext cx="889080" cy="889080"/>
            <a:chOff x="5573678" y="1786331"/>
            <a:chExt cx="822613" cy="822613"/>
          </a:xfrm>
        </p:grpSpPr>
        <p:sp>
          <p:nvSpPr>
            <p:cNvPr id="86" name="Freeform 85"/>
            <p:cNvSpPr/>
            <p:nvPr/>
          </p:nvSpPr>
          <p:spPr>
            <a:xfrm>
              <a:off x="5573678" y="1786331"/>
              <a:ext cx="822613" cy="822613"/>
            </a:xfrm>
            <a:custGeom>
              <a:avLst/>
              <a:gdLst>
                <a:gd name="connsiteX0" fmla="*/ 0 w 661361"/>
                <a:gd name="connsiteY0" fmla="*/ 330681 h 661361"/>
                <a:gd name="connsiteX1" fmla="*/ 96855 w 661361"/>
                <a:gd name="connsiteY1" fmla="*/ 96854 h 661361"/>
                <a:gd name="connsiteX2" fmla="*/ 330682 w 661361"/>
                <a:gd name="connsiteY2" fmla="*/ 0 h 661361"/>
                <a:gd name="connsiteX3" fmla="*/ 564509 w 661361"/>
                <a:gd name="connsiteY3" fmla="*/ 96855 h 661361"/>
                <a:gd name="connsiteX4" fmla="*/ 661363 w 661361"/>
                <a:gd name="connsiteY4" fmla="*/ 330682 h 661361"/>
                <a:gd name="connsiteX5" fmla="*/ 564509 w 661361"/>
                <a:gd name="connsiteY5" fmla="*/ 564509 h 661361"/>
                <a:gd name="connsiteX6" fmla="*/ 330682 w 661361"/>
                <a:gd name="connsiteY6" fmla="*/ 661363 h 661361"/>
                <a:gd name="connsiteX7" fmla="*/ 96855 w 661361"/>
                <a:gd name="connsiteY7" fmla="*/ 564509 h 661361"/>
                <a:gd name="connsiteX8" fmla="*/ 1 w 661361"/>
                <a:gd name="connsiteY8" fmla="*/ 330682 h 661361"/>
                <a:gd name="connsiteX9" fmla="*/ 0 w 661361"/>
                <a:gd name="connsiteY9" fmla="*/ 330681 h 66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1831" tIns="141831" rIns="141831" bIns="141831" numCol="1" spcCol="1270" anchor="ctr" anchorCtr="0">
              <a:noAutofit/>
            </a:bodyPr>
            <a:lstStyle/>
            <a:p>
              <a:pPr algn="ctr" defTabSz="888923">
                <a:lnSpc>
                  <a:spcPct val="90000"/>
                </a:lnSpc>
                <a:spcAft>
                  <a:spcPct val="35000"/>
                </a:spcAft>
              </a:pP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57"/>
            <p:cNvSpPr>
              <a:spLocks noEditPoints="1"/>
            </p:cNvSpPr>
            <p:nvPr/>
          </p:nvSpPr>
          <p:spPr bwMode="auto">
            <a:xfrm>
              <a:off x="5843023" y="2071785"/>
              <a:ext cx="283922" cy="251704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endParaRPr lang="en-US" sz="1707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76"/>
          <p:cNvGrpSpPr/>
          <p:nvPr/>
        </p:nvGrpSpPr>
        <p:grpSpPr>
          <a:xfrm>
            <a:off x="7460457" y="4506836"/>
            <a:ext cx="889080" cy="889080"/>
            <a:chOff x="5573678" y="3447948"/>
            <a:chExt cx="822613" cy="822613"/>
          </a:xfrm>
        </p:grpSpPr>
        <p:sp>
          <p:nvSpPr>
            <p:cNvPr id="88" name="Freeform 87"/>
            <p:cNvSpPr/>
            <p:nvPr/>
          </p:nvSpPr>
          <p:spPr>
            <a:xfrm>
              <a:off x="5573678" y="3447948"/>
              <a:ext cx="822613" cy="822613"/>
            </a:xfrm>
            <a:custGeom>
              <a:avLst/>
              <a:gdLst>
                <a:gd name="connsiteX0" fmla="*/ 0 w 661361"/>
                <a:gd name="connsiteY0" fmla="*/ 330681 h 661361"/>
                <a:gd name="connsiteX1" fmla="*/ 96855 w 661361"/>
                <a:gd name="connsiteY1" fmla="*/ 96854 h 661361"/>
                <a:gd name="connsiteX2" fmla="*/ 330682 w 661361"/>
                <a:gd name="connsiteY2" fmla="*/ 0 h 661361"/>
                <a:gd name="connsiteX3" fmla="*/ 564509 w 661361"/>
                <a:gd name="connsiteY3" fmla="*/ 96855 h 661361"/>
                <a:gd name="connsiteX4" fmla="*/ 661363 w 661361"/>
                <a:gd name="connsiteY4" fmla="*/ 330682 h 661361"/>
                <a:gd name="connsiteX5" fmla="*/ 564509 w 661361"/>
                <a:gd name="connsiteY5" fmla="*/ 564509 h 661361"/>
                <a:gd name="connsiteX6" fmla="*/ 330682 w 661361"/>
                <a:gd name="connsiteY6" fmla="*/ 661363 h 661361"/>
                <a:gd name="connsiteX7" fmla="*/ 96855 w 661361"/>
                <a:gd name="connsiteY7" fmla="*/ 564509 h 661361"/>
                <a:gd name="connsiteX8" fmla="*/ 1 w 661361"/>
                <a:gd name="connsiteY8" fmla="*/ 330682 h 661361"/>
                <a:gd name="connsiteX9" fmla="*/ 0 w 661361"/>
                <a:gd name="connsiteY9" fmla="*/ 330681 h 66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1831" tIns="141831" rIns="141831" bIns="141831" numCol="1" spcCol="1270" anchor="ctr" anchorCtr="0">
              <a:noAutofit/>
            </a:bodyPr>
            <a:lstStyle/>
            <a:p>
              <a:pPr algn="ctr" defTabSz="888923">
                <a:lnSpc>
                  <a:spcPct val="90000"/>
                </a:lnSpc>
                <a:spcAft>
                  <a:spcPct val="35000"/>
                </a:spcAft>
              </a:pP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45" name="Freeform 131"/>
            <p:cNvSpPr>
              <a:spLocks/>
            </p:cNvSpPr>
            <p:nvPr/>
          </p:nvSpPr>
          <p:spPr bwMode="auto">
            <a:xfrm>
              <a:off x="5824314" y="3688432"/>
              <a:ext cx="321341" cy="326210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endParaRPr lang="en-US" sz="1707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75"/>
          <p:cNvGrpSpPr/>
          <p:nvPr/>
        </p:nvGrpSpPr>
        <p:grpSpPr>
          <a:xfrm>
            <a:off x="5666781" y="5036861"/>
            <a:ext cx="889080" cy="889080"/>
            <a:chOff x="4160694" y="3979236"/>
            <a:chExt cx="822613" cy="822613"/>
          </a:xfrm>
        </p:grpSpPr>
        <p:sp>
          <p:nvSpPr>
            <p:cNvPr id="90" name="Freeform 89"/>
            <p:cNvSpPr/>
            <p:nvPr/>
          </p:nvSpPr>
          <p:spPr>
            <a:xfrm>
              <a:off x="4160694" y="3979236"/>
              <a:ext cx="822613" cy="822613"/>
            </a:xfrm>
            <a:custGeom>
              <a:avLst/>
              <a:gdLst>
                <a:gd name="connsiteX0" fmla="*/ 0 w 661361"/>
                <a:gd name="connsiteY0" fmla="*/ 330681 h 661361"/>
                <a:gd name="connsiteX1" fmla="*/ 96855 w 661361"/>
                <a:gd name="connsiteY1" fmla="*/ 96854 h 661361"/>
                <a:gd name="connsiteX2" fmla="*/ 330682 w 661361"/>
                <a:gd name="connsiteY2" fmla="*/ 0 h 661361"/>
                <a:gd name="connsiteX3" fmla="*/ 564509 w 661361"/>
                <a:gd name="connsiteY3" fmla="*/ 96855 h 661361"/>
                <a:gd name="connsiteX4" fmla="*/ 661363 w 661361"/>
                <a:gd name="connsiteY4" fmla="*/ 330682 h 661361"/>
                <a:gd name="connsiteX5" fmla="*/ 564509 w 661361"/>
                <a:gd name="connsiteY5" fmla="*/ 564509 h 661361"/>
                <a:gd name="connsiteX6" fmla="*/ 330682 w 661361"/>
                <a:gd name="connsiteY6" fmla="*/ 661363 h 661361"/>
                <a:gd name="connsiteX7" fmla="*/ 96855 w 661361"/>
                <a:gd name="connsiteY7" fmla="*/ 564509 h 661361"/>
                <a:gd name="connsiteX8" fmla="*/ 1 w 661361"/>
                <a:gd name="connsiteY8" fmla="*/ 330682 h 661361"/>
                <a:gd name="connsiteX9" fmla="*/ 0 w 661361"/>
                <a:gd name="connsiteY9" fmla="*/ 330681 h 66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1831" tIns="141831" rIns="141831" bIns="141831" numCol="1" spcCol="1270" anchor="ctr" anchorCtr="0">
              <a:noAutofit/>
            </a:bodyPr>
            <a:lstStyle/>
            <a:p>
              <a:pPr algn="ctr" defTabSz="888923">
                <a:lnSpc>
                  <a:spcPct val="90000"/>
                </a:lnSpc>
                <a:spcAft>
                  <a:spcPct val="35000"/>
                </a:spcAft>
              </a:pP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4388138" y="4206680"/>
              <a:ext cx="367725" cy="367725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endParaRPr lang="en-US" sz="1707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74"/>
          <p:cNvGrpSpPr/>
          <p:nvPr/>
        </p:nvGrpSpPr>
        <p:grpSpPr>
          <a:xfrm>
            <a:off x="5425816" y="3036476"/>
            <a:ext cx="1340370" cy="1340364"/>
            <a:chOff x="4069334" y="2505075"/>
            <a:chExt cx="1005332" cy="1005328"/>
          </a:xfrm>
        </p:grpSpPr>
        <p:sp>
          <p:nvSpPr>
            <p:cNvPr id="110" name="Freeform 109"/>
            <p:cNvSpPr/>
            <p:nvPr/>
          </p:nvSpPr>
          <p:spPr>
            <a:xfrm>
              <a:off x="4069334" y="2505075"/>
              <a:ext cx="1005332" cy="1005328"/>
            </a:xfrm>
            <a:custGeom>
              <a:avLst/>
              <a:gdLst>
                <a:gd name="connsiteX0" fmla="*/ 0 w 661361"/>
                <a:gd name="connsiteY0" fmla="*/ 330681 h 661361"/>
                <a:gd name="connsiteX1" fmla="*/ 96855 w 661361"/>
                <a:gd name="connsiteY1" fmla="*/ 96854 h 661361"/>
                <a:gd name="connsiteX2" fmla="*/ 330682 w 661361"/>
                <a:gd name="connsiteY2" fmla="*/ 0 h 661361"/>
                <a:gd name="connsiteX3" fmla="*/ 564509 w 661361"/>
                <a:gd name="connsiteY3" fmla="*/ 96855 h 661361"/>
                <a:gd name="connsiteX4" fmla="*/ 661363 w 661361"/>
                <a:gd name="connsiteY4" fmla="*/ 330682 h 661361"/>
                <a:gd name="connsiteX5" fmla="*/ 564509 w 661361"/>
                <a:gd name="connsiteY5" fmla="*/ 564509 h 661361"/>
                <a:gd name="connsiteX6" fmla="*/ 330682 w 661361"/>
                <a:gd name="connsiteY6" fmla="*/ 661363 h 661361"/>
                <a:gd name="connsiteX7" fmla="*/ 96855 w 661361"/>
                <a:gd name="connsiteY7" fmla="*/ 564509 h 661361"/>
                <a:gd name="connsiteX8" fmla="*/ 1 w 661361"/>
                <a:gd name="connsiteY8" fmla="*/ 330682 h 661361"/>
                <a:gd name="connsiteX9" fmla="*/ 0 w 661361"/>
                <a:gd name="connsiteY9" fmla="*/ 330681 h 66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1831" tIns="141831" rIns="141831" bIns="141831" numCol="1" spcCol="1270" anchor="ctr" anchorCtr="0">
              <a:noAutofit/>
            </a:bodyPr>
            <a:lstStyle/>
            <a:p>
              <a:pPr algn="ctr" defTabSz="888923">
                <a:lnSpc>
                  <a:spcPct val="90000"/>
                </a:lnSpc>
                <a:spcAft>
                  <a:spcPct val="35000"/>
                </a:spcAft>
              </a:pPr>
              <a:endParaRPr lang="en-US" sz="4799" dirty="0">
                <a:solidFill>
                  <a:schemeClr val="bg1"/>
                </a:solidFill>
              </a:endParaRPr>
            </a:p>
          </p:txBody>
        </p:sp>
        <p:sp>
          <p:nvSpPr>
            <p:cNvPr id="51" name="Freeform 42"/>
            <p:cNvSpPr>
              <a:spLocks noEditPoints="1"/>
            </p:cNvSpPr>
            <p:nvPr/>
          </p:nvSpPr>
          <p:spPr bwMode="auto">
            <a:xfrm>
              <a:off x="4342130" y="2809875"/>
              <a:ext cx="459742" cy="395726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endParaRPr lang="en-US" sz="1707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7" name="Straight Connector 56"/>
          <p:cNvCxnSpPr/>
          <p:nvPr/>
        </p:nvCxnSpPr>
        <p:spPr>
          <a:xfrm flipH="1">
            <a:off x="6096000" y="2493459"/>
            <a:ext cx="3" cy="44038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096000" y="4473382"/>
            <a:ext cx="3" cy="44038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 flipV="1">
            <a:off x="6762641" y="2933840"/>
            <a:ext cx="668857" cy="387094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 flipV="1">
            <a:off x="4734995" y="4090708"/>
            <a:ext cx="694366" cy="382675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4400000" flipV="1">
            <a:off x="6767508" y="4148991"/>
            <a:ext cx="668857" cy="387094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4400000" flipV="1">
            <a:off x="4727027" y="2963263"/>
            <a:ext cx="694366" cy="382675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143"/>
          <p:cNvSpPr txBox="1"/>
          <p:nvPr/>
        </p:nvSpPr>
        <p:spPr>
          <a:xfrm>
            <a:off x="1410119" y="2599987"/>
            <a:ext cx="2336858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707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r>
              <a:rPr lang="en-US" altLang="zh-CN" sz="853" b="1" dirty="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en-US" altLang="zh-CN" sz="853" b="1" dirty="0">
                <a:solidFill>
                  <a:schemeClr val="bg1"/>
                </a:solidFill>
                <a:latin typeface="+mj-ea"/>
                <a:ea typeface="+mj-ea"/>
              </a:rPr>
            </a:br>
            <a:endParaRPr lang="en-US" altLang="zh-CN" sz="853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>
              <a:lnSpc>
                <a:spcPct val="150000"/>
              </a:lnSpc>
            </a:pPr>
            <a:r>
              <a:rPr lang="zh-CN" altLang="en-US" sz="853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3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0" name="TextBox 143"/>
          <p:cNvSpPr txBox="1"/>
          <p:nvPr/>
        </p:nvSpPr>
        <p:spPr>
          <a:xfrm>
            <a:off x="3319241" y="1190038"/>
            <a:ext cx="2336858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707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r>
              <a:rPr lang="en-US" altLang="zh-CN" sz="853" b="1" dirty="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en-US" altLang="zh-CN" sz="853" b="1" dirty="0">
                <a:solidFill>
                  <a:schemeClr val="bg1"/>
                </a:solidFill>
                <a:latin typeface="+mj-ea"/>
                <a:ea typeface="+mj-ea"/>
              </a:rPr>
            </a:br>
            <a:endParaRPr lang="en-US" altLang="zh-CN" sz="853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>
              <a:lnSpc>
                <a:spcPct val="150000"/>
              </a:lnSpc>
            </a:pPr>
            <a:r>
              <a:rPr lang="zh-CN" altLang="en-US" sz="853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3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3" name="TextBox 143"/>
          <p:cNvSpPr txBox="1"/>
          <p:nvPr/>
        </p:nvSpPr>
        <p:spPr>
          <a:xfrm>
            <a:off x="8503645" y="2381051"/>
            <a:ext cx="2336858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07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r>
              <a:rPr lang="en-US" altLang="zh-CN" sz="853" b="1" dirty="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en-US" altLang="zh-CN" sz="853" b="1" dirty="0">
                <a:solidFill>
                  <a:schemeClr val="bg1"/>
                </a:solidFill>
                <a:latin typeface="+mj-ea"/>
                <a:ea typeface="+mj-ea"/>
              </a:rPr>
            </a:br>
            <a:endParaRPr lang="en-US" altLang="zh-CN" sz="853" b="1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853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3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4" name="TextBox 143"/>
          <p:cNvSpPr txBox="1"/>
          <p:nvPr/>
        </p:nvSpPr>
        <p:spPr>
          <a:xfrm>
            <a:off x="8503645" y="4701772"/>
            <a:ext cx="2336858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07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r>
              <a:rPr lang="en-US" altLang="zh-CN" sz="853" b="1" dirty="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en-US" altLang="zh-CN" sz="853" b="1" dirty="0">
                <a:solidFill>
                  <a:schemeClr val="bg1"/>
                </a:solidFill>
                <a:latin typeface="+mj-ea"/>
                <a:ea typeface="+mj-ea"/>
              </a:rPr>
            </a:br>
            <a:endParaRPr lang="en-US" altLang="zh-CN" sz="853" b="1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853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3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5" name="TextBox 143"/>
          <p:cNvSpPr txBox="1"/>
          <p:nvPr/>
        </p:nvSpPr>
        <p:spPr>
          <a:xfrm>
            <a:off x="6515673" y="5498699"/>
            <a:ext cx="2336858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07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r>
              <a:rPr lang="en-US" altLang="zh-CN" sz="853" b="1" dirty="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en-US" altLang="zh-CN" sz="853" b="1" dirty="0">
                <a:solidFill>
                  <a:schemeClr val="bg1"/>
                </a:solidFill>
                <a:latin typeface="+mj-ea"/>
                <a:ea typeface="+mj-ea"/>
              </a:rPr>
            </a:br>
            <a:endParaRPr lang="en-US" altLang="zh-CN" sz="853" b="1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853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3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6" name="TextBox 143"/>
          <p:cNvSpPr txBox="1"/>
          <p:nvPr/>
        </p:nvSpPr>
        <p:spPr>
          <a:xfrm>
            <a:off x="1410119" y="4964496"/>
            <a:ext cx="2336858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707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r>
              <a:rPr lang="en-US" altLang="zh-CN" sz="853" b="1" dirty="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en-US" altLang="zh-CN" sz="853" b="1" dirty="0">
                <a:solidFill>
                  <a:schemeClr val="bg1"/>
                </a:solidFill>
                <a:latin typeface="+mj-ea"/>
                <a:ea typeface="+mj-ea"/>
              </a:rPr>
            </a:br>
            <a:endParaRPr lang="en-US" altLang="zh-CN" sz="853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>
              <a:lnSpc>
                <a:spcPct val="150000"/>
              </a:lnSpc>
            </a:pPr>
            <a:r>
              <a:rPr lang="zh-CN" altLang="en-US" sz="853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3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23880" y="500105"/>
            <a:ext cx="649860" cy="356238"/>
            <a:chOff x="779509" y="484063"/>
            <a:chExt cx="631151" cy="345982"/>
          </a:xfrm>
        </p:grpSpPr>
        <p:sp>
          <p:nvSpPr>
            <p:cNvPr id="43" name="矩形 42"/>
            <p:cNvSpPr/>
            <p:nvPr/>
          </p:nvSpPr>
          <p:spPr>
            <a:xfrm rot="2700000">
              <a:off x="779509" y="484063"/>
              <a:ext cx="345982" cy="34598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 rot="2700000">
              <a:off x="1074027" y="488740"/>
              <a:ext cx="336633" cy="336633"/>
            </a:xfrm>
            <a:prstGeom prst="rect">
              <a:avLst/>
            </a:prstGeom>
            <a:solidFill>
              <a:srgbClr val="0070C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1259140" y="433135"/>
            <a:ext cx="6551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单击此处添加文字内容</a:t>
            </a:r>
            <a:endParaRPr lang="zh-CN" altLang="en-US" sz="28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965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prism isInverted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9" grpId="0"/>
      <p:bldP spid="60" grpId="0"/>
      <p:bldP spid="63" grpId="0"/>
      <p:bldP spid="64" grpId="0"/>
      <p:bldP spid="65" grpId="0"/>
      <p:bldP spid="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71"/>
          <p:cNvSpPr>
            <a:spLocks/>
          </p:cNvSpPr>
          <p:nvPr/>
        </p:nvSpPr>
        <p:spPr bwMode="auto">
          <a:xfrm>
            <a:off x="5460822" y="1634162"/>
            <a:ext cx="1270357" cy="4368560"/>
          </a:xfrm>
          <a:custGeom>
            <a:avLst/>
            <a:gdLst>
              <a:gd name="T0" fmla="*/ 49 w 98"/>
              <a:gd name="T1" fmla="*/ 238 h 337"/>
              <a:gd name="T2" fmla="*/ 19 w 98"/>
              <a:gd name="T3" fmla="*/ 208 h 337"/>
              <a:gd name="T4" fmla="*/ 49 w 98"/>
              <a:gd name="T5" fmla="*/ 178 h 337"/>
              <a:gd name="T6" fmla="*/ 98 w 98"/>
              <a:gd name="T7" fmla="*/ 129 h 337"/>
              <a:gd name="T8" fmla="*/ 49 w 98"/>
              <a:gd name="T9" fmla="*/ 79 h 337"/>
              <a:gd name="T10" fmla="*/ 49 w 98"/>
              <a:gd name="T11" fmla="*/ 79 h 337"/>
              <a:gd name="T12" fmla="*/ 19 w 98"/>
              <a:gd name="T13" fmla="*/ 49 h 337"/>
              <a:gd name="T14" fmla="*/ 49 w 98"/>
              <a:gd name="T15" fmla="*/ 19 h 337"/>
              <a:gd name="T16" fmla="*/ 49 w 98"/>
              <a:gd name="T17" fmla="*/ 19 h 337"/>
              <a:gd name="T18" fmla="*/ 49 w 98"/>
              <a:gd name="T19" fmla="*/ 0 h 337"/>
              <a:gd name="T20" fmla="*/ 0 w 98"/>
              <a:gd name="T21" fmla="*/ 49 h 337"/>
              <a:gd name="T22" fmla="*/ 48 w 98"/>
              <a:gd name="T23" fmla="*/ 99 h 337"/>
              <a:gd name="T24" fmla="*/ 48 w 98"/>
              <a:gd name="T25" fmla="*/ 99 h 337"/>
              <a:gd name="T26" fmla="*/ 79 w 98"/>
              <a:gd name="T27" fmla="*/ 129 h 337"/>
              <a:gd name="T28" fmla="*/ 49 w 98"/>
              <a:gd name="T29" fmla="*/ 159 h 337"/>
              <a:gd name="T30" fmla="*/ 49 w 98"/>
              <a:gd name="T31" fmla="*/ 159 h 337"/>
              <a:gd name="T32" fmla="*/ 0 w 98"/>
              <a:gd name="T33" fmla="*/ 208 h 337"/>
              <a:gd name="T34" fmla="*/ 49 w 98"/>
              <a:gd name="T35" fmla="*/ 258 h 337"/>
              <a:gd name="T36" fmla="*/ 79 w 98"/>
              <a:gd name="T37" fmla="*/ 288 h 337"/>
              <a:gd name="T38" fmla="*/ 49 w 98"/>
              <a:gd name="T39" fmla="*/ 318 h 337"/>
              <a:gd name="T40" fmla="*/ 48 w 98"/>
              <a:gd name="T41" fmla="*/ 318 h 337"/>
              <a:gd name="T42" fmla="*/ 48 w 98"/>
              <a:gd name="T43" fmla="*/ 337 h 337"/>
              <a:gd name="T44" fmla="*/ 98 w 98"/>
              <a:gd name="T45" fmla="*/ 288 h 337"/>
              <a:gd name="T46" fmla="*/ 49 w 98"/>
              <a:gd name="T47" fmla="*/ 23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8" h="337">
                <a:moveTo>
                  <a:pt x="49" y="238"/>
                </a:moveTo>
                <a:cubicBezTo>
                  <a:pt x="32" y="238"/>
                  <a:pt x="19" y="225"/>
                  <a:pt x="19" y="208"/>
                </a:cubicBezTo>
                <a:cubicBezTo>
                  <a:pt x="19" y="192"/>
                  <a:pt x="32" y="178"/>
                  <a:pt x="49" y="178"/>
                </a:cubicBezTo>
                <a:cubicBezTo>
                  <a:pt x="76" y="178"/>
                  <a:pt x="98" y="156"/>
                  <a:pt x="98" y="129"/>
                </a:cubicBezTo>
                <a:cubicBezTo>
                  <a:pt x="98" y="102"/>
                  <a:pt x="76" y="80"/>
                  <a:pt x="49" y="79"/>
                </a:cubicBezTo>
                <a:cubicBezTo>
                  <a:pt x="49" y="79"/>
                  <a:pt x="49" y="79"/>
                  <a:pt x="49" y="79"/>
                </a:cubicBezTo>
                <a:cubicBezTo>
                  <a:pt x="33" y="79"/>
                  <a:pt x="19" y="66"/>
                  <a:pt x="19" y="49"/>
                </a:cubicBezTo>
                <a:cubicBezTo>
                  <a:pt x="19" y="33"/>
                  <a:pt x="32" y="19"/>
                  <a:pt x="49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0"/>
                  <a:pt x="49" y="0"/>
                  <a:pt x="49" y="0"/>
                </a:cubicBezTo>
                <a:cubicBezTo>
                  <a:pt x="22" y="0"/>
                  <a:pt x="0" y="22"/>
                  <a:pt x="0" y="49"/>
                </a:cubicBezTo>
                <a:cubicBezTo>
                  <a:pt x="0" y="76"/>
                  <a:pt x="22" y="98"/>
                  <a:pt x="48" y="99"/>
                </a:cubicBezTo>
                <a:cubicBezTo>
                  <a:pt x="48" y="99"/>
                  <a:pt x="48" y="99"/>
                  <a:pt x="48" y="99"/>
                </a:cubicBezTo>
                <a:cubicBezTo>
                  <a:pt x="65" y="99"/>
                  <a:pt x="79" y="112"/>
                  <a:pt x="79" y="129"/>
                </a:cubicBezTo>
                <a:cubicBezTo>
                  <a:pt x="79" y="145"/>
                  <a:pt x="65" y="159"/>
                  <a:pt x="49" y="159"/>
                </a:cubicBezTo>
                <a:cubicBezTo>
                  <a:pt x="49" y="159"/>
                  <a:pt x="49" y="159"/>
                  <a:pt x="49" y="159"/>
                </a:cubicBezTo>
                <a:cubicBezTo>
                  <a:pt x="22" y="159"/>
                  <a:pt x="0" y="181"/>
                  <a:pt x="0" y="208"/>
                </a:cubicBezTo>
                <a:cubicBezTo>
                  <a:pt x="0" y="235"/>
                  <a:pt x="22" y="258"/>
                  <a:pt x="49" y="258"/>
                </a:cubicBezTo>
                <a:cubicBezTo>
                  <a:pt x="65" y="258"/>
                  <a:pt x="79" y="271"/>
                  <a:pt x="79" y="288"/>
                </a:cubicBezTo>
                <a:cubicBezTo>
                  <a:pt x="79" y="304"/>
                  <a:pt x="65" y="318"/>
                  <a:pt x="49" y="318"/>
                </a:cubicBezTo>
                <a:cubicBezTo>
                  <a:pt x="48" y="318"/>
                  <a:pt x="48" y="318"/>
                  <a:pt x="48" y="318"/>
                </a:cubicBezTo>
                <a:cubicBezTo>
                  <a:pt x="48" y="337"/>
                  <a:pt x="48" y="337"/>
                  <a:pt x="48" y="337"/>
                </a:cubicBezTo>
                <a:cubicBezTo>
                  <a:pt x="75" y="337"/>
                  <a:pt x="98" y="315"/>
                  <a:pt x="98" y="288"/>
                </a:cubicBezTo>
                <a:cubicBezTo>
                  <a:pt x="98" y="260"/>
                  <a:pt x="76" y="238"/>
                  <a:pt x="49" y="23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38100">
            <a:noFill/>
          </a:ln>
          <a:extLst/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253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67"/>
          <p:cNvSpPr>
            <a:spLocks/>
          </p:cNvSpPr>
          <p:nvPr/>
        </p:nvSpPr>
        <p:spPr bwMode="auto">
          <a:xfrm>
            <a:off x="5707583" y="1880921"/>
            <a:ext cx="1800433" cy="776838"/>
          </a:xfrm>
          <a:custGeom>
            <a:avLst/>
            <a:gdLst>
              <a:gd name="T0" fmla="*/ 139 w 139"/>
              <a:gd name="T1" fmla="*/ 60 h 60"/>
              <a:gd name="T2" fmla="*/ 30 w 139"/>
              <a:gd name="T3" fmla="*/ 60 h 60"/>
              <a:gd name="T4" fmla="*/ 0 w 139"/>
              <a:gd name="T5" fmla="*/ 30 h 60"/>
              <a:gd name="T6" fmla="*/ 0 w 139"/>
              <a:gd name="T7" fmla="*/ 30 h 60"/>
              <a:gd name="T8" fmla="*/ 30 w 139"/>
              <a:gd name="T9" fmla="*/ 0 h 60"/>
              <a:gd name="T10" fmla="*/ 139 w 139"/>
              <a:gd name="T11" fmla="*/ 0 h 60"/>
              <a:gd name="T12" fmla="*/ 139 w 139"/>
              <a:gd name="T13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60">
                <a:moveTo>
                  <a:pt x="139" y="60"/>
                </a:moveTo>
                <a:cubicBezTo>
                  <a:pt x="30" y="60"/>
                  <a:pt x="30" y="60"/>
                  <a:pt x="30" y="60"/>
                </a:cubicBezTo>
                <a:cubicBezTo>
                  <a:pt x="13" y="60"/>
                  <a:pt x="0" y="47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14"/>
                  <a:pt x="13" y="0"/>
                  <a:pt x="30" y="0"/>
                </a:cubicBezTo>
                <a:cubicBezTo>
                  <a:pt x="139" y="0"/>
                  <a:pt x="139" y="0"/>
                  <a:pt x="139" y="0"/>
                </a:cubicBezTo>
                <a:lnTo>
                  <a:pt x="139" y="6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38100">
            <a:noFill/>
          </a:ln>
          <a:extLst/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253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68"/>
          <p:cNvSpPr>
            <a:spLocks/>
          </p:cNvSpPr>
          <p:nvPr/>
        </p:nvSpPr>
        <p:spPr bwMode="auto">
          <a:xfrm>
            <a:off x="4683987" y="2916703"/>
            <a:ext cx="1800433" cy="776838"/>
          </a:xfrm>
          <a:custGeom>
            <a:avLst/>
            <a:gdLst>
              <a:gd name="T0" fmla="*/ 0 w 139"/>
              <a:gd name="T1" fmla="*/ 0 h 60"/>
              <a:gd name="T2" fmla="*/ 109 w 139"/>
              <a:gd name="T3" fmla="*/ 0 h 60"/>
              <a:gd name="T4" fmla="*/ 139 w 139"/>
              <a:gd name="T5" fmla="*/ 30 h 60"/>
              <a:gd name="T6" fmla="*/ 139 w 139"/>
              <a:gd name="T7" fmla="*/ 30 h 60"/>
              <a:gd name="T8" fmla="*/ 109 w 139"/>
              <a:gd name="T9" fmla="*/ 60 h 60"/>
              <a:gd name="T10" fmla="*/ 0 w 139"/>
              <a:gd name="T11" fmla="*/ 60 h 60"/>
              <a:gd name="T12" fmla="*/ 0 w 139"/>
              <a:gd name="T13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60">
                <a:moveTo>
                  <a:pt x="0" y="0"/>
                </a:moveTo>
                <a:cubicBezTo>
                  <a:pt x="109" y="0"/>
                  <a:pt x="109" y="0"/>
                  <a:pt x="109" y="0"/>
                </a:cubicBezTo>
                <a:cubicBezTo>
                  <a:pt x="125" y="0"/>
                  <a:pt x="139" y="13"/>
                  <a:pt x="139" y="30"/>
                </a:cubicBezTo>
                <a:cubicBezTo>
                  <a:pt x="139" y="30"/>
                  <a:pt x="139" y="30"/>
                  <a:pt x="139" y="30"/>
                </a:cubicBezTo>
                <a:cubicBezTo>
                  <a:pt x="139" y="47"/>
                  <a:pt x="125" y="60"/>
                  <a:pt x="109" y="60"/>
                </a:cubicBezTo>
                <a:cubicBezTo>
                  <a:pt x="0" y="60"/>
                  <a:pt x="0" y="60"/>
                  <a:pt x="0" y="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  <a:extLst/>
        </p:spPr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en-US" sz="1897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69"/>
          <p:cNvSpPr>
            <a:spLocks/>
          </p:cNvSpPr>
          <p:nvPr/>
        </p:nvSpPr>
        <p:spPr bwMode="auto">
          <a:xfrm>
            <a:off x="4683987" y="4979127"/>
            <a:ext cx="1800433" cy="776838"/>
          </a:xfrm>
          <a:custGeom>
            <a:avLst/>
            <a:gdLst>
              <a:gd name="T0" fmla="*/ 0 w 139"/>
              <a:gd name="T1" fmla="*/ 0 h 60"/>
              <a:gd name="T2" fmla="*/ 109 w 139"/>
              <a:gd name="T3" fmla="*/ 0 h 60"/>
              <a:gd name="T4" fmla="*/ 139 w 139"/>
              <a:gd name="T5" fmla="*/ 30 h 60"/>
              <a:gd name="T6" fmla="*/ 139 w 139"/>
              <a:gd name="T7" fmla="*/ 30 h 60"/>
              <a:gd name="T8" fmla="*/ 109 w 139"/>
              <a:gd name="T9" fmla="*/ 60 h 60"/>
              <a:gd name="T10" fmla="*/ 0 w 139"/>
              <a:gd name="T11" fmla="*/ 60 h 60"/>
              <a:gd name="T12" fmla="*/ 0 w 139"/>
              <a:gd name="T13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60">
                <a:moveTo>
                  <a:pt x="0" y="0"/>
                </a:moveTo>
                <a:cubicBezTo>
                  <a:pt x="109" y="0"/>
                  <a:pt x="109" y="0"/>
                  <a:pt x="109" y="0"/>
                </a:cubicBezTo>
                <a:cubicBezTo>
                  <a:pt x="125" y="0"/>
                  <a:pt x="139" y="13"/>
                  <a:pt x="139" y="30"/>
                </a:cubicBezTo>
                <a:cubicBezTo>
                  <a:pt x="139" y="30"/>
                  <a:pt x="139" y="30"/>
                  <a:pt x="139" y="30"/>
                </a:cubicBezTo>
                <a:cubicBezTo>
                  <a:pt x="139" y="46"/>
                  <a:pt x="125" y="60"/>
                  <a:pt x="109" y="60"/>
                </a:cubicBezTo>
                <a:cubicBezTo>
                  <a:pt x="0" y="60"/>
                  <a:pt x="0" y="60"/>
                  <a:pt x="0" y="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38100">
            <a:noFill/>
          </a:ln>
          <a:extLst/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253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70"/>
          <p:cNvSpPr>
            <a:spLocks/>
          </p:cNvSpPr>
          <p:nvPr/>
        </p:nvSpPr>
        <p:spPr bwMode="auto">
          <a:xfrm>
            <a:off x="5707584" y="3940298"/>
            <a:ext cx="1788247" cy="779882"/>
          </a:xfrm>
          <a:custGeom>
            <a:avLst/>
            <a:gdLst>
              <a:gd name="T0" fmla="*/ 138 w 138"/>
              <a:gd name="T1" fmla="*/ 60 h 60"/>
              <a:gd name="T2" fmla="*/ 30 w 138"/>
              <a:gd name="T3" fmla="*/ 60 h 60"/>
              <a:gd name="T4" fmla="*/ 0 w 138"/>
              <a:gd name="T5" fmla="*/ 30 h 60"/>
              <a:gd name="T6" fmla="*/ 0 w 138"/>
              <a:gd name="T7" fmla="*/ 30 h 60"/>
              <a:gd name="T8" fmla="*/ 30 w 138"/>
              <a:gd name="T9" fmla="*/ 0 h 60"/>
              <a:gd name="T10" fmla="*/ 138 w 138"/>
              <a:gd name="T11" fmla="*/ 0 h 60"/>
              <a:gd name="T12" fmla="*/ 138 w 138"/>
              <a:gd name="T13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60">
                <a:moveTo>
                  <a:pt x="138" y="60"/>
                </a:moveTo>
                <a:cubicBezTo>
                  <a:pt x="30" y="60"/>
                  <a:pt x="30" y="60"/>
                  <a:pt x="30" y="60"/>
                </a:cubicBezTo>
                <a:cubicBezTo>
                  <a:pt x="13" y="60"/>
                  <a:pt x="0" y="47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14"/>
                  <a:pt x="13" y="0"/>
                  <a:pt x="30" y="0"/>
                </a:cubicBezTo>
                <a:cubicBezTo>
                  <a:pt x="138" y="0"/>
                  <a:pt x="138" y="0"/>
                  <a:pt x="138" y="0"/>
                </a:cubicBezTo>
                <a:lnTo>
                  <a:pt x="138" y="6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  <a:extLst/>
        </p:spPr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en-US" sz="1897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72"/>
          <p:cNvSpPr>
            <a:spLocks/>
          </p:cNvSpPr>
          <p:nvPr/>
        </p:nvSpPr>
        <p:spPr bwMode="auto">
          <a:xfrm>
            <a:off x="7508014" y="2072846"/>
            <a:ext cx="194971" cy="389941"/>
          </a:xfrm>
          <a:custGeom>
            <a:avLst/>
            <a:gdLst>
              <a:gd name="T0" fmla="*/ 0 w 64"/>
              <a:gd name="T1" fmla="*/ 0 h 128"/>
              <a:gd name="T2" fmla="*/ 64 w 64"/>
              <a:gd name="T3" fmla="*/ 64 h 128"/>
              <a:gd name="T4" fmla="*/ 0 w 64"/>
              <a:gd name="T5" fmla="*/ 128 h 128"/>
              <a:gd name="T6" fmla="*/ 0 w 64"/>
              <a:gd name="T7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128">
                <a:moveTo>
                  <a:pt x="0" y="0"/>
                </a:moveTo>
                <a:lnTo>
                  <a:pt x="64" y="64"/>
                </a:lnTo>
                <a:lnTo>
                  <a:pt x="0" y="1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253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73"/>
          <p:cNvSpPr>
            <a:spLocks/>
          </p:cNvSpPr>
          <p:nvPr/>
        </p:nvSpPr>
        <p:spPr bwMode="auto">
          <a:xfrm>
            <a:off x="4489016" y="3099487"/>
            <a:ext cx="194971" cy="386896"/>
          </a:xfrm>
          <a:custGeom>
            <a:avLst/>
            <a:gdLst>
              <a:gd name="T0" fmla="*/ 64 w 64"/>
              <a:gd name="T1" fmla="*/ 127 h 127"/>
              <a:gd name="T2" fmla="*/ 0 w 64"/>
              <a:gd name="T3" fmla="*/ 64 h 127"/>
              <a:gd name="T4" fmla="*/ 64 w 64"/>
              <a:gd name="T5" fmla="*/ 0 h 127"/>
              <a:gd name="T6" fmla="*/ 64 w 64"/>
              <a:gd name="T7" fmla="*/ 12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127">
                <a:moveTo>
                  <a:pt x="64" y="127"/>
                </a:moveTo>
                <a:lnTo>
                  <a:pt x="0" y="64"/>
                </a:lnTo>
                <a:lnTo>
                  <a:pt x="64" y="0"/>
                </a:lnTo>
                <a:lnTo>
                  <a:pt x="64" y="12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  <a:extLst/>
        </p:spPr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en-US" sz="1897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74"/>
          <p:cNvSpPr>
            <a:spLocks/>
          </p:cNvSpPr>
          <p:nvPr/>
        </p:nvSpPr>
        <p:spPr bwMode="auto">
          <a:xfrm>
            <a:off x="7495830" y="4135269"/>
            <a:ext cx="194971" cy="389941"/>
          </a:xfrm>
          <a:custGeom>
            <a:avLst/>
            <a:gdLst>
              <a:gd name="T0" fmla="*/ 0 w 64"/>
              <a:gd name="T1" fmla="*/ 0 h 128"/>
              <a:gd name="T2" fmla="*/ 64 w 64"/>
              <a:gd name="T3" fmla="*/ 64 h 128"/>
              <a:gd name="T4" fmla="*/ 0 w 64"/>
              <a:gd name="T5" fmla="*/ 128 h 128"/>
              <a:gd name="T6" fmla="*/ 0 w 64"/>
              <a:gd name="T7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128">
                <a:moveTo>
                  <a:pt x="0" y="0"/>
                </a:moveTo>
                <a:lnTo>
                  <a:pt x="64" y="64"/>
                </a:lnTo>
                <a:lnTo>
                  <a:pt x="0" y="1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  <a:extLst/>
        </p:spPr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en-US" sz="1897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75"/>
          <p:cNvSpPr>
            <a:spLocks/>
          </p:cNvSpPr>
          <p:nvPr/>
        </p:nvSpPr>
        <p:spPr bwMode="auto">
          <a:xfrm>
            <a:off x="4489016" y="5186284"/>
            <a:ext cx="194971" cy="389941"/>
          </a:xfrm>
          <a:custGeom>
            <a:avLst/>
            <a:gdLst>
              <a:gd name="T0" fmla="*/ 64 w 64"/>
              <a:gd name="T1" fmla="*/ 128 h 128"/>
              <a:gd name="T2" fmla="*/ 0 w 64"/>
              <a:gd name="T3" fmla="*/ 64 h 128"/>
              <a:gd name="T4" fmla="*/ 64 w 64"/>
              <a:gd name="T5" fmla="*/ 0 h 128"/>
              <a:gd name="T6" fmla="*/ 64 w 64"/>
              <a:gd name="T7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128">
                <a:moveTo>
                  <a:pt x="64" y="128"/>
                </a:moveTo>
                <a:lnTo>
                  <a:pt x="0" y="64"/>
                </a:lnTo>
                <a:lnTo>
                  <a:pt x="64" y="0"/>
                </a:lnTo>
                <a:lnTo>
                  <a:pt x="64" y="12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253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71576" y="2061767"/>
            <a:ext cx="1537473" cy="395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517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SAMPLE TEXT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75273" y="3126623"/>
            <a:ext cx="1537473" cy="395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517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SAMPLE TEXT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62443" y="4185183"/>
            <a:ext cx="1537473" cy="395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517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SAMPLE TEXT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75273" y="5158512"/>
            <a:ext cx="1537473" cy="395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517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SAMPLE TEXT</a:t>
            </a:r>
          </a:p>
        </p:txBody>
      </p:sp>
      <p:sp>
        <p:nvSpPr>
          <p:cNvPr id="36" name="TextBox 39"/>
          <p:cNvSpPr txBox="1"/>
          <p:nvPr/>
        </p:nvSpPr>
        <p:spPr>
          <a:xfrm>
            <a:off x="7872007" y="1997417"/>
            <a:ext cx="2382821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3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853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40"/>
          <p:cNvSpPr txBox="1"/>
          <p:nvPr/>
        </p:nvSpPr>
        <p:spPr>
          <a:xfrm>
            <a:off x="7872006" y="1681731"/>
            <a:ext cx="1699420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17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8" name="TextBox 39"/>
          <p:cNvSpPr txBox="1"/>
          <p:nvPr/>
        </p:nvSpPr>
        <p:spPr>
          <a:xfrm>
            <a:off x="1843740" y="2945684"/>
            <a:ext cx="2382821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3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853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40"/>
          <p:cNvSpPr txBox="1"/>
          <p:nvPr/>
        </p:nvSpPr>
        <p:spPr>
          <a:xfrm>
            <a:off x="1843739" y="2629998"/>
            <a:ext cx="1699420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17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1" name="TextBox 39"/>
          <p:cNvSpPr txBox="1"/>
          <p:nvPr/>
        </p:nvSpPr>
        <p:spPr>
          <a:xfrm>
            <a:off x="7872007" y="3988777"/>
            <a:ext cx="2382821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3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853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40"/>
          <p:cNvSpPr txBox="1"/>
          <p:nvPr/>
        </p:nvSpPr>
        <p:spPr>
          <a:xfrm>
            <a:off x="7872006" y="3673090"/>
            <a:ext cx="1699420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17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3" name="TextBox 39"/>
          <p:cNvSpPr txBox="1"/>
          <p:nvPr/>
        </p:nvSpPr>
        <p:spPr>
          <a:xfrm>
            <a:off x="1843740" y="5058963"/>
            <a:ext cx="2382821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3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853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40"/>
          <p:cNvSpPr txBox="1"/>
          <p:nvPr/>
        </p:nvSpPr>
        <p:spPr>
          <a:xfrm>
            <a:off x="1843739" y="4743277"/>
            <a:ext cx="1699420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17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523880" y="500105"/>
            <a:ext cx="649860" cy="356238"/>
            <a:chOff x="779509" y="484063"/>
            <a:chExt cx="631151" cy="345982"/>
          </a:xfrm>
        </p:grpSpPr>
        <p:sp>
          <p:nvSpPr>
            <p:cNvPr id="28" name="矩形 27"/>
            <p:cNvSpPr/>
            <p:nvPr/>
          </p:nvSpPr>
          <p:spPr>
            <a:xfrm rot="2700000">
              <a:off x="779509" y="484063"/>
              <a:ext cx="345982" cy="34598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 rot="2700000">
              <a:off x="1074027" y="488740"/>
              <a:ext cx="336633" cy="336633"/>
            </a:xfrm>
            <a:prstGeom prst="rect">
              <a:avLst/>
            </a:prstGeom>
            <a:solidFill>
              <a:srgbClr val="0070C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259140" y="433135"/>
            <a:ext cx="6551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单击此处添加文字内容</a:t>
            </a:r>
            <a:endParaRPr lang="zh-CN" altLang="en-US" sz="28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853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5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5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5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2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7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0" grpId="0"/>
      <p:bldP spid="21" grpId="0"/>
      <p:bldP spid="22" grpId="0"/>
      <p:bldP spid="23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2843974" y="2665987"/>
            <a:ext cx="1588326" cy="1588326"/>
          </a:xfrm>
          <a:prstGeom prst="ellipse">
            <a:avLst/>
          </a:prstGeom>
          <a:noFill/>
          <a:ln w="19050">
            <a:gradFill flip="none" rotWithShape="1">
              <a:gsLst>
                <a:gs pos="0">
                  <a:srgbClr val="0070C0"/>
                </a:gs>
                <a:gs pos="45000">
                  <a:schemeClr val="accent1">
                    <a:lumMod val="40000"/>
                    <a:lumOff val="60000"/>
                    <a:alpha val="53000"/>
                  </a:schemeClr>
                </a:gs>
                <a:gs pos="74785">
                  <a:schemeClr val="accent1">
                    <a:alpha val="33000"/>
                  </a:schemeClr>
                </a:gs>
                <a:gs pos="100000">
                  <a:srgbClr val="0070C0">
                    <a:alpha val="26000"/>
                  </a:srgb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205614" y="3202858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单击此处添加</a:t>
            </a:r>
            <a:r>
              <a:rPr lang="zh-CN" altLang="en-US" sz="2800" dirty="0">
                <a:solidFill>
                  <a:prstClr val="white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目录</a:t>
            </a:r>
            <a:r>
              <a:rPr lang="zh-CN" altLang="en-US" sz="2800" dirty="0" smtClean="0">
                <a:solidFill>
                  <a:prstClr val="white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标题</a:t>
            </a:r>
            <a:endParaRPr lang="zh-CN" altLang="en-US" sz="2800" dirty="0">
              <a:solidFill>
                <a:prstClr val="white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6" name="Freeform 7"/>
          <p:cNvSpPr>
            <a:spLocks noEditPoints="1"/>
          </p:cNvSpPr>
          <p:nvPr/>
        </p:nvSpPr>
        <p:spPr bwMode="auto">
          <a:xfrm>
            <a:off x="4698266" y="3299727"/>
            <a:ext cx="365124" cy="365124"/>
          </a:xfrm>
          <a:custGeom>
            <a:avLst/>
            <a:gdLst>
              <a:gd name="T0" fmla="*/ 116 w 128"/>
              <a:gd name="T1" fmla="*/ 0 h 128"/>
              <a:gd name="T2" fmla="*/ 12 w 128"/>
              <a:gd name="T3" fmla="*/ 0 h 128"/>
              <a:gd name="T4" fmla="*/ 0 w 128"/>
              <a:gd name="T5" fmla="*/ 12 h 128"/>
              <a:gd name="T6" fmla="*/ 0 w 128"/>
              <a:gd name="T7" fmla="*/ 92 h 128"/>
              <a:gd name="T8" fmla="*/ 12 w 128"/>
              <a:gd name="T9" fmla="*/ 104 h 128"/>
              <a:gd name="T10" fmla="*/ 44 w 128"/>
              <a:gd name="T11" fmla="*/ 104 h 128"/>
              <a:gd name="T12" fmla="*/ 44 w 128"/>
              <a:gd name="T13" fmla="*/ 120 h 128"/>
              <a:gd name="T14" fmla="*/ 40 w 128"/>
              <a:gd name="T15" fmla="*/ 120 h 128"/>
              <a:gd name="T16" fmla="*/ 36 w 128"/>
              <a:gd name="T17" fmla="*/ 124 h 128"/>
              <a:gd name="T18" fmla="*/ 40 w 128"/>
              <a:gd name="T19" fmla="*/ 128 h 128"/>
              <a:gd name="T20" fmla="*/ 88 w 128"/>
              <a:gd name="T21" fmla="*/ 128 h 128"/>
              <a:gd name="T22" fmla="*/ 92 w 128"/>
              <a:gd name="T23" fmla="*/ 124 h 128"/>
              <a:gd name="T24" fmla="*/ 88 w 128"/>
              <a:gd name="T25" fmla="*/ 120 h 128"/>
              <a:gd name="T26" fmla="*/ 84 w 128"/>
              <a:gd name="T27" fmla="*/ 120 h 128"/>
              <a:gd name="T28" fmla="*/ 84 w 128"/>
              <a:gd name="T29" fmla="*/ 104 h 128"/>
              <a:gd name="T30" fmla="*/ 116 w 128"/>
              <a:gd name="T31" fmla="*/ 104 h 128"/>
              <a:gd name="T32" fmla="*/ 128 w 128"/>
              <a:gd name="T33" fmla="*/ 92 h 128"/>
              <a:gd name="T34" fmla="*/ 128 w 128"/>
              <a:gd name="T35" fmla="*/ 12 h 128"/>
              <a:gd name="T36" fmla="*/ 116 w 128"/>
              <a:gd name="T37" fmla="*/ 0 h 128"/>
              <a:gd name="T38" fmla="*/ 76 w 128"/>
              <a:gd name="T39" fmla="*/ 120 h 128"/>
              <a:gd name="T40" fmla="*/ 52 w 128"/>
              <a:gd name="T41" fmla="*/ 120 h 128"/>
              <a:gd name="T42" fmla="*/ 52 w 128"/>
              <a:gd name="T43" fmla="*/ 104 h 128"/>
              <a:gd name="T44" fmla="*/ 76 w 128"/>
              <a:gd name="T45" fmla="*/ 104 h 128"/>
              <a:gd name="T46" fmla="*/ 76 w 128"/>
              <a:gd name="T47" fmla="*/ 120 h 128"/>
              <a:gd name="T48" fmla="*/ 120 w 128"/>
              <a:gd name="T49" fmla="*/ 88 h 128"/>
              <a:gd name="T50" fmla="*/ 112 w 128"/>
              <a:gd name="T51" fmla="*/ 96 h 128"/>
              <a:gd name="T52" fmla="*/ 16 w 128"/>
              <a:gd name="T53" fmla="*/ 96 h 128"/>
              <a:gd name="T54" fmla="*/ 8 w 128"/>
              <a:gd name="T55" fmla="*/ 88 h 128"/>
              <a:gd name="T56" fmla="*/ 8 w 128"/>
              <a:gd name="T57" fmla="*/ 84 h 128"/>
              <a:gd name="T58" fmla="*/ 120 w 128"/>
              <a:gd name="T59" fmla="*/ 84 h 128"/>
              <a:gd name="T60" fmla="*/ 120 w 128"/>
              <a:gd name="T61" fmla="*/ 88 h 128"/>
              <a:gd name="T62" fmla="*/ 120 w 128"/>
              <a:gd name="T63" fmla="*/ 76 h 128"/>
              <a:gd name="T64" fmla="*/ 8 w 128"/>
              <a:gd name="T65" fmla="*/ 76 h 128"/>
              <a:gd name="T66" fmla="*/ 8 w 128"/>
              <a:gd name="T67" fmla="*/ 16 h 128"/>
              <a:gd name="T68" fmla="*/ 16 w 128"/>
              <a:gd name="T69" fmla="*/ 8 h 128"/>
              <a:gd name="T70" fmla="*/ 112 w 128"/>
              <a:gd name="T71" fmla="*/ 8 h 128"/>
              <a:gd name="T72" fmla="*/ 120 w 128"/>
              <a:gd name="T73" fmla="*/ 16 h 128"/>
              <a:gd name="T74" fmla="*/ 120 w 128"/>
              <a:gd name="T75" fmla="*/ 7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8" h="128">
                <a:moveTo>
                  <a:pt x="11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9"/>
                  <a:pt x="5" y="104"/>
                  <a:pt x="12" y="104"/>
                </a:cubicBezTo>
                <a:cubicBezTo>
                  <a:pt x="44" y="104"/>
                  <a:pt x="44" y="104"/>
                  <a:pt x="44" y="104"/>
                </a:cubicBezTo>
                <a:cubicBezTo>
                  <a:pt x="44" y="120"/>
                  <a:pt x="44" y="120"/>
                  <a:pt x="44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8" y="120"/>
                  <a:pt x="36" y="122"/>
                  <a:pt x="36" y="124"/>
                </a:cubicBezTo>
                <a:cubicBezTo>
                  <a:pt x="36" y="126"/>
                  <a:pt x="38" y="128"/>
                  <a:pt x="40" y="128"/>
                </a:cubicBezTo>
                <a:cubicBezTo>
                  <a:pt x="88" y="128"/>
                  <a:pt x="88" y="128"/>
                  <a:pt x="88" y="128"/>
                </a:cubicBezTo>
                <a:cubicBezTo>
                  <a:pt x="90" y="128"/>
                  <a:pt x="92" y="126"/>
                  <a:pt x="92" y="124"/>
                </a:cubicBezTo>
                <a:cubicBezTo>
                  <a:pt x="92" y="122"/>
                  <a:pt x="90" y="120"/>
                  <a:pt x="88" y="120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116" y="104"/>
                  <a:pt x="116" y="104"/>
                  <a:pt x="116" y="104"/>
                </a:cubicBezTo>
                <a:cubicBezTo>
                  <a:pt x="123" y="104"/>
                  <a:pt x="128" y="99"/>
                  <a:pt x="128" y="92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3" y="0"/>
                  <a:pt x="116" y="0"/>
                </a:cubicBezTo>
                <a:close/>
                <a:moveTo>
                  <a:pt x="76" y="120"/>
                </a:moveTo>
                <a:cubicBezTo>
                  <a:pt x="52" y="120"/>
                  <a:pt x="52" y="120"/>
                  <a:pt x="52" y="120"/>
                </a:cubicBezTo>
                <a:cubicBezTo>
                  <a:pt x="52" y="104"/>
                  <a:pt x="52" y="104"/>
                  <a:pt x="52" y="104"/>
                </a:cubicBezTo>
                <a:cubicBezTo>
                  <a:pt x="76" y="104"/>
                  <a:pt x="76" y="104"/>
                  <a:pt x="76" y="104"/>
                </a:cubicBezTo>
                <a:lnTo>
                  <a:pt x="76" y="120"/>
                </a:lnTo>
                <a:close/>
                <a:moveTo>
                  <a:pt x="120" y="88"/>
                </a:moveTo>
                <a:cubicBezTo>
                  <a:pt x="120" y="92"/>
                  <a:pt x="116" y="96"/>
                  <a:pt x="112" y="96"/>
                </a:cubicBezTo>
                <a:cubicBezTo>
                  <a:pt x="16" y="96"/>
                  <a:pt x="16" y="96"/>
                  <a:pt x="16" y="96"/>
                </a:cubicBezTo>
                <a:cubicBezTo>
                  <a:pt x="12" y="96"/>
                  <a:pt x="8" y="92"/>
                  <a:pt x="8" y="88"/>
                </a:cubicBezTo>
                <a:cubicBezTo>
                  <a:pt x="8" y="84"/>
                  <a:pt x="8" y="84"/>
                  <a:pt x="8" y="84"/>
                </a:cubicBezTo>
                <a:cubicBezTo>
                  <a:pt x="120" y="84"/>
                  <a:pt x="120" y="84"/>
                  <a:pt x="120" y="84"/>
                </a:cubicBezTo>
                <a:lnTo>
                  <a:pt x="120" y="88"/>
                </a:lnTo>
                <a:close/>
                <a:moveTo>
                  <a:pt x="120" y="76"/>
                </a:moveTo>
                <a:cubicBezTo>
                  <a:pt x="8" y="76"/>
                  <a:pt x="8" y="76"/>
                  <a:pt x="8" y="7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solidFill>
                <a:prstClr val="white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31615" y="2736875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8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8961215" y="4584218"/>
            <a:ext cx="286975" cy="247392"/>
          </a:xfrm>
          <a:prstGeom prst="triangl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7" name="等腰三角形 106"/>
          <p:cNvSpPr/>
          <p:nvPr/>
        </p:nvSpPr>
        <p:spPr>
          <a:xfrm rot="5400000">
            <a:off x="9416437" y="4584218"/>
            <a:ext cx="286975" cy="247392"/>
          </a:xfrm>
          <a:prstGeom prst="triangl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4" name="等腰三角形 113"/>
          <p:cNvSpPr/>
          <p:nvPr/>
        </p:nvSpPr>
        <p:spPr>
          <a:xfrm rot="5400000">
            <a:off x="9871660" y="4584219"/>
            <a:ext cx="286975" cy="247392"/>
          </a:xfrm>
          <a:prstGeom prst="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69488"/>
      </p:ext>
    </p:extLst>
  </p:cSld>
  <p:clrMapOvr>
    <a:masterClrMapping/>
  </p:clrMapOvr>
  <p:transition spd="slow" advTm="0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 p14:presetBounceEnd="74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2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5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5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37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15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75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4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150" tmFilter="0, 0; .2, .5; .8, .5; 1, 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3" dur="75" autoRev="1" fill="hold"/>
                                            <p:tgtEl>
                                              <p:spTgt spid="10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5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150" tmFilter="0, 0; .2, .5; .8, .5; 1, 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75" autoRev="1" fill="hold"/>
                                            <p:tgtEl>
                                              <p:spTgt spid="1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21" grpId="0"/>
          <p:bldP spid="26" grpId="0" animBg="1"/>
          <p:bldP spid="6" grpId="0"/>
          <p:bldP spid="7" grpId="0" animBg="1"/>
          <p:bldP spid="7" grpId="1" animBg="1"/>
          <p:bldP spid="107" grpId="0" animBg="1"/>
          <p:bldP spid="107" grpId="1" animBg="1"/>
          <p:bldP spid="114" grpId="0" animBg="1"/>
          <p:bldP spid="11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5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5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37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15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75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4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150" tmFilter="0, 0; .2, .5; .8, .5; 1, 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3" dur="75" autoRev="1" fill="hold"/>
                                            <p:tgtEl>
                                              <p:spTgt spid="10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5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150" tmFilter="0, 0; .2, .5; .8, .5; 1, 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75" autoRev="1" fill="hold"/>
                                            <p:tgtEl>
                                              <p:spTgt spid="1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21" grpId="0"/>
          <p:bldP spid="26" grpId="0" animBg="1"/>
          <p:bldP spid="6" grpId="0"/>
          <p:bldP spid="7" grpId="0" animBg="1"/>
          <p:bldP spid="7" grpId="1" animBg="1"/>
          <p:bldP spid="107" grpId="0" animBg="1"/>
          <p:bldP spid="107" grpId="1" animBg="1"/>
          <p:bldP spid="114" grpId="0" animBg="1"/>
          <p:bldP spid="114" grpId="1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43887" y="1735903"/>
            <a:ext cx="9878751" cy="3614794"/>
            <a:chOff x="943887" y="1735903"/>
            <a:chExt cx="9878751" cy="3614794"/>
          </a:xfrm>
        </p:grpSpPr>
        <p:sp>
          <p:nvSpPr>
            <p:cNvPr id="4" name="椭圆 3"/>
            <p:cNvSpPr/>
            <p:nvPr/>
          </p:nvSpPr>
          <p:spPr>
            <a:xfrm>
              <a:off x="3467157" y="1735903"/>
              <a:ext cx="3614794" cy="3614794"/>
            </a:xfrm>
            <a:prstGeom prst="ellips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927025" y="1925378"/>
              <a:ext cx="1620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单击此处添加标题</a:t>
              </a:r>
              <a:endParaRPr lang="zh-CN" altLang="en-US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927025" y="2233155"/>
              <a:ext cx="2549313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此处更改文字内容</a:t>
              </a:r>
              <a:r>
                <a:rPr lang="zh-CN" altLang="en-US" sz="12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，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排版布局根据自己的内容进行修改</a:t>
              </a:r>
              <a:endParaRPr lang="zh-CN" alt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927025" y="4322141"/>
              <a:ext cx="1620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单击此处添加标题</a:t>
              </a:r>
              <a:endParaRPr lang="zh-CN" altLang="en-US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927025" y="4629918"/>
              <a:ext cx="2549313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此处更改文字内容</a:t>
              </a:r>
              <a:r>
                <a:rPr lang="zh-CN" altLang="en-US" sz="12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，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排版布局根据自己的内容进行修改</a:t>
              </a:r>
              <a:endParaRPr lang="zh-CN" alt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273325" y="3211068"/>
              <a:ext cx="1620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单击此处添加标题</a:t>
              </a:r>
              <a:endParaRPr lang="zh-CN" altLang="en-US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273325" y="3518845"/>
              <a:ext cx="2549313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此处更改文字内容</a:t>
              </a:r>
              <a:r>
                <a:rPr lang="zh-CN" altLang="en-US" sz="12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，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排版布局根据自己的内容进行修改</a:t>
              </a:r>
              <a:endParaRPr lang="zh-CN" alt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" name="六边形 2"/>
            <p:cNvSpPr/>
            <p:nvPr/>
          </p:nvSpPr>
          <p:spPr>
            <a:xfrm>
              <a:off x="943887" y="2831182"/>
              <a:ext cx="1881440" cy="1424236"/>
            </a:xfrm>
            <a:prstGeom prst="hexagon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330609" y="3211068"/>
              <a:ext cx="11079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单击此处</a:t>
              </a:r>
              <a:endParaRPr lang="en-US" altLang="zh-CN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添加标题</a:t>
              </a:r>
              <a:endParaRPr lang="zh-CN" altLang="en-US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814932" y="2482179"/>
              <a:ext cx="291924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200">
                  <a:gradFill>
                    <a:gsLst>
                      <a:gs pos="0">
                        <a:schemeClr val="bg1">
                          <a:lumMod val="50000"/>
                          <a:alpha val="70000"/>
                        </a:schemeClr>
                      </a:gs>
                      <a:gs pos="100000">
                        <a:schemeClr val="bg1">
                          <a:alpha val="74000"/>
                        </a:schemeClr>
                      </a:gs>
                    </a:gsLst>
                    <a:lin ang="27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  </a:r>
            </a:p>
          </p:txBody>
        </p:sp>
        <p:cxnSp>
          <p:nvCxnSpPr>
            <p:cNvPr id="19" name="直接连接符 18"/>
            <p:cNvCxnSpPr>
              <a:stCxn id="3" idx="0"/>
              <a:endCxn id="4" idx="2"/>
            </p:cNvCxnSpPr>
            <p:nvPr/>
          </p:nvCxnSpPr>
          <p:spPr>
            <a:xfrm>
              <a:off x="2825327" y="3543300"/>
              <a:ext cx="641830" cy="0"/>
            </a:xfrm>
            <a:prstGeom prst="lin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" name="泪滴形 4"/>
            <p:cNvSpPr/>
            <p:nvPr/>
          </p:nvSpPr>
          <p:spPr>
            <a:xfrm rot="2700000">
              <a:off x="7262221" y="2084015"/>
              <a:ext cx="526034" cy="526034"/>
            </a:xfrm>
            <a:prstGeom prst="teardrop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6" name="泪滴形 5"/>
            <p:cNvSpPr/>
            <p:nvPr/>
          </p:nvSpPr>
          <p:spPr>
            <a:xfrm rot="2700000">
              <a:off x="7567021" y="3282397"/>
              <a:ext cx="526034" cy="526034"/>
            </a:xfrm>
            <a:prstGeom prst="teardrop">
              <a:avLst/>
            </a:prstGeom>
            <a:gradFill flip="none" rotWithShape="1">
              <a:gsLst>
                <a:gs pos="55000">
                  <a:schemeClr val="bg1">
                    <a:alpha val="5000"/>
                  </a:schemeClr>
                </a:gs>
                <a:gs pos="0">
                  <a:schemeClr val="bg1">
                    <a:alpha val="18000"/>
                  </a:schemeClr>
                </a:gs>
                <a:gs pos="31000">
                  <a:schemeClr val="bg1">
                    <a:alpha val="7000"/>
                  </a:schemeClr>
                </a:gs>
                <a:gs pos="100000">
                  <a:schemeClr val="tx1">
                    <a:alpha val="11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2700000" scaled="1"/>
              <a:tileRect/>
            </a:gradFill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7" name="泪滴形 6"/>
            <p:cNvSpPr/>
            <p:nvPr/>
          </p:nvSpPr>
          <p:spPr>
            <a:xfrm rot="2700000">
              <a:off x="7262221" y="4480778"/>
              <a:ext cx="526034" cy="526034"/>
            </a:xfrm>
            <a:prstGeom prst="teardrop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cxnSp>
          <p:nvCxnSpPr>
            <p:cNvPr id="21" name="直接连接符 20"/>
            <p:cNvCxnSpPr>
              <a:stCxn id="4" idx="6"/>
              <a:endCxn id="6" idx="3"/>
            </p:cNvCxnSpPr>
            <p:nvPr/>
          </p:nvCxnSpPr>
          <p:spPr>
            <a:xfrm>
              <a:off x="7081951" y="3543300"/>
              <a:ext cx="485070" cy="2114"/>
            </a:xfrm>
            <a:prstGeom prst="lin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直接连接符 21"/>
            <p:cNvCxnSpPr>
              <a:endCxn id="5" idx="3"/>
            </p:cNvCxnSpPr>
            <p:nvPr/>
          </p:nvCxnSpPr>
          <p:spPr>
            <a:xfrm flipV="1">
              <a:off x="6805500" y="2347032"/>
              <a:ext cx="456721" cy="228178"/>
            </a:xfrm>
            <a:prstGeom prst="lin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直接连接符 22"/>
            <p:cNvCxnSpPr>
              <a:endCxn id="7" idx="3"/>
            </p:cNvCxnSpPr>
            <p:nvPr/>
          </p:nvCxnSpPr>
          <p:spPr>
            <a:xfrm>
              <a:off x="6825827" y="4513504"/>
              <a:ext cx="436394" cy="230291"/>
            </a:xfrm>
            <a:prstGeom prst="lin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7344766" y="2169666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Arial" panose="020B0604020202020204" pitchFamily="34" charset="0"/>
                </a:rPr>
                <a:t>01</a:t>
              </a:r>
              <a:endParaRPr lang="zh-CN" altLang="en-US" sz="16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344766" y="4572405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Arial" panose="020B0604020202020204" pitchFamily="34" charset="0"/>
                </a:rPr>
                <a:t>03</a:t>
              </a:r>
              <a:endParaRPr lang="zh-CN" altLang="en-US" sz="16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667799" y="3376136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Arial" panose="020B0604020202020204" pitchFamily="34" charset="0"/>
                </a:rPr>
                <a:t>02</a:t>
              </a:r>
              <a:endParaRPr lang="zh-CN" altLang="en-US" sz="16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23880" y="500105"/>
            <a:ext cx="649860" cy="356238"/>
            <a:chOff x="779509" y="484063"/>
            <a:chExt cx="631151" cy="345982"/>
          </a:xfrm>
        </p:grpSpPr>
        <p:sp>
          <p:nvSpPr>
            <p:cNvPr id="30" name="矩形 29"/>
            <p:cNvSpPr/>
            <p:nvPr/>
          </p:nvSpPr>
          <p:spPr>
            <a:xfrm rot="2700000">
              <a:off x="779509" y="484063"/>
              <a:ext cx="345982" cy="34598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 rot="2700000">
              <a:off x="1074027" y="488740"/>
              <a:ext cx="336633" cy="336633"/>
            </a:xfrm>
            <a:prstGeom prst="rect">
              <a:avLst/>
            </a:prstGeom>
            <a:solidFill>
              <a:srgbClr val="0070C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1259140" y="433135"/>
            <a:ext cx="6551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单击此处添加文字内容</a:t>
            </a:r>
            <a:endParaRPr lang="zh-CN" altLang="en-US" sz="28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044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7"/>
          <p:cNvGrpSpPr/>
          <p:nvPr/>
        </p:nvGrpSpPr>
        <p:grpSpPr>
          <a:xfrm>
            <a:off x="5854050" y="1204195"/>
            <a:ext cx="3671754" cy="1673127"/>
            <a:chOff x="3491880" y="2420888"/>
            <a:chExt cx="5794246" cy="2160240"/>
          </a:xfrm>
          <a:solidFill>
            <a:srgbClr val="E43937"/>
          </a:solidFill>
        </p:grpSpPr>
        <p:sp>
          <p:nvSpPr>
            <p:cNvPr id="6" name="上弧形箭头 28"/>
            <p:cNvSpPr/>
            <p:nvPr/>
          </p:nvSpPr>
          <p:spPr>
            <a:xfrm>
              <a:off x="3605493" y="2420888"/>
              <a:ext cx="5680633" cy="2160240"/>
            </a:xfrm>
            <a:prstGeom prst="curved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186">
                <a:lnSpc>
                  <a:spcPct val="130000"/>
                </a:lnSpc>
                <a:defRPr/>
              </a:pPr>
              <a:endParaRPr lang="zh-CN" altLang="en-US" sz="1799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上弧形箭头 29"/>
            <p:cNvSpPr/>
            <p:nvPr/>
          </p:nvSpPr>
          <p:spPr>
            <a:xfrm>
              <a:off x="3491880" y="2420888"/>
              <a:ext cx="4317280" cy="2160240"/>
            </a:xfrm>
            <a:prstGeom prst="curved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186">
                <a:lnSpc>
                  <a:spcPct val="130000"/>
                </a:lnSpc>
                <a:defRPr/>
              </a:pPr>
              <a:endParaRPr lang="zh-CN" altLang="en-US" sz="1799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上弧形箭头 30"/>
            <p:cNvSpPr/>
            <p:nvPr/>
          </p:nvSpPr>
          <p:spPr>
            <a:xfrm>
              <a:off x="3491880" y="2420888"/>
              <a:ext cx="2808312" cy="2160240"/>
            </a:xfrm>
            <a:prstGeom prst="curved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186">
                <a:lnSpc>
                  <a:spcPct val="130000"/>
                </a:lnSpc>
                <a:defRPr/>
              </a:pPr>
              <a:endParaRPr lang="zh-CN" altLang="en-US" sz="1799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31"/>
          <p:cNvGrpSpPr/>
          <p:nvPr/>
        </p:nvGrpSpPr>
        <p:grpSpPr>
          <a:xfrm flipH="1">
            <a:off x="2686262" y="1204195"/>
            <a:ext cx="3671754" cy="1673127"/>
            <a:chOff x="3491880" y="2420888"/>
            <a:chExt cx="5794246" cy="2160240"/>
          </a:xfrm>
          <a:solidFill>
            <a:srgbClr val="44788B"/>
          </a:solidFill>
        </p:grpSpPr>
        <p:sp>
          <p:nvSpPr>
            <p:cNvPr id="10" name="上弧形箭头 32"/>
            <p:cNvSpPr/>
            <p:nvPr/>
          </p:nvSpPr>
          <p:spPr>
            <a:xfrm>
              <a:off x="3605493" y="2420888"/>
              <a:ext cx="5680633" cy="2160240"/>
            </a:xfrm>
            <a:prstGeom prst="curved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897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上弧形箭头 33"/>
            <p:cNvSpPr/>
            <p:nvPr/>
          </p:nvSpPr>
          <p:spPr>
            <a:xfrm>
              <a:off x="3491880" y="2420888"/>
              <a:ext cx="4317280" cy="2160240"/>
            </a:xfrm>
            <a:prstGeom prst="curved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897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上弧形箭头 34"/>
            <p:cNvSpPr/>
            <p:nvPr/>
          </p:nvSpPr>
          <p:spPr>
            <a:xfrm>
              <a:off x="3491880" y="2420888"/>
              <a:ext cx="2808312" cy="2160240"/>
            </a:xfrm>
            <a:prstGeom prst="curved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897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圆柱形 35"/>
          <p:cNvSpPr/>
          <p:nvPr/>
        </p:nvSpPr>
        <p:spPr>
          <a:xfrm>
            <a:off x="5813877" y="2865601"/>
            <a:ext cx="579301" cy="2646583"/>
          </a:xfrm>
          <a:prstGeom prst="can">
            <a:avLst>
              <a:gd name="adj" fmla="val 2705"/>
            </a:avLst>
          </a:prstGeom>
          <a:gradFill flip="none" rotWithShape="1">
            <a:gsLst>
              <a:gs pos="2500">
                <a:sysClr val="windowText" lastClr="000000">
                  <a:lumMod val="50000"/>
                  <a:lumOff val="50000"/>
                </a:sysClr>
              </a:gs>
              <a:gs pos="9000">
                <a:sysClr val="windowText" lastClr="000000">
                  <a:lumMod val="85000"/>
                  <a:lumOff val="15000"/>
                </a:sysClr>
              </a:gs>
              <a:gs pos="75000">
                <a:sysClr val="windowText" lastClr="000000">
                  <a:lumMod val="50000"/>
                  <a:lumOff val="50000"/>
                </a:sysClr>
              </a:gs>
              <a:gs pos="65000">
                <a:sysClr val="windowText" lastClr="000000">
                  <a:lumMod val="50000"/>
                  <a:lumOff val="50000"/>
                </a:sysClr>
              </a:gs>
              <a:gs pos="42000">
                <a:sysClr val="window" lastClr="FFFFFF"/>
              </a:gs>
              <a:gs pos="40000">
                <a:sysClr val="window" lastClr="FFFFFF">
                  <a:lumMod val="8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algn="ctr" defTabSz="914186">
              <a:lnSpc>
                <a:spcPct val="130000"/>
              </a:lnSpc>
              <a:defRPr/>
            </a:pPr>
            <a:endParaRPr lang="zh-CN" altLang="en-US" sz="1799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867086" y="2404676"/>
            <a:ext cx="6479465" cy="452241"/>
            <a:chOff x="3080614" y="2383425"/>
            <a:chExt cx="6834655" cy="477031"/>
          </a:xfrm>
        </p:grpSpPr>
        <p:grpSp>
          <p:nvGrpSpPr>
            <p:cNvPr id="2" name="组合 1"/>
            <p:cNvGrpSpPr/>
            <p:nvPr/>
          </p:nvGrpSpPr>
          <p:grpSpPr>
            <a:xfrm>
              <a:off x="3080614" y="2383425"/>
              <a:ext cx="2536934" cy="477031"/>
              <a:chOff x="3080614" y="2383425"/>
              <a:chExt cx="2536934" cy="47703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080614" y="2383426"/>
                <a:ext cx="545612" cy="477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186">
                  <a:lnSpc>
                    <a:spcPct val="130000"/>
                  </a:lnSpc>
                  <a:defRPr/>
                </a:pPr>
                <a:r>
                  <a:rPr lang="en-US" altLang="zh-CN" sz="1799" b="1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itchFamily="34" charset="-122"/>
                    <a:cs typeface="Arial" pitchFamily="34" charset="0"/>
                    <a:sym typeface="Arial" panose="020B0604020202020204" pitchFamily="34" charset="0"/>
                  </a:rPr>
                  <a:t>01</a:t>
                </a:r>
                <a:endParaRPr lang="zh-CN" altLang="en-US" sz="1799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066096" y="2383425"/>
                <a:ext cx="545612" cy="477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186">
                  <a:lnSpc>
                    <a:spcPct val="130000"/>
                  </a:lnSpc>
                  <a:defRPr/>
                </a:pPr>
                <a:r>
                  <a:rPr lang="en-US" altLang="zh-CN" sz="1799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itchFamily="34" charset="-122"/>
                    <a:cs typeface="Arial" pitchFamily="34" charset="0"/>
                    <a:sym typeface="Arial" panose="020B0604020202020204" pitchFamily="34" charset="0"/>
                  </a:rPr>
                  <a:t>02</a:t>
                </a:r>
                <a:endParaRPr lang="zh-CN" altLang="en-US" sz="1799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071936" y="2383425"/>
                <a:ext cx="545612" cy="477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186">
                  <a:lnSpc>
                    <a:spcPct val="130000"/>
                  </a:lnSpc>
                  <a:defRPr/>
                </a:pPr>
                <a:r>
                  <a:rPr lang="en-US" altLang="zh-CN" sz="1799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itchFamily="34" charset="-122"/>
                    <a:cs typeface="Arial" pitchFamily="34" charset="0"/>
                    <a:sym typeface="Arial" panose="020B0604020202020204" pitchFamily="34" charset="0"/>
                  </a:rPr>
                  <a:t>03</a:t>
                </a:r>
                <a:endParaRPr lang="zh-CN" altLang="en-US" sz="1799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7389040" y="2383425"/>
              <a:ext cx="2526229" cy="477030"/>
              <a:chOff x="7389040" y="2383425"/>
              <a:chExt cx="2526229" cy="47703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7389040" y="2383425"/>
                <a:ext cx="545612" cy="477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186">
                  <a:lnSpc>
                    <a:spcPct val="130000"/>
                  </a:lnSpc>
                  <a:defRPr/>
                </a:pPr>
                <a:r>
                  <a:rPr lang="en-US" altLang="zh-CN" sz="1799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itchFamily="34" charset="-122"/>
                    <a:cs typeface="Arial" pitchFamily="34" charset="0"/>
                    <a:sym typeface="Arial" panose="020B0604020202020204" pitchFamily="34" charset="0"/>
                  </a:rPr>
                  <a:t>04</a:t>
                </a:r>
                <a:endParaRPr lang="zh-CN" altLang="en-US" sz="1799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371812" y="2383425"/>
                <a:ext cx="545612" cy="477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186">
                  <a:lnSpc>
                    <a:spcPct val="130000"/>
                  </a:lnSpc>
                  <a:defRPr/>
                </a:pPr>
                <a:r>
                  <a:rPr lang="en-US" altLang="zh-CN" sz="1799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itchFamily="34" charset="-122"/>
                    <a:cs typeface="Arial" pitchFamily="34" charset="0"/>
                    <a:sym typeface="Arial" panose="020B0604020202020204" pitchFamily="34" charset="0"/>
                  </a:rPr>
                  <a:t>05</a:t>
                </a:r>
                <a:endParaRPr lang="zh-CN" altLang="en-US" sz="1799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9369657" y="2383425"/>
                <a:ext cx="545612" cy="477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186">
                  <a:lnSpc>
                    <a:spcPct val="130000"/>
                  </a:lnSpc>
                  <a:defRPr/>
                </a:pPr>
                <a:r>
                  <a:rPr lang="en-US" altLang="zh-CN" sz="1799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itchFamily="34" charset="-122"/>
                    <a:cs typeface="Arial" pitchFamily="34" charset="0"/>
                    <a:sym typeface="Arial" panose="020B0604020202020204" pitchFamily="34" charset="0"/>
                  </a:rPr>
                  <a:t>06</a:t>
                </a:r>
                <a:endParaRPr lang="zh-CN" altLang="en-US" sz="1799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itchFamily="34" charset="0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4" name="TextBox 54"/>
          <p:cNvSpPr txBox="1"/>
          <p:nvPr/>
        </p:nvSpPr>
        <p:spPr>
          <a:xfrm>
            <a:off x="1267875" y="2972863"/>
            <a:ext cx="2096809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17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5" name="Rectangle 55"/>
          <p:cNvSpPr/>
          <p:nvPr/>
        </p:nvSpPr>
        <p:spPr>
          <a:xfrm>
            <a:off x="1267875" y="3254338"/>
            <a:ext cx="2706709" cy="78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9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996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Box 54"/>
          <p:cNvSpPr txBox="1"/>
          <p:nvPr/>
        </p:nvSpPr>
        <p:spPr>
          <a:xfrm>
            <a:off x="1267875" y="4213136"/>
            <a:ext cx="2096809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17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9" name="Rectangle 55"/>
          <p:cNvSpPr/>
          <p:nvPr/>
        </p:nvSpPr>
        <p:spPr>
          <a:xfrm>
            <a:off x="1267875" y="4494610"/>
            <a:ext cx="2706709" cy="78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9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996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TextBox 54"/>
          <p:cNvSpPr txBox="1"/>
          <p:nvPr/>
        </p:nvSpPr>
        <p:spPr>
          <a:xfrm>
            <a:off x="1267875" y="5357077"/>
            <a:ext cx="2096809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17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1" name="Rectangle 55"/>
          <p:cNvSpPr/>
          <p:nvPr/>
        </p:nvSpPr>
        <p:spPr>
          <a:xfrm>
            <a:off x="1267875" y="5638551"/>
            <a:ext cx="2706709" cy="78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9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996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TextBox 54"/>
          <p:cNvSpPr txBox="1"/>
          <p:nvPr/>
        </p:nvSpPr>
        <p:spPr>
          <a:xfrm>
            <a:off x="8005270" y="3045112"/>
            <a:ext cx="2086576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17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3" name="Rectangle 55"/>
          <p:cNvSpPr/>
          <p:nvPr/>
        </p:nvSpPr>
        <p:spPr>
          <a:xfrm>
            <a:off x="8005271" y="3326587"/>
            <a:ext cx="2693499" cy="78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9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996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Box 54"/>
          <p:cNvSpPr txBox="1"/>
          <p:nvPr/>
        </p:nvSpPr>
        <p:spPr>
          <a:xfrm>
            <a:off x="8005270" y="4285385"/>
            <a:ext cx="2086576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17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5" name="Rectangle 55"/>
          <p:cNvSpPr/>
          <p:nvPr/>
        </p:nvSpPr>
        <p:spPr>
          <a:xfrm>
            <a:off x="8005271" y="4566860"/>
            <a:ext cx="2693499" cy="78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9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996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TextBox 54"/>
          <p:cNvSpPr txBox="1"/>
          <p:nvPr/>
        </p:nvSpPr>
        <p:spPr>
          <a:xfrm>
            <a:off x="8005270" y="5429325"/>
            <a:ext cx="2086576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17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7" name="Rectangle 55"/>
          <p:cNvSpPr/>
          <p:nvPr/>
        </p:nvSpPr>
        <p:spPr>
          <a:xfrm>
            <a:off x="8005271" y="5710800"/>
            <a:ext cx="2693499" cy="78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9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996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23880" y="500105"/>
            <a:ext cx="649860" cy="356238"/>
            <a:chOff x="779509" y="484063"/>
            <a:chExt cx="631151" cy="345982"/>
          </a:xfrm>
        </p:grpSpPr>
        <p:sp>
          <p:nvSpPr>
            <p:cNvPr id="36" name="矩形 35"/>
            <p:cNvSpPr/>
            <p:nvPr/>
          </p:nvSpPr>
          <p:spPr>
            <a:xfrm rot="2700000">
              <a:off x="779509" y="484063"/>
              <a:ext cx="345982" cy="34598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 rot="2700000">
              <a:off x="1074027" y="488740"/>
              <a:ext cx="336633" cy="336633"/>
            </a:xfrm>
            <a:prstGeom prst="rect">
              <a:avLst/>
            </a:prstGeom>
            <a:solidFill>
              <a:srgbClr val="0070C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1259140" y="433135"/>
            <a:ext cx="6551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单击此处添加文字内容</a:t>
            </a:r>
            <a:endParaRPr lang="zh-CN" altLang="en-US" sz="28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42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4" grpId="0"/>
      <p:bldP spid="55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Freeform 9"/>
          <p:cNvSpPr>
            <a:spLocks/>
          </p:cNvSpPr>
          <p:nvPr/>
        </p:nvSpPr>
        <p:spPr bwMode="auto">
          <a:xfrm>
            <a:off x="8303684" y="1647826"/>
            <a:ext cx="2480733" cy="626533"/>
          </a:xfrm>
          <a:custGeom>
            <a:avLst/>
            <a:gdLst>
              <a:gd name="T0" fmla="*/ 1172 w 1172"/>
              <a:gd name="T1" fmla="*/ 296 h 296"/>
              <a:gd name="T2" fmla="*/ 0 w 1172"/>
              <a:gd name="T3" fmla="*/ 296 h 296"/>
              <a:gd name="T4" fmla="*/ 153 w 1172"/>
              <a:gd name="T5" fmla="*/ 147 h 296"/>
              <a:gd name="T6" fmla="*/ 0 w 1172"/>
              <a:gd name="T7" fmla="*/ 0 h 296"/>
              <a:gd name="T8" fmla="*/ 1172 w 1172"/>
              <a:gd name="T9" fmla="*/ 0 h 296"/>
              <a:gd name="T10" fmla="*/ 1172 w 1172"/>
              <a:gd name="T11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2" h="296">
                <a:moveTo>
                  <a:pt x="1172" y="296"/>
                </a:moveTo>
                <a:lnTo>
                  <a:pt x="0" y="296"/>
                </a:lnTo>
                <a:lnTo>
                  <a:pt x="153" y="147"/>
                </a:lnTo>
                <a:lnTo>
                  <a:pt x="0" y="0"/>
                </a:lnTo>
                <a:lnTo>
                  <a:pt x="1172" y="0"/>
                </a:lnTo>
                <a:lnTo>
                  <a:pt x="1172" y="29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33802" name="Freeform 10"/>
          <p:cNvSpPr>
            <a:spLocks/>
          </p:cNvSpPr>
          <p:nvPr/>
        </p:nvSpPr>
        <p:spPr bwMode="auto">
          <a:xfrm>
            <a:off x="8303684" y="5495926"/>
            <a:ext cx="2480733" cy="626533"/>
          </a:xfrm>
          <a:custGeom>
            <a:avLst/>
            <a:gdLst>
              <a:gd name="T0" fmla="*/ 0 w 1172"/>
              <a:gd name="T1" fmla="*/ 0 h 296"/>
              <a:gd name="T2" fmla="*/ 1172 w 1172"/>
              <a:gd name="T3" fmla="*/ 0 h 296"/>
              <a:gd name="T4" fmla="*/ 1019 w 1172"/>
              <a:gd name="T5" fmla="*/ 147 h 296"/>
              <a:gd name="T6" fmla="*/ 1172 w 1172"/>
              <a:gd name="T7" fmla="*/ 296 h 296"/>
              <a:gd name="T8" fmla="*/ 0 w 1172"/>
              <a:gd name="T9" fmla="*/ 296 h 296"/>
              <a:gd name="T10" fmla="*/ 0 w 1172"/>
              <a:gd name="T11" fmla="*/ 0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2" h="296">
                <a:moveTo>
                  <a:pt x="0" y="0"/>
                </a:moveTo>
                <a:lnTo>
                  <a:pt x="1172" y="0"/>
                </a:lnTo>
                <a:lnTo>
                  <a:pt x="1019" y="147"/>
                </a:lnTo>
                <a:lnTo>
                  <a:pt x="1172" y="296"/>
                </a:lnTo>
                <a:lnTo>
                  <a:pt x="0" y="29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8303684" y="2610909"/>
            <a:ext cx="2480733" cy="6244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8303684" y="3571876"/>
            <a:ext cx="2480733" cy="6265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8303684" y="4534960"/>
            <a:ext cx="2480733" cy="6244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33806" name="Freeform 14"/>
          <p:cNvSpPr>
            <a:spLocks/>
          </p:cNvSpPr>
          <p:nvPr/>
        </p:nvSpPr>
        <p:spPr bwMode="auto">
          <a:xfrm>
            <a:off x="8303684" y="2274359"/>
            <a:ext cx="2480733" cy="336551"/>
          </a:xfrm>
          <a:custGeom>
            <a:avLst/>
            <a:gdLst>
              <a:gd name="T0" fmla="*/ 1172 w 1172"/>
              <a:gd name="T1" fmla="*/ 0 h 159"/>
              <a:gd name="T2" fmla="*/ 427 w 1172"/>
              <a:gd name="T3" fmla="*/ 0 h 159"/>
              <a:gd name="T4" fmla="*/ 0 w 1172"/>
              <a:gd name="T5" fmla="*/ 159 h 159"/>
              <a:gd name="T6" fmla="*/ 780 w 1172"/>
              <a:gd name="T7" fmla="*/ 159 h 159"/>
              <a:gd name="T8" fmla="*/ 1172 w 1172"/>
              <a:gd name="T9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2" h="159">
                <a:moveTo>
                  <a:pt x="1172" y="0"/>
                </a:moveTo>
                <a:lnTo>
                  <a:pt x="427" y="0"/>
                </a:lnTo>
                <a:lnTo>
                  <a:pt x="0" y="159"/>
                </a:lnTo>
                <a:lnTo>
                  <a:pt x="780" y="159"/>
                </a:lnTo>
                <a:lnTo>
                  <a:pt x="1172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33807" name="Freeform 15"/>
          <p:cNvSpPr>
            <a:spLocks/>
          </p:cNvSpPr>
          <p:nvPr/>
        </p:nvSpPr>
        <p:spPr bwMode="auto">
          <a:xfrm>
            <a:off x="8303684" y="3235326"/>
            <a:ext cx="2480733" cy="336551"/>
          </a:xfrm>
          <a:custGeom>
            <a:avLst/>
            <a:gdLst>
              <a:gd name="T0" fmla="*/ 1172 w 1172"/>
              <a:gd name="T1" fmla="*/ 0 h 159"/>
              <a:gd name="T2" fmla="*/ 427 w 1172"/>
              <a:gd name="T3" fmla="*/ 0 h 159"/>
              <a:gd name="T4" fmla="*/ 0 w 1172"/>
              <a:gd name="T5" fmla="*/ 159 h 159"/>
              <a:gd name="T6" fmla="*/ 780 w 1172"/>
              <a:gd name="T7" fmla="*/ 159 h 159"/>
              <a:gd name="T8" fmla="*/ 1172 w 1172"/>
              <a:gd name="T9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2" h="159">
                <a:moveTo>
                  <a:pt x="1172" y="0"/>
                </a:moveTo>
                <a:lnTo>
                  <a:pt x="427" y="0"/>
                </a:lnTo>
                <a:lnTo>
                  <a:pt x="0" y="159"/>
                </a:lnTo>
                <a:lnTo>
                  <a:pt x="780" y="159"/>
                </a:lnTo>
                <a:lnTo>
                  <a:pt x="1172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33808" name="Freeform 16"/>
          <p:cNvSpPr>
            <a:spLocks/>
          </p:cNvSpPr>
          <p:nvPr/>
        </p:nvSpPr>
        <p:spPr bwMode="auto">
          <a:xfrm>
            <a:off x="8303684" y="4198410"/>
            <a:ext cx="2480733" cy="336549"/>
          </a:xfrm>
          <a:custGeom>
            <a:avLst/>
            <a:gdLst>
              <a:gd name="T0" fmla="*/ 1172 w 1172"/>
              <a:gd name="T1" fmla="*/ 0 h 159"/>
              <a:gd name="T2" fmla="*/ 427 w 1172"/>
              <a:gd name="T3" fmla="*/ 0 h 159"/>
              <a:gd name="T4" fmla="*/ 0 w 1172"/>
              <a:gd name="T5" fmla="*/ 159 h 159"/>
              <a:gd name="T6" fmla="*/ 780 w 1172"/>
              <a:gd name="T7" fmla="*/ 159 h 159"/>
              <a:gd name="T8" fmla="*/ 1172 w 1172"/>
              <a:gd name="T9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2" h="159">
                <a:moveTo>
                  <a:pt x="1172" y="0"/>
                </a:moveTo>
                <a:lnTo>
                  <a:pt x="427" y="0"/>
                </a:lnTo>
                <a:lnTo>
                  <a:pt x="0" y="159"/>
                </a:lnTo>
                <a:lnTo>
                  <a:pt x="780" y="159"/>
                </a:lnTo>
                <a:lnTo>
                  <a:pt x="1172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33809" name="Freeform 17"/>
          <p:cNvSpPr>
            <a:spLocks/>
          </p:cNvSpPr>
          <p:nvPr/>
        </p:nvSpPr>
        <p:spPr bwMode="auto">
          <a:xfrm>
            <a:off x="8303684" y="5159376"/>
            <a:ext cx="2480733" cy="336549"/>
          </a:xfrm>
          <a:custGeom>
            <a:avLst/>
            <a:gdLst>
              <a:gd name="T0" fmla="*/ 1172 w 1172"/>
              <a:gd name="T1" fmla="*/ 0 h 159"/>
              <a:gd name="T2" fmla="*/ 427 w 1172"/>
              <a:gd name="T3" fmla="*/ 0 h 159"/>
              <a:gd name="T4" fmla="*/ 0 w 1172"/>
              <a:gd name="T5" fmla="*/ 159 h 159"/>
              <a:gd name="T6" fmla="*/ 780 w 1172"/>
              <a:gd name="T7" fmla="*/ 159 h 159"/>
              <a:gd name="T8" fmla="*/ 1172 w 1172"/>
              <a:gd name="T9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2" h="159">
                <a:moveTo>
                  <a:pt x="1172" y="0"/>
                </a:moveTo>
                <a:lnTo>
                  <a:pt x="427" y="0"/>
                </a:lnTo>
                <a:lnTo>
                  <a:pt x="0" y="159"/>
                </a:lnTo>
                <a:lnTo>
                  <a:pt x="780" y="159"/>
                </a:lnTo>
                <a:lnTo>
                  <a:pt x="1172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341279" y="3792010"/>
            <a:ext cx="541867" cy="543983"/>
            <a:chOff x="5633380" y="3999187"/>
            <a:chExt cx="571500" cy="573732"/>
          </a:xfrm>
        </p:grpSpPr>
        <p:sp>
          <p:nvSpPr>
            <p:cNvPr id="33813" name="Oval 21"/>
            <p:cNvSpPr>
              <a:spLocks noChangeArrowheads="1"/>
            </p:cNvSpPr>
            <p:nvPr/>
          </p:nvSpPr>
          <p:spPr bwMode="auto">
            <a:xfrm>
              <a:off x="5633380" y="3999187"/>
              <a:ext cx="571500" cy="5737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  <p:grpSp>
          <p:nvGrpSpPr>
            <p:cNvPr id="33814" name="Group 22"/>
            <p:cNvGrpSpPr>
              <a:grpSpLocks/>
            </p:cNvGrpSpPr>
            <p:nvPr/>
          </p:nvGrpSpPr>
          <p:grpSpPr bwMode="auto">
            <a:xfrm>
              <a:off x="5776255" y="4144294"/>
              <a:ext cx="285750" cy="281285"/>
              <a:chOff x="0" y="0"/>
              <a:chExt cx="140" cy="139"/>
            </a:xfrm>
          </p:grpSpPr>
          <p:sp>
            <p:nvSpPr>
              <p:cNvPr id="33815" name="Freeform 23"/>
              <p:cNvSpPr>
                <a:spLocks noEditPoints="1"/>
              </p:cNvSpPr>
              <p:nvPr/>
            </p:nvSpPr>
            <p:spPr bwMode="auto">
              <a:xfrm>
                <a:off x="0" y="0"/>
                <a:ext cx="140" cy="139"/>
              </a:xfrm>
              <a:custGeom>
                <a:avLst/>
                <a:gdLst>
                  <a:gd name="T0" fmla="*/ 70 w 79"/>
                  <a:gd name="T1" fmla="*/ 35 h 78"/>
                  <a:gd name="T2" fmla="*/ 63 w 79"/>
                  <a:gd name="T3" fmla="*/ 20 h 78"/>
                  <a:gd name="T4" fmla="*/ 69 w 79"/>
                  <a:gd name="T5" fmla="*/ 13 h 78"/>
                  <a:gd name="T6" fmla="*/ 65 w 79"/>
                  <a:gd name="T7" fmla="*/ 9 h 78"/>
                  <a:gd name="T8" fmla="*/ 58 w 79"/>
                  <a:gd name="T9" fmla="*/ 15 h 78"/>
                  <a:gd name="T10" fmla="*/ 43 w 79"/>
                  <a:gd name="T11" fmla="*/ 9 h 78"/>
                  <a:gd name="T12" fmla="*/ 43 w 79"/>
                  <a:gd name="T13" fmla="*/ 0 h 78"/>
                  <a:gd name="T14" fmla="*/ 36 w 79"/>
                  <a:gd name="T15" fmla="*/ 0 h 78"/>
                  <a:gd name="T16" fmla="*/ 36 w 79"/>
                  <a:gd name="T17" fmla="*/ 9 h 78"/>
                  <a:gd name="T18" fmla="*/ 20 w 79"/>
                  <a:gd name="T19" fmla="*/ 15 h 78"/>
                  <a:gd name="T20" fmla="*/ 14 w 79"/>
                  <a:gd name="T21" fmla="*/ 9 h 78"/>
                  <a:gd name="T22" fmla="*/ 9 w 79"/>
                  <a:gd name="T23" fmla="*/ 13 h 78"/>
                  <a:gd name="T24" fmla="*/ 16 w 79"/>
                  <a:gd name="T25" fmla="*/ 20 h 78"/>
                  <a:gd name="T26" fmla="*/ 9 w 79"/>
                  <a:gd name="T27" fmla="*/ 35 h 78"/>
                  <a:gd name="T28" fmla="*/ 0 w 79"/>
                  <a:gd name="T29" fmla="*/ 35 h 78"/>
                  <a:gd name="T30" fmla="*/ 0 w 79"/>
                  <a:gd name="T31" fmla="*/ 42 h 78"/>
                  <a:gd name="T32" fmla="*/ 9 w 79"/>
                  <a:gd name="T33" fmla="*/ 42 h 78"/>
                  <a:gd name="T34" fmla="*/ 16 w 79"/>
                  <a:gd name="T35" fmla="*/ 58 h 78"/>
                  <a:gd name="T36" fmla="*/ 9 w 79"/>
                  <a:gd name="T37" fmla="*/ 64 h 78"/>
                  <a:gd name="T38" fmla="*/ 14 w 79"/>
                  <a:gd name="T39" fmla="*/ 69 h 78"/>
                  <a:gd name="T40" fmla="*/ 20 w 79"/>
                  <a:gd name="T41" fmla="*/ 63 h 78"/>
                  <a:gd name="T42" fmla="*/ 36 w 79"/>
                  <a:gd name="T43" fmla="*/ 69 h 78"/>
                  <a:gd name="T44" fmla="*/ 36 w 79"/>
                  <a:gd name="T45" fmla="*/ 78 h 78"/>
                  <a:gd name="T46" fmla="*/ 43 w 79"/>
                  <a:gd name="T47" fmla="*/ 78 h 78"/>
                  <a:gd name="T48" fmla="*/ 43 w 79"/>
                  <a:gd name="T49" fmla="*/ 69 h 78"/>
                  <a:gd name="T50" fmla="*/ 58 w 79"/>
                  <a:gd name="T51" fmla="*/ 63 h 78"/>
                  <a:gd name="T52" fmla="*/ 65 w 79"/>
                  <a:gd name="T53" fmla="*/ 69 h 78"/>
                  <a:gd name="T54" fmla="*/ 69 w 79"/>
                  <a:gd name="T55" fmla="*/ 64 h 78"/>
                  <a:gd name="T56" fmla="*/ 63 w 79"/>
                  <a:gd name="T57" fmla="*/ 58 h 78"/>
                  <a:gd name="T58" fmla="*/ 70 w 79"/>
                  <a:gd name="T59" fmla="*/ 42 h 78"/>
                  <a:gd name="T60" fmla="*/ 79 w 79"/>
                  <a:gd name="T61" fmla="*/ 42 h 78"/>
                  <a:gd name="T62" fmla="*/ 79 w 79"/>
                  <a:gd name="T63" fmla="*/ 35 h 78"/>
                  <a:gd name="T64" fmla="*/ 70 w 79"/>
                  <a:gd name="T65" fmla="*/ 35 h 78"/>
                  <a:gd name="T66" fmla="*/ 16 w 79"/>
                  <a:gd name="T67" fmla="*/ 39 h 78"/>
                  <a:gd name="T68" fmla="*/ 39 w 79"/>
                  <a:gd name="T69" fmla="*/ 15 h 78"/>
                  <a:gd name="T70" fmla="*/ 63 w 79"/>
                  <a:gd name="T71" fmla="*/ 39 h 78"/>
                  <a:gd name="T72" fmla="*/ 39 w 79"/>
                  <a:gd name="T73" fmla="*/ 62 h 78"/>
                  <a:gd name="T74" fmla="*/ 16 w 79"/>
                  <a:gd name="T75" fmla="*/ 3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" h="78">
                    <a:moveTo>
                      <a:pt x="70" y="35"/>
                    </a:moveTo>
                    <a:cubicBezTo>
                      <a:pt x="69" y="30"/>
                      <a:pt x="67" y="24"/>
                      <a:pt x="63" y="20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4" y="12"/>
                      <a:pt x="49" y="9"/>
                      <a:pt x="43" y="9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0" y="9"/>
                      <a:pt x="25" y="12"/>
                      <a:pt x="20" y="15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2" y="24"/>
                      <a:pt x="10" y="30"/>
                      <a:pt x="9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10" y="48"/>
                      <a:pt x="12" y="53"/>
                      <a:pt x="16" y="58"/>
                    </a:cubicBezTo>
                    <a:cubicBezTo>
                      <a:pt x="9" y="64"/>
                      <a:pt x="9" y="64"/>
                      <a:pt x="9" y="64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5" y="66"/>
                      <a:pt x="30" y="68"/>
                      <a:pt x="36" y="69"/>
                    </a:cubicBezTo>
                    <a:cubicBezTo>
                      <a:pt x="36" y="78"/>
                      <a:pt x="36" y="78"/>
                      <a:pt x="36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3" y="69"/>
                      <a:pt x="43" y="69"/>
                      <a:pt x="43" y="69"/>
                    </a:cubicBezTo>
                    <a:cubicBezTo>
                      <a:pt x="49" y="68"/>
                      <a:pt x="54" y="66"/>
                      <a:pt x="58" y="63"/>
                    </a:cubicBezTo>
                    <a:cubicBezTo>
                      <a:pt x="65" y="69"/>
                      <a:pt x="65" y="69"/>
                      <a:pt x="65" y="69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3" y="58"/>
                      <a:pt x="63" y="58"/>
                      <a:pt x="63" y="58"/>
                    </a:cubicBezTo>
                    <a:cubicBezTo>
                      <a:pt x="67" y="53"/>
                      <a:pt x="69" y="48"/>
                      <a:pt x="70" y="42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79" y="35"/>
                      <a:pt x="79" y="35"/>
                      <a:pt x="79" y="35"/>
                    </a:cubicBezTo>
                    <a:lnTo>
                      <a:pt x="70" y="35"/>
                    </a:lnTo>
                    <a:close/>
                    <a:moveTo>
                      <a:pt x="16" y="39"/>
                    </a:moveTo>
                    <a:cubicBezTo>
                      <a:pt x="16" y="26"/>
                      <a:pt x="26" y="15"/>
                      <a:pt x="39" y="15"/>
                    </a:cubicBezTo>
                    <a:cubicBezTo>
                      <a:pt x="52" y="15"/>
                      <a:pt x="63" y="26"/>
                      <a:pt x="63" y="39"/>
                    </a:cubicBezTo>
                    <a:cubicBezTo>
                      <a:pt x="63" y="52"/>
                      <a:pt x="52" y="62"/>
                      <a:pt x="39" y="62"/>
                    </a:cubicBezTo>
                    <a:cubicBezTo>
                      <a:pt x="26" y="62"/>
                      <a:pt x="16" y="52"/>
                      <a:pt x="16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707">
                  <a:solidFill>
                    <a:schemeClr val="bg1"/>
                  </a:solidFill>
                </a:endParaRPr>
              </a:p>
            </p:txBody>
          </p:sp>
          <p:sp>
            <p:nvSpPr>
              <p:cNvPr id="33816" name="Freeform 24"/>
              <p:cNvSpPr>
                <a:spLocks noEditPoints="1"/>
              </p:cNvSpPr>
              <p:nvPr/>
            </p:nvSpPr>
            <p:spPr bwMode="auto">
              <a:xfrm>
                <a:off x="50" y="50"/>
                <a:ext cx="41" cy="39"/>
              </a:xfrm>
              <a:custGeom>
                <a:avLst/>
                <a:gdLst>
                  <a:gd name="T0" fmla="*/ 23 w 23"/>
                  <a:gd name="T1" fmla="*/ 11 h 22"/>
                  <a:gd name="T2" fmla="*/ 11 w 23"/>
                  <a:gd name="T3" fmla="*/ 0 h 22"/>
                  <a:gd name="T4" fmla="*/ 0 w 23"/>
                  <a:gd name="T5" fmla="*/ 11 h 22"/>
                  <a:gd name="T6" fmla="*/ 11 w 23"/>
                  <a:gd name="T7" fmla="*/ 22 h 22"/>
                  <a:gd name="T8" fmla="*/ 23 w 23"/>
                  <a:gd name="T9" fmla="*/ 11 h 22"/>
                  <a:gd name="T10" fmla="*/ 7 w 23"/>
                  <a:gd name="T11" fmla="*/ 11 h 22"/>
                  <a:gd name="T12" fmla="*/ 11 w 23"/>
                  <a:gd name="T13" fmla="*/ 6 h 22"/>
                  <a:gd name="T14" fmla="*/ 16 w 23"/>
                  <a:gd name="T15" fmla="*/ 11 h 22"/>
                  <a:gd name="T16" fmla="*/ 11 w 23"/>
                  <a:gd name="T17" fmla="*/ 15 h 22"/>
                  <a:gd name="T18" fmla="*/ 7 w 23"/>
                  <a:gd name="T1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cubicBezTo>
                      <a:pt x="23" y="5"/>
                      <a:pt x="18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8" y="22"/>
                      <a:pt x="23" y="17"/>
                      <a:pt x="23" y="11"/>
                    </a:cubicBezTo>
                    <a:close/>
                    <a:moveTo>
                      <a:pt x="7" y="11"/>
                    </a:moveTo>
                    <a:cubicBezTo>
                      <a:pt x="7" y="8"/>
                      <a:pt x="9" y="6"/>
                      <a:pt x="11" y="6"/>
                    </a:cubicBezTo>
                    <a:cubicBezTo>
                      <a:pt x="14" y="6"/>
                      <a:pt x="16" y="8"/>
                      <a:pt x="16" y="11"/>
                    </a:cubicBezTo>
                    <a:cubicBezTo>
                      <a:pt x="16" y="13"/>
                      <a:pt x="14" y="15"/>
                      <a:pt x="11" y="15"/>
                    </a:cubicBezTo>
                    <a:cubicBezTo>
                      <a:pt x="9" y="15"/>
                      <a:pt x="7" y="13"/>
                      <a:pt x="7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707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639656" y="3792010"/>
            <a:ext cx="543984" cy="543983"/>
            <a:chOff x="2784012" y="3999187"/>
            <a:chExt cx="573733" cy="573732"/>
          </a:xfrm>
        </p:grpSpPr>
        <p:sp>
          <p:nvSpPr>
            <p:cNvPr id="33811" name="Oval 19"/>
            <p:cNvSpPr>
              <a:spLocks noChangeArrowheads="1"/>
            </p:cNvSpPr>
            <p:nvPr/>
          </p:nvSpPr>
          <p:spPr bwMode="auto">
            <a:xfrm>
              <a:off x="2784012" y="3999187"/>
              <a:ext cx="573733" cy="5737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  <p:grpSp>
          <p:nvGrpSpPr>
            <p:cNvPr id="33817" name="Group 25"/>
            <p:cNvGrpSpPr>
              <a:grpSpLocks/>
            </p:cNvGrpSpPr>
            <p:nvPr/>
          </p:nvGrpSpPr>
          <p:grpSpPr bwMode="auto">
            <a:xfrm>
              <a:off x="2977117" y="4162152"/>
              <a:ext cx="187523" cy="241102"/>
              <a:chOff x="0" y="0"/>
              <a:chExt cx="109" cy="141"/>
            </a:xfrm>
          </p:grpSpPr>
          <p:sp>
            <p:nvSpPr>
              <p:cNvPr id="33818" name="Freeform 26"/>
              <p:cNvSpPr>
                <a:spLocks noEditPoints="1"/>
              </p:cNvSpPr>
              <p:nvPr/>
            </p:nvSpPr>
            <p:spPr bwMode="auto">
              <a:xfrm>
                <a:off x="0" y="0"/>
                <a:ext cx="109" cy="141"/>
              </a:xfrm>
              <a:custGeom>
                <a:avLst/>
                <a:gdLst>
                  <a:gd name="T0" fmla="*/ 75 w 109"/>
                  <a:gd name="T1" fmla="*/ 0 h 141"/>
                  <a:gd name="T2" fmla="*/ 0 w 109"/>
                  <a:gd name="T3" fmla="*/ 0 h 141"/>
                  <a:gd name="T4" fmla="*/ 0 w 109"/>
                  <a:gd name="T5" fmla="*/ 141 h 141"/>
                  <a:gd name="T6" fmla="*/ 109 w 109"/>
                  <a:gd name="T7" fmla="*/ 141 h 141"/>
                  <a:gd name="T8" fmla="*/ 109 w 109"/>
                  <a:gd name="T9" fmla="*/ 34 h 141"/>
                  <a:gd name="T10" fmla="*/ 75 w 109"/>
                  <a:gd name="T11" fmla="*/ 0 h 141"/>
                  <a:gd name="T12" fmla="*/ 13 w 109"/>
                  <a:gd name="T13" fmla="*/ 128 h 141"/>
                  <a:gd name="T14" fmla="*/ 13 w 109"/>
                  <a:gd name="T15" fmla="*/ 13 h 141"/>
                  <a:gd name="T16" fmla="*/ 68 w 109"/>
                  <a:gd name="T17" fmla="*/ 13 h 141"/>
                  <a:gd name="T18" fmla="*/ 68 w 109"/>
                  <a:gd name="T19" fmla="*/ 43 h 141"/>
                  <a:gd name="T20" fmla="*/ 96 w 109"/>
                  <a:gd name="T21" fmla="*/ 43 h 141"/>
                  <a:gd name="T22" fmla="*/ 96 w 109"/>
                  <a:gd name="T23" fmla="*/ 128 h 141"/>
                  <a:gd name="T24" fmla="*/ 13 w 109"/>
                  <a:gd name="T25" fmla="*/ 12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41">
                    <a:moveTo>
                      <a:pt x="75" y="0"/>
                    </a:moveTo>
                    <a:lnTo>
                      <a:pt x="0" y="0"/>
                    </a:lnTo>
                    <a:lnTo>
                      <a:pt x="0" y="141"/>
                    </a:lnTo>
                    <a:lnTo>
                      <a:pt x="109" y="141"/>
                    </a:lnTo>
                    <a:lnTo>
                      <a:pt x="109" y="34"/>
                    </a:lnTo>
                    <a:lnTo>
                      <a:pt x="75" y="0"/>
                    </a:lnTo>
                    <a:close/>
                    <a:moveTo>
                      <a:pt x="13" y="128"/>
                    </a:moveTo>
                    <a:lnTo>
                      <a:pt x="13" y="13"/>
                    </a:lnTo>
                    <a:lnTo>
                      <a:pt x="68" y="13"/>
                    </a:lnTo>
                    <a:lnTo>
                      <a:pt x="68" y="43"/>
                    </a:lnTo>
                    <a:lnTo>
                      <a:pt x="96" y="43"/>
                    </a:lnTo>
                    <a:lnTo>
                      <a:pt x="96" y="128"/>
                    </a:lnTo>
                    <a:lnTo>
                      <a:pt x="13" y="1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707">
                  <a:solidFill>
                    <a:schemeClr val="bg1"/>
                  </a:solidFill>
                </a:endParaRPr>
              </a:p>
            </p:txBody>
          </p:sp>
          <p:sp>
            <p:nvSpPr>
              <p:cNvPr id="33819" name="Freeform 27"/>
              <p:cNvSpPr>
                <a:spLocks/>
              </p:cNvSpPr>
              <p:nvPr/>
            </p:nvSpPr>
            <p:spPr bwMode="auto">
              <a:xfrm>
                <a:off x="32" y="48"/>
                <a:ext cx="43" cy="47"/>
              </a:xfrm>
              <a:custGeom>
                <a:avLst/>
                <a:gdLst>
                  <a:gd name="T0" fmla="*/ 29 w 43"/>
                  <a:gd name="T1" fmla="*/ 23 h 47"/>
                  <a:gd name="T2" fmla="*/ 29 w 43"/>
                  <a:gd name="T3" fmla="*/ 0 h 47"/>
                  <a:gd name="T4" fmla="*/ 16 w 43"/>
                  <a:gd name="T5" fmla="*/ 0 h 47"/>
                  <a:gd name="T6" fmla="*/ 16 w 43"/>
                  <a:gd name="T7" fmla="*/ 23 h 47"/>
                  <a:gd name="T8" fmla="*/ 9 w 43"/>
                  <a:gd name="T9" fmla="*/ 16 h 47"/>
                  <a:gd name="T10" fmla="*/ 0 w 43"/>
                  <a:gd name="T11" fmla="*/ 25 h 47"/>
                  <a:gd name="T12" fmla="*/ 21 w 43"/>
                  <a:gd name="T13" fmla="*/ 47 h 47"/>
                  <a:gd name="T14" fmla="*/ 43 w 43"/>
                  <a:gd name="T15" fmla="*/ 25 h 47"/>
                  <a:gd name="T16" fmla="*/ 36 w 43"/>
                  <a:gd name="T17" fmla="*/ 16 h 47"/>
                  <a:gd name="T18" fmla="*/ 29 w 43"/>
                  <a:gd name="T1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7">
                    <a:moveTo>
                      <a:pt x="29" y="23"/>
                    </a:moveTo>
                    <a:lnTo>
                      <a:pt x="29" y="0"/>
                    </a:lnTo>
                    <a:lnTo>
                      <a:pt x="16" y="0"/>
                    </a:lnTo>
                    <a:lnTo>
                      <a:pt x="16" y="23"/>
                    </a:lnTo>
                    <a:lnTo>
                      <a:pt x="9" y="16"/>
                    </a:lnTo>
                    <a:lnTo>
                      <a:pt x="0" y="25"/>
                    </a:lnTo>
                    <a:lnTo>
                      <a:pt x="21" y="47"/>
                    </a:lnTo>
                    <a:lnTo>
                      <a:pt x="43" y="25"/>
                    </a:lnTo>
                    <a:lnTo>
                      <a:pt x="36" y="16"/>
                    </a:lnTo>
                    <a:lnTo>
                      <a:pt x="29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707">
                  <a:solidFill>
                    <a:schemeClr val="bg1"/>
                  </a:solidFill>
                </a:endParaRPr>
              </a:p>
            </p:txBody>
          </p:sp>
          <p:sp>
            <p:nvSpPr>
              <p:cNvPr id="33820" name="Rectangle 28"/>
              <p:cNvSpPr>
                <a:spLocks noChangeArrowheads="1"/>
              </p:cNvSpPr>
              <p:nvPr/>
            </p:nvSpPr>
            <p:spPr bwMode="auto">
              <a:xfrm>
                <a:off x="37" y="102"/>
                <a:ext cx="34" cy="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707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3971895" y="3792010"/>
            <a:ext cx="541867" cy="543983"/>
            <a:chOff x="4189108" y="3999187"/>
            <a:chExt cx="571500" cy="573732"/>
          </a:xfrm>
        </p:grpSpPr>
        <p:sp>
          <p:nvSpPr>
            <p:cNvPr id="33812" name="Oval 20"/>
            <p:cNvSpPr>
              <a:spLocks noChangeArrowheads="1"/>
            </p:cNvSpPr>
            <p:nvPr/>
          </p:nvSpPr>
          <p:spPr bwMode="auto">
            <a:xfrm>
              <a:off x="4189108" y="3999187"/>
              <a:ext cx="571500" cy="5737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  <p:grpSp>
          <p:nvGrpSpPr>
            <p:cNvPr id="33821" name="Group 29"/>
            <p:cNvGrpSpPr>
              <a:grpSpLocks/>
            </p:cNvGrpSpPr>
            <p:nvPr/>
          </p:nvGrpSpPr>
          <p:grpSpPr bwMode="auto">
            <a:xfrm>
              <a:off x="4352075" y="4166618"/>
              <a:ext cx="245566" cy="236637"/>
              <a:chOff x="0" y="0"/>
              <a:chExt cx="141" cy="139"/>
            </a:xfrm>
          </p:grpSpPr>
          <p:sp>
            <p:nvSpPr>
              <p:cNvPr id="33822" name="Freeform 30"/>
              <p:cNvSpPr>
                <a:spLocks noEditPoints="1"/>
              </p:cNvSpPr>
              <p:nvPr/>
            </p:nvSpPr>
            <p:spPr bwMode="auto">
              <a:xfrm>
                <a:off x="0" y="0"/>
                <a:ext cx="141" cy="139"/>
              </a:xfrm>
              <a:custGeom>
                <a:avLst/>
                <a:gdLst>
                  <a:gd name="T0" fmla="*/ 128 w 141"/>
                  <a:gd name="T1" fmla="*/ 101 h 139"/>
                  <a:gd name="T2" fmla="*/ 37 w 141"/>
                  <a:gd name="T3" fmla="*/ 101 h 139"/>
                  <a:gd name="T4" fmla="*/ 37 w 141"/>
                  <a:gd name="T5" fmla="*/ 11 h 139"/>
                  <a:gd name="T6" fmla="*/ 68 w 141"/>
                  <a:gd name="T7" fmla="*/ 11 h 139"/>
                  <a:gd name="T8" fmla="*/ 68 w 141"/>
                  <a:gd name="T9" fmla="*/ 0 h 139"/>
                  <a:gd name="T10" fmla="*/ 25 w 141"/>
                  <a:gd name="T11" fmla="*/ 0 h 139"/>
                  <a:gd name="T12" fmla="*/ 25 w 141"/>
                  <a:gd name="T13" fmla="*/ 25 h 139"/>
                  <a:gd name="T14" fmla="*/ 0 w 141"/>
                  <a:gd name="T15" fmla="*/ 25 h 139"/>
                  <a:gd name="T16" fmla="*/ 0 w 141"/>
                  <a:gd name="T17" fmla="*/ 139 h 139"/>
                  <a:gd name="T18" fmla="*/ 114 w 141"/>
                  <a:gd name="T19" fmla="*/ 139 h 139"/>
                  <a:gd name="T20" fmla="*/ 114 w 141"/>
                  <a:gd name="T21" fmla="*/ 114 h 139"/>
                  <a:gd name="T22" fmla="*/ 141 w 141"/>
                  <a:gd name="T23" fmla="*/ 114 h 139"/>
                  <a:gd name="T24" fmla="*/ 141 w 141"/>
                  <a:gd name="T25" fmla="*/ 71 h 139"/>
                  <a:gd name="T26" fmla="*/ 128 w 141"/>
                  <a:gd name="T27" fmla="*/ 71 h 139"/>
                  <a:gd name="T28" fmla="*/ 128 w 141"/>
                  <a:gd name="T29" fmla="*/ 101 h 139"/>
                  <a:gd name="T30" fmla="*/ 103 w 141"/>
                  <a:gd name="T31" fmla="*/ 126 h 139"/>
                  <a:gd name="T32" fmla="*/ 12 w 141"/>
                  <a:gd name="T33" fmla="*/ 126 h 139"/>
                  <a:gd name="T34" fmla="*/ 12 w 141"/>
                  <a:gd name="T35" fmla="*/ 37 h 139"/>
                  <a:gd name="T36" fmla="*/ 25 w 141"/>
                  <a:gd name="T37" fmla="*/ 37 h 139"/>
                  <a:gd name="T38" fmla="*/ 25 w 141"/>
                  <a:gd name="T39" fmla="*/ 114 h 139"/>
                  <a:gd name="T40" fmla="*/ 103 w 141"/>
                  <a:gd name="T41" fmla="*/ 114 h 139"/>
                  <a:gd name="T42" fmla="*/ 103 w 141"/>
                  <a:gd name="T43" fmla="*/ 12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1" h="139">
                    <a:moveTo>
                      <a:pt x="128" y="101"/>
                    </a:moveTo>
                    <a:lnTo>
                      <a:pt x="37" y="101"/>
                    </a:lnTo>
                    <a:lnTo>
                      <a:pt x="37" y="11"/>
                    </a:lnTo>
                    <a:lnTo>
                      <a:pt x="68" y="11"/>
                    </a:lnTo>
                    <a:lnTo>
                      <a:pt x="68" y="0"/>
                    </a:lnTo>
                    <a:lnTo>
                      <a:pt x="25" y="0"/>
                    </a:lnTo>
                    <a:lnTo>
                      <a:pt x="25" y="25"/>
                    </a:lnTo>
                    <a:lnTo>
                      <a:pt x="0" y="25"/>
                    </a:lnTo>
                    <a:lnTo>
                      <a:pt x="0" y="139"/>
                    </a:lnTo>
                    <a:lnTo>
                      <a:pt x="114" y="139"/>
                    </a:lnTo>
                    <a:lnTo>
                      <a:pt x="114" y="114"/>
                    </a:lnTo>
                    <a:lnTo>
                      <a:pt x="141" y="114"/>
                    </a:lnTo>
                    <a:lnTo>
                      <a:pt x="141" y="71"/>
                    </a:lnTo>
                    <a:lnTo>
                      <a:pt x="128" y="71"/>
                    </a:lnTo>
                    <a:lnTo>
                      <a:pt x="128" y="101"/>
                    </a:lnTo>
                    <a:close/>
                    <a:moveTo>
                      <a:pt x="103" y="126"/>
                    </a:moveTo>
                    <a:lnTo>
                      <a:pt x="12" y="126"/>
                    </a:lnTo>
                    <a:lnTo>
                      <a:pt x="12" y="37"/>
                    </a:lnTo>
                    <a:lnTo>
                      <a:pt x="25" y="37"/>
                    </a:lnTo>
                    <a:lnTo>
                      <a:pt x="25" y="114"/>
                    </a:lnTo>
                    <a:lnTo>
                      <a:pt x="103" y="114"/>
                    </a:lnTo>
                    <a:lnTo>
                      <a:pt x="103" y="1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707">
                  <a:solidFill>
                    <a:schemeClr val="bg1"/>
                  </a:solidFill>
                </a:endParaRPr>
              </a:p>
            </p:txBody>
          </p:sp>
          <p:sp>
            <p:nvSpPr>
              <p:cNvPr id="33823" name="Freeform 31"/>
              <p:cNvSpPr>
                <a:spLocks/>
              </p:cNvSpPr>
              <p:nvPr/>
            </p:nvSpPr>
            <p:spPr bwMode="auto">
              <a:xfrm>
                <a:off x="78" y="0"/>
                <a:ext cx="63" cy="61"/>
              </a:xfrm>
              <a:custGeom>
                <a:avLst/>
                <a:gdLst>
                  <a:gd name="T0" fmla="*/ 11 w 63"/>
                  <a:gd name="T1" fmla="*/ 0 h 61"/>
                  <a:gd name="T2" fmla="*/ 11 w 63"/>
                  <a:gd name="T3" fmla="*/ 11 h 61"/>
                  <a:gd name="T4" fmla="*/ 41 w 63"/>
                  <a:gd name="T5" fmla="*/ 11 h 61"/>
                  <a:gd name="T6" fmla="*/ 0 w 63"/>
                  <a:gd name="T7" fmla="*/ 52 h 61"/>
                  <a:gd name="T8" fmla="*/ 9 w 63"/>
                  <a:gd name="T9" fmla="*/ 61 h 61"/>
                  <a:gd name="T10" fmla="*/ 50 w 63"/>
                  <a:gd name="T11" fmla="*/ 20 h 61"/>
                  <a:gd name="T12" fmla="*/ 50 w 63"/>
                  <a:gd name="T13" fmla="*/ 50 h 61"/>
                  <a:gd name="T14" fmla="*/ 63 w 63"/>
                  <a:gd name="T15" fmla="*/ 50 h 61"/>
                  <a:gd name="T16" fmla="*/ 63 w 63"/>
                  <a:gd name="T17" fmla="*/ 0 h 61"/>
                  <a:gd name="T18" fmla="*/ 11 w 63"/>
                  <a:gd name="T1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1">
                    <a:moveTo>
                      <a:pt x="11" y="0"/>
                    </a:moveTo>
                    <a:lnTo>
                      <a:pt x="11" y="11"/>
                    </a:lnTo>
                    <a:lnTo>
                      <a:pt x="41" y="11"/>
                    </a:lnTo>
                    <a:lnTo>
                      <a:pt x="0" y="52"/>
                    </a:lnTo>
                    <a:lnTo>
                      <a:pt x="9" y="61"/>
                    </a:lnTo>
                    <a:lnTo>
                      <a:pt x="50" y="20"/>
                    </a:lnTo>
                    <a:lnTo>
                      <a:pt x="50" y="50"/>
                    </a:lnTo>
                    <a:lnTo>
                      <a:pt x="63" y="50"/>
                    </a:lnTo>
                    <a:lnTo>
                      <a:pt x="63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707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1224063" y="3792010"/>
            <a:ext cx="541867" cy="543983"/>
            <a:chOff x="1291004" y="3999187"/>
            <a:chExt cx="571500" cy="573732"/>
          </a:xfrm>
        </p:grpSpPr>
        <p:sp>
          <p:nvSpPr>
            <p:cNvPr id="33810" name="Oval 18"/>
            <p:cNvSpPr>
              <a:spLocks noChangeArrowheads="1"/>
            </p:cNvSpPr>
            <p:nvPr/>
          </p:nvSpPr>
          <p:spPr bwMode="auto">
            <a:xfrm>
              <a:off x="1291004" y="3999187"/>
              <a:ext cx="571500" cy="5737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  <p:grpSp>
          <p:nvGrpSpPr>
            <p:cNvPr id="33824" name="Group 32"/>
            <p:cNvGrpSpPr>
              <a:grpSpLocks/>
            </p:cNvGrpSpPr>
            <p:nvPr/>
          </p:nvGrpSpPr>
          <p:grpSpPr bwMode="auto">
            <a:xfrm>
              <a:off x="1453971" y="4162152"/>
              <a:ext cx="245566" cy="241102"/>
              <a:chOff x="0" y="0"/>
              <a:chExt cx="141" cy="141"/>
            </a:xfrm>
          </p:grpSpPr>
          <p:sp>
            <p:nvSpPr>
              <p:cNvPr id="33825" name="Freeform 33"/>
              <p:cNvSpPr>
                <a:spLocks noEditPoints="1"/>
              </p:cNvSpPr>
              <p:nvPr/>
            </p:nvSpPr>
            <p:spPr bwMode="auto">
              <a:xfrm>
                <a:off x="79" y="79"/>
                <a:ext cx="62" cy="62"/>
              </a:xfrm>
              <a:custGeom>
                <a:avLst/>
                <a:gdLst>
                  <a:gd name="T0" fmla="*/ 62 w 62"/>
                  <a:gd name="T1" fmla="*/ 62 h 62"/>
                  <a:gd name="T2" fmla="*/ 0 w 62"/>
                  <a:gd name="T3" fmla="*/ 62 h 62"/>
                  <a:gd name="T4" fmla="*/ 0 w 62"/>
                  <a:gd name="T5" fmla="*/ 0 h 62"/>
                  <a:gd name="T6" fmla="*/ 62 w 62"/>
                  <a:gd name="T7" fmla="*/ 0 h 62"/>
                  <a:gd name="T8" fmla="*/ 62 w 62"/>
                  <a:gd name="T9" fmla="*/ 62 h 62"/>
                  <a:gd name="T10" fmla="*/ 10 w 62"/>
                  <a:gd name="T11" fmla="*/ 49 h 62"/>
                  <a:gd name="T12" fmla="*/ 49 w 62"/>
                  <a:gd name="T13" fmla="*/ 49 h 62"/>
                  <a:gd name="T14" fmla="*/ 49 w 62"/>
                  <a:gd name="T15" fmla="*/ 12 h 62"/>
                  <a:gd name="T16" fmla="*/ 10 w 62"/>
                  <a:gd name="T17" fmla="*/ 12 h 62"/>
                  <a:gd name="T18" fmla="*/ 10 w 62"/>
                  <a:gd name="T19" fmla="*/ 4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62" y="62"/>
                    </a:moveTo>
                    <a:lnTo>
                      <a:pt x="0" y="6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62"/>
                    </a:lnTo>
                    <a:close/>
                    <a:moveTo>
                      <a:pt x="10" y="49"/>
                    </a:moveTo>
                    <a:lnTo>
                      <a:pt x="49" y="49"/>
                    </a:lnTo>
                    <a:lnTo>
                      <a:pt x="49" y="12"/>
                    </a:lnTo>
                    <a:lnTo>
                      <a:pt x="10" y="12"/>
                    </a:lnTo>
                    <a:lnTo>
                      <a:pt x="10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707">
                  <a:solidFill>
                    <a:schemeClr val="bg1"/>
                  </a:solidFill>
                </a:endParaRPr>
              </a:p>
            </p:txBody>
          </p:sp>
          <p:sp>
            <p:nvSpPr>
              <p:cNvPr id="33826" name="Freeform 34"/>
              <p:cNvSpPr>
                <a:spLocks noEditPoints="1"/>
              </p:cNvSpPr>
              <p:nvPr/>
            </p:nvSpPr>
            <p:spPr bwMode="auto">
              <a:xfrm>
                <a:off x="0" y="79"/>
                <a:ext cx="63" cy="62"/>
              </a:xfrm>
              <a:custGeom>
                <a:avLst/>
                <a:gdLst>
                  <a:gd name="T0" fmla="*/ 63 w 63"/>
                  <a:gd name="T1" fmla="*/ 62 h 62"/>
                  <a:gd name="T2" fmla="*/ 0 w 63"/>
                  <a:gd name="T3" fmla="*/ 62 h 62"/>
                  <a:gd name="T4" fmla="*/ 0 w 63"/>
                  <a:gd name="T5" fmla="*/ 0 h 62"/>
                  <a:gd name="T6" fmla="*/ 63 w 63"/>
                  <a:gd name="T7" fmla="*/ 0 h 62"/>
                  <a:gd name="T8" fmla="*/ 63 w 63"/>
                  <a:gd name="T9" fmla="*/ 62 h 62"/>
                  <a:gd name="T10" fmla="*/ 13 w 63"/>
                  <a:gd name="T11" fmla="*/ 49 h 62"/>
                  <a:gd name="T12" fmla="*/ 50 w 63"/>
                  <a:gd name="T13" fmla="*/ 49 h 62"/>
                  <a:gd name="T14" fmla="*/ 50 w 63"/>
                  <a:gd name="T15" fmla="*/ 12 h 62"/>
                  <a:gd name="T16" fmla="*/ 13 w 63"/>
                  <a:gd name="T17" fmla="*/ 12 h 62"/>
                  <a:gd name="T18" fmla="*/ 13 w 63"/>
                  <a:gd name="T19" fmla="*/ 4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2">
                    <a:moveTo>
                      <a:pt x="63" y="62"/>
                    </a:moveTo>
                    <a:lnTo>
                      <a:pt x="0" y="62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63" y="62"/>
                    </a:lnTo>
                    <a:close/>
                    <a:moveTo>
                      <a:pt x="13" y="49"/>
                    </a:moveTo>
                    <a:lnTo>
                      <a:pt x="50" y="49"/>
                    </a:lnTo>
                    <a:lnTo>
                      <a:pt x="50" y="12"/>
                    </a:lnTo>
                    <a:lnTo>
                      <a:pt x="13" y="12"/>
                    </a:lnTo>
                    <a:lnTo>
                      <a:pt x="13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707">
                  <a:solidFill>
                    <a:schemeClr val="bg1"/>
                  </a:solidFill>
                </a:endParaRPr>
              </a:p>
            </p:txBody>
          </p:sp>
          <p:sp>
            <p:nvSpPr>
              <p:cNvPr id="33827" name="Freeform 35"/>
              <p:cNvSpPr>
                <a:spLocks noEditPoints="1"/>
              </p:cNvSpPr>
              <p:nvPr/>
            </p:nvSpPr>
            <p:spPr bwMode="auto">
              <a:xfrm>
                <a:off x="79" y="0"/>
                <a:ext cx="62" cy="63"/>
              </a:xfrm>
              <a:custGeom>
                <a:avLst/>
                <a:gdLst>
                  <a:gd name="T0" fmla="*/ 62 w 62"/>
                  <a:gd name="T1" fmla="*/ 63 h 63"/>
                  <a:gd name="T2" fmla="*/ 0 w 62"/>
                  <a:gd name="T3" fmla="*/ 63 h 63"/>
                  <a:gd name="T4" fmla="*/ 0 w 62"/>
                  <a:gd name="T5" fmla="*/ 0 h 63"/>
                  <a:gd name="T6" fmla="*/ 62 w 62"/>
                  <a:gd name="T7" fmla="*/ 0 h 63"/>
                  <a:gd name="T8" fmla="*/ 62 w 62"/>
                  <a:gd name="T9" fmla="*/ 63 h 63"/>
                  <a:gd name="T10" fmla="*/ 10 w 62"/>
                  <a:gd name="T11" fmla="*/ 52 h 63"/>
                  <a:gd name="T12" fmla="*/ 49 w 62"/>
                  <a:gd name="T13" fmla="*/ 52 h 63"/>
                  <a:gd name="T14" fmla="*/ 49 w 62"/>
                  <a:gd name="T15" fmla="*/ 13 h 63"/>
                  <a:gd name="T16" fmla="*/ 10 w 62"/>
                  <a:gd name="T17" fmla="*/ 13 h 63"/>
                  <a:gd name="T18" fmla="*/ 10 w 62"/>
                  <a:gd name="T19" fmla="*/ 5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3">
                    <a:moveTo>
                      <a:pt x="62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63"/>
                    </a:lnTo>
                    <a:close/>
                    <a:moveTo>
                      <a:pt x="10" y="52"/>
                    </a:moveTo>
                    <a:lnTo>
                      <a:pt x="49" y="52"/>
                    </a:lnTo>
                    <a:lnTo>
                      <a:pt x="49" y="13"/>
                    </a:lnTo>
                    <a:lnTo>
                      <a:pt x="10" y="13"/>
                    </a:lnTo>
                    <a:lnTo>
                      <a:pt x="10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707">
                  <a:solidFill>
                    <a:schemeClr val="bg1"/>
                  </a:solidFill>
                </a:endParaRPr>
              </a:p>
            </p:txBody>
          </p:sp>
          <p:sp>
            <p:nvSpPr>
              <p:cNvPr id="33828" name="Freeform 36"/>
              <p:cNvSpPr>
                <a:spLocks noEditPoints="1"/>
              </p:cNvSpPr>
              <p:nvPr/>
            </p:nvSpPr>
            <p:spPr bwMode="auto">
              <a:xfrm>
                <a:off x="0" y="0"/>
                <a:ext cx="63" cy="63"/>
              </a:xfrm>
              <a:custGeom>
                <a:avLst/>
                <a:gdLst>
                  <a:gd name="T0" fmla="*/ 63 w 63"/>
                  <a:gd name="T1" fmla="*/ 63 h 63"/>
                  <a:gd name="T2" fmla="*/ 0 w 63"/>
                  <a:gd name="T3" fmla="*/ 63 h 63"/>
                  <a:gd name="T4" fmla="*/ 0 w 63"/>
                  <a:gd name="T5" fmla="*/ 0 h 63"/>
                  <a:gd name="T6" fmla="*/ 63 w 63"/>
                  <a:gd name="T7" fmla="*/ 0 h 63"/>
                  <a:gd name="T8" fmla="*/ 63 w 63"/>
                  <a:gd name="T9" fmla="*/ 63 h 63"/>
                  <a:gd name="T10" fmla="*/ 13 w 63"/>
                  <a:gd name="T11" fmla="*/ 52 h 63"/>
                  <a:gd name="T12" fmla="*/ 50 w 63"/>
                  <a:gd name="T13" fmla="*/ 52 h 63"/>
                  <a:gd name="T14" fmla="*/ 50 w 63"/>
                  <a:gd name="T15" fmla="*/ 13 h 63"/>
                  <a:gd name="T16" fmla="*/ 13 w 63"/>
                  <a:gd name="T17" fmla="*/ 13 h 63"/>
                  <a:gd name="T18" fmla="*/ 13 w 63"/>
                  <a:gd name="T19" fmla="*/ 5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3">
                    <a:moveTo>
                      <a:pt x="63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63" y="63"/>
                    </a:lnTo>
                    <a:close/>
                    <a:moveTo>
                      <a:pt x="13" y="52"/>
                    </a:moveTo>
                    <a:lnTo>
                      <a:pt x="50" y="52"/>
                    </a:lnTo>
                    <a:lnTo>
                      <a:pt x="50" y="13"/>
                    </a:lnTo>
                    <a:lnTo>
                      <a:pt x="13" y="1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707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403352" y="5231343"/>
            <a:ext cx="4624374" cy="78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5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5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5013986" y="4484159"/>
            <a:ext cx="1205779" cy="26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138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644602" y="4484159"/>
            <a:ext cx="1205779" cy="26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138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2313421" y="4484159"/>
            <a:ext cx="1205779" cy="26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138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896770" y="4484159"/>
            <a:ext cx="1205779" cy="26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138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1037167" y="5237692"/>
            <a:ext cx="281518" cy="77046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098901" y="1819277"/>
            <a:ext cx="922047" cy="4100412"/>
            <a:chOff x="9596500" y="1918570"/>
            <a:chExt cx="972472" cy="4324653"/>
          </a:xfrm>
        </p:grpSpPr>
        <p:sp>
          <p:nvSpPr>
            <p:cNvPr id="33836" name="Rectangle 44"/>
            <p:cNvSpPr>
              <a:spLocks noChangeArrowheads="1"/>
            </p:cNvSpPr>
            <p:nvPr/>
          </p:nvSpPr>
          <p:spPr bwMode="auto">
            <a:xfrm>
              <a:off x="9596500" y="1918570"/>
              <a:ext cx="972472" cy="270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067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 01</a:t>
              </a:r>
            </a:p>
          </p:txBody>
        </p:sp>
        <p:sp>
          <p:nvSpPr>
            <p:cNvPr id="33837" name="Rectangle 45"/>
            <p:cNvSpPr>
              <a:spLocks noChangeArrowheads="1"/>
            </p:cNvSpPr>
            <p:nvPr/>
          </p:nvSpPr>
          <p:spPr bwMode="auto">
            <a:xfrm>
              <a:off x="9596500" y="2932089"/>
              <a:ext cx="972472" cy="270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067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 02</a:t>
              </a:r>
              <a:endParaRPr lang="en-US" altLang="zh-CN" sz="1707">
                <a:solidFill>
                  <a:schemeClr val="bg1"/>
                </a:solidFill>
              </a:endParaRPr>
            </a:p>
          </p:txBody>
        </p:sp>
        <p:sp>
          <p:nvSpPr>
            <p:cNvPr id="33838" name="Rectangle 46"/>
            <p:cNvSpPr>
              <a:spLocks noChangeArrowheads="1"/>
            </p:cNvSpPr>
            <p:nvPr/>
          </p:nvSpPr>
          <p:spPr bwMode="auto">
            <a:xfrm>
              <a:off x="9596500" y="3950074"/>
              <a:ext cx="972472" cy="270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067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 03</a:t>
              </a:r>
              <a:endParaRPr lang="en-US" altLang="zh-CN" sz="1707">
                <a:solidFill>
                  <a:schemeClr val="bg1"/>
                </a:solidFill>
              </a:endParaRPr>
            </a:p>
          </p:txBody>
        </p:sp>
        <p:sp>
          <p:nvSpPr>
            <p:cNvPr id="33839" name="Rectangle 47"/>
            <p:cNvSpPr>
              <a:spLocks noChangeArrowheads="1"/>
            </p:cNvSpPr>
            <p:nvPr/>
          </p:nvSpPr>
          <p:spPr bwMode="auto">
            <a:xfrm>
              <a:off x="9596500" y="4959128"/>
              <a:ext cx="972472" cy="270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067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 04</a:t>
              </a:r>
              <a:endParaRPr lang="en-US" altLang="zh-CN" sz="1707">
                <a:solidFill>
                  <a:schemeClr val="bg1"/>
                </a:solidFill>
              </a:endParaRPr>
            </a:p>
          </p:txBody>
        </p:sp>
        <p:sp>
          <p:nvSpPr>
            <p:cNvPr id="33840" name="Rectangle 48"/>
            <p:cNvSpPr>
              <a:spLocks noChangeArrowheads="1"/>
            </p:cNvSpPr>
            <p:nvPr/>
          </p:nvSpPr>
          <p:spPr bwMode="auto">
            <a:xfrm>
              <a:off x="9596500" y="5972648"/>
              <a:ext cx="972472" cy="270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067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 05</a:t>
              </a:r>
              <a:endParaRPr lang="en-US" altLang="zh-CN" sz="1707">
                <a:solidFill>
                  <a:schemeClr val="bg1"/>
                </a:solidFill>
              </a:endParaRPr>
            </a:p>
          </p:txBody>
        </p:sp>
      </p:grpSp>
      <p:sp>
        <p:nvSpPr>
          <p:cNvPr id="47" name="TextBox 23"/>
          <p:cNvSpPr txBox="1"/>
          <p:nvPr/>
        </p:nvSpPr>
        <p:spPr>
          <a:xfrm>
            <a:off x="1036580" y="2554746"/>
            <a:ext cx="2331716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85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036580" y="2279418"/>
            <a:ext cx="1542410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7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9" name="TextBox 23"/>
          <p:cNvSpPr txBox="1"/>
          <p:nvPr/>
        </p:nvSpPr>
        <p:spPr>
          <a:xfrm>
            <a:off x="3959617" y="2554746"/>
            <a:ext cx="2331716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85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3959617" y="2279418"/>
            <a:ext cx="1542410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7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523880" y="500105"/>
            <a:ext cx="649860" cy="356238"/>
            <a:chOff x="779509" y="484063"/>
            <a:chExt cx="631151" cy="345982"/>
          </a:xfrm>
        </p:grpSpPr>
        <p:sp>
          <p:nvSpPr>
            <p:cNvPr id="55" name="矩形 54"/>
            <p:cNvSpPr/>
            <p:nvPr/>
          </p:nvSpPr>
          <p:spPr>
            <a:xfrm rot="2700000">
              <a:off x="779509" y="484063"/>
              <a:ext cx="345982" cy="34598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 rot="2700000">
              <a:off x="1074027" y="488740"/>
              <a:ext cx="336633" cy="336633"/>
            </a:xfrm>
            <a:prstGeom prst="rect">
              <a:avLst/>
            </a:prstGeom>
            <a:solidFill>
              <a:srgbClr val="0070C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1259140" y="433135"/>
            <a:ext cx="6551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单击此处添加文字内容</a:t>
            </a:r>
            <a:endParaRPr lang="zh-CN" altLang="en-US" sz="28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729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75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25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 animBg="1"/>
      <p:bldP spid="33802" grpId="0" animBg="1"/>
      <p:bldP spid="33803" grpId="0" animBg="1"/>
      <p:bldP spid="33804" grpId="0" animBg="1"/>
      <p:bldP spid="33805" grpId="0" animBg="1"/>
      <p:bldP spid="33806" grpId="0" animBg="1"/>
      <p:bldP spid="33807" grpId="0" animBg="1"/>
      <p:bldP spid="33808" grpId="0" animBg="1"/>
      <p:bldP spid="33809" grpId="0" animBg="1"/>
      <p:bldP spid="33830" grpId="0"/>
      <p:bldP spid="33831" grpId="0"/>
      <p:bldP spid="33832" grpId="0"/>
      <p:bldP spid="33833" grpId="0"/>
      <p:bldP spid="33834" grpId="0"/>
      <p:bldP spid="33835" grpId="0" animBg="1"/>
      <p:bldP spid="47" grpId="0"/>
      <p:bldP spid="48" grpId="0"/>
      <p:bldP spid="49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-15240" y="6786245"/>
            <a:ext cx="12191365" cy="76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 flipV="1">
            <a:off x="4724400" y="1393190"/>
            <a:ext cx="2455545" cy="13271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043045" y="1370965"/>
            <a:ext cx="3818255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/>
        </p:nvSpPr>
        <p:spPr>
          <a:xfrm>
            <a:off x="4151630" y="652145"/>
            <a:ext cx="3488690" cy="476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黑体" panose="02010600030101010101" charset="-122"/>
                <a:ea typeface="黑体" panose="02010600030101010101" charset="-122"/>
              </a:rPr>
              <a:t>目 录 </a:t>
            </a:r>
          </a:p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CONTENTS</a:t>
            </a:r>
          </a:p>
        </p:txBody>
      </p:sp>
      <p:sp>
        <p:nvSpPr>
          <p:cNvPr id="7" name="矩形 6"/>
          <p:cNvSpPr/>
          <p:nvPr/>
        </p:nvSpPr>
        <p:spPr>
          <a:xfrm>
            <a:off x="1786890" y="3003550"/>
            <a:ext cx="610235" cy="610235"/>
          </a:xfrm>
          <a:prstGeom prst="rect">
            <a:avLst/>
          </a:prstGeom>
          <a:noFill/>
          <a:ln w="22225">
            <a:solidFill>
              <a:srgbClr val="404040">
                <a:alpha val="9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58620" y="2903220"/>
            <a:ext cx="581660" cy="553720"/>
          </a:xfrm>
          <a:prstGeom prst="rect">
            <a:avLst/>
          </a:prstGeom>
          <a:solidFill>
            <a:srgbClr val="404040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62430" y="2791460"/>
            <a:ext cx="685800" cy="6629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30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01</a:t>
            </a:r>
          </a:p>
        </p:txBody>
      </p:sp>
      <p:sp>
        <p:nvSpPr>
          <p:cNvPr id="9" name="矩形 8"/>
          <p:cNvSpPr/>
          <p:nvPr/>
        </p:nvSpPr>
        <p:spPr>
          <a:xfrm>
            <a:off x="2615565" y="2726055"/>
            <a:ext cx="4964430" cy="80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 dirty="0" smtClean="0">
                <a:solidFill>
                  <a:schemeClr val="bg1"/>
                </a:solidFill>
                <a:latin typeface="黑体" panose="02010600030101010101" charset="-122"/>
                <a:ea typeface="黑体" panose="02010600030101010101" charset="-122"/>
              </a:rPr>
              <a:t>单击此处添加标题 </a:t>
            </a:r>
            <a:r>
              <a:rPr lang="zh-CN" altLang="en-US" sz="2800" dirty="0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 </a:t>
            </a:r>
            <a:endParaRPr lang="en-US" altLang="zh-CN" sz="2800" dirty="0" smtClean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 flipH="1">
            <a:off x="2741295" y="3322955"/>
            <a:ext cx="3492500" cy="304800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000" b="0" dirty="0" err="1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Powerpoint</a:t>
            </a:r>
            <a:r>
              <a:rPr lang="en-US" altLang="ko-KR" sz="1000" b="0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 is a complete presentation graphic package it gives you everyt</a:t>
            </a:r>
            <a:endParaRPr lang="en-US" altLang="ko-KR" sz="1000" b="0" dirty="0">
              <a:effectLst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52600" y="4664075"/>
            <a:ext cx="610235" cy="610235"/>
          </a:xfrm>
          <a:prstGeom prst="rect">
            <a:avLst/>
          </a:prstGeom>
          <a:noFill/>
          <a:ln w="22225">
            <a:solidFill>
              <a:srgbClr val="404040">
                <a:alpha val="9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624330" y="4563745"/>
            <a:ext cx="581660" cy="553720"/>
          </a:xfrm>
          <a:prstGeom prst="rect">
            <a:avLst/>
          </a:prstGeom>
          <a:solidFill>
            <a:srgbClr val="404040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28140" y="4451985"/>
            <a:ext cx="685800" cy="6629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30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02</a:t>
            </a:r>
          </a:p>
        </p:txBody>
      </p:sp>
      <p:sp>
        <p:nvSpPr>
          <p:cNvPr id="19" name="矩形 18"/>
          <p:cNvSpPr/>
          <p:nvPr/>
        </p:nvSpPr>
        <p:spPr>
          <a:xfrm>
            <a:off x="2581275" y="4386580"/>
            <a:ext cx="4964430" cy="80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 dirty="0" smtClean="0">
                <a:solidFill>
                  <a:schemeClr val="bg1"/>
                </a:solidFill>
                <a:latin typeface="黑体" panose="02010600030101010101" charset="-122"/>
                <a:ea typeface="黑体" panose="02010600030101010101" charset="-122"/>
              </a:rPr>
              <a:t>单击此处添加标题 </a:t>
            </a:r>
            <a:r>
              <a:rPr lang="zh-CN" altLang="en-US" sz="2800" dirty="0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 </a:t>
            </a:r>
            <a:endParaRPr lang="en-US" altLang="zh-CN" sz="2800" dirty="0" smtClean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 flipH="1">
            <a:off x="2707005" y="4983480"/>
            <a:ext cx="3492500" cy="304800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000" b="0" dirty="0" err="1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Powerpoint</a:t>
            </a:r>
            <a:r>
              <a:rPr lang="en-US" altLang="ko-KR" sz="1000" b="0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 is a complete presentation graphic package it gives you everyt</a:t>
            </a:r>
            <a:endParaRPr lang="en-US" altLang="ko-KR" sz="1000" b="0" dirty="0">
              <a:effectLst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97650" y="2989580"/>
            <a:ext cx="610235" cy="610235"/>
          </a:xfrm>
          <a:prstGeom prst="rect">
            <a:avLst/>
          </a:prstGeom>
          <a:noFill/>
          <a:ln w="22225">
            <a:solidFill>
              <a:srgbClr val="404040">
                <a:alpha val="9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469380" y="2889250"/>
            <a:ext cx="581660" cy="553720"/>
          </a:xfrm>
          <a:prstGeom prst="rect">
            <a:avLst/>
          </a:prstGeom>
          <a:solidFill>
            <a:srgbClr val="404040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473190" y="2777490"/>
            <a:ext cx="685800" cy="6629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30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03</a:t>
            </a:r>
          </a:p>
        </p:txBody>
      </p:sp>
      <p:sp>
        <p:nvSpPr>
          <p:cNvPr id="24" name="矩形 23"/>
          <p:cNvSpPr/>
          <p:nvPr/>
        </p:nvSpPr>
        <p:spPr>
          <a:xfrm>
            <a:off x="7426325" y="2712085"/>
            <a:ext cx="4964430" cy="80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 dirty="0" smtClean="0">
                <a:solidFill>
                  <a:schemeClr val="bg1"/>
                </a:solidFill>
                <a:latin typeface="黑体" panose="02010600030101010101" charset="-122"/>
                <a:ea typeface="黑体" panose="02010600030101010101" charset="-122"/>
              </a:rPr>
              <a:t>单击此处添加标题 </a:t>
            </a:r>
            <a:r>
              <a:rPr lang="zh-CN" altLang="en-US" sz="2800" dirty="0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 </a:t>
            </a:r>
            <a:endParaRPr lang="en-US" altLang="zh-CN" sz="2800" dirty="0" smtClean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 flipH="1">
            <a:off x="7552055" y="3308985"/>
            <a:ext cx="3492500" cy="304800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000" b="0" dirty="0" err="1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Powerpoint</a:t>
            </a:r>
            <a:r>
              <a:rPr lang="en-US" altLang="ko-KR" sz="1000" b="0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 is a complete presentation graphic package it gives you everyt</a:t>
            </a:r>
            <a:endParaRPr lang="en-US" altLang="ko-KR" sz="1000" b="0" dirty="0">
              <a:effectLst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563360" y="4650105"/>
            <a:ext cx="610235" cy="610235"/>
          </a:xfrm>
          <a:prstGeom prst="rect">
            <a:avLst/>
          </a:prstGeom>
          <a:noFill/>
          <a:ln w="22225">
            <a:solidFill>
              <a:srgbClr val="404040">
                <a:alpha val="9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435090" y="4549775"/>
            <a:ext cx="581660" cy="553720"/>
          </a:xfrm>
          <a:prstGeom prst="rect">
            <a:avLst/>
          </a:prstGeom>
          <a:solidFill>
            <a:srgbClr val="404040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438900" y="4438015"/>
            <a:ext cx="685800" cy="6629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30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04</a:t>
            </a:r>
          </a:p>
        </p:txBody>
      </p:sp>
      <p:sp>
        <p:nvSpPr>
          <p:cNvPr id="29" name="矩形 28"/>
          <p:cNvSpPr/>
          <p:nvPr/>
        </p:nvSpPr>
        <p:spPr>
          <a:xfrm>
            <a:off x="7392035" y="4372610"/>
            <a:ext cx="4964430" cy="80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 dirty="0" smtClean="0">
                <a:solidFill>
                  <a:schemeClr val="bg1"/>
                </a:solidFill>
                <a:latin typeface="黑体" panose="02010600030101010101" charset="-122"/>
                <a:ea typeface="黑体" panose="02010600030101010101" charset="-122"/>
              </a:rPr>
              <a:t>单击此处添加标题 </a:t>
            </a:r>
            <a:r>
              <a:rPr lang="zh-CN" altLang="en-US" sz="2800" dirty="0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 </a:t>
            </a:r>
            <a:endParaRPr lang="en-US" altLang="zh-CN" sz="2800" dirty="0" smtClean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 flipH="1">
            <a:off x="7517765" y="4969510"/>
            <a:ext cx="3492500" cy="304800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000" b="0" dirty="0" err="1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Powerpoint</a:t>
            </a:r>
            <a:r>
              <a:rPr lang="en-US" altLang="ko-KR" sz="1000" b="0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 is a complete presentation graphic package it gives you everyt</a:t>
            </a:r>
            <a:endParaRPr lang="en-US" altLang="ko-KR" sz="1000" b="0" dirty="0">
              <a:effectLst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8206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 descr="0x786"/>
          <p:cNvSpPr>
            <a:spLocks/>
          </p:cNvSpPr>
          <p:nvPr/>
        </p:nvSpPr>
        <p:spPr bwMode="auto">
          <a:xfrm>
            <a:off x="1839384" y="1895477"/>
            <a:ext cx="1631950" cy="1636182"/>
          </a:xfrm>
          <a:custGeom>
            <a:avLst/>
            <a:gdLst>
              <a:gd name="T0" fmla="*/ 371 w 741"/>
              <a:gd name="T1" fmla="*/ 0 h 741"/>
              <a:gd name="T2" fmla="*/ 0 w 741"/>
              <a:gd name="T3" fmla="*/ 371 h 741"/>
              <a:gd name="T4" fmla="*/ 371 w 741"/>
              <a:gd name="T5" fmla="*/ 741 h 741"/>
              <a:gd name="T6" fmla="*/ 741 w 741"/>
              <a:gd name="T7" fmla="*/ 371 h 741"/>
              <a:gd name="T8" fmla="*/ 741 w 741"/>
              <a:gd name="T9" fmla="*/ 0 h 741"/>
              <a:gd name="T10" fmla="*/ 371 w 741"/>
              <a:gd name="T11" fmla="*/ 0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1" h="741">
                <a:moveTo>
                  <a:pt x="371" y="0"/>
                </a:moveTo>
                <a:cubicBezTo>
                  <a:pt x="166" y="0"/>
                  <a:pt x="0" y="166"/>
                  <a:pt x="0" y="371"/>
                </a:cubicBezTo>
                <a:cubicBezTo>
                  <a:pt x="0" y="575"/>
                  <a:pt x="166" y="741"/>
                  <a:pt x="371" y="741"/>
                </a:cubicBezTo>
                <a:cubicBezTo>
                  <a:pt x="575" y="741"/>
                  <a:pt x="741" y="575"/>
                  <a:pt x="741" y="371"/>
                </a:cubicBezTo>
                <a:cubicBezTo>
                  <a:pt x="741" y="0"/>
                  <a:pt x="741" y="0"/>
                  <a:pt x="741" y="0"/>
                </a:cubicBezTo>
                <a:lnTo>
                  <a:pt x="371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mpd="sng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962400" y="1795993"/>
            <a:ext cx="1357744" cy="2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1517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962401" y="2155825"/>
            <a:ext cx="1325684" cy="13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853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Replace the written content</a:t>
            </a:r>
            <a:endParaRPr lang="zh-CN" altLang="zh-CN" sz="85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962400" y="2500844"/>
            <a:ext cx="1750484" cy="59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85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53934" y="3154893"/>
            <a:ext cx="190500" cy="192617"/>
            <a:chOff x="2965450" y="2365375"/>
            <a:chExt cx="142875" cy="144463"/>
          </a:xfrm>
        </p:grpSpPr>
        <p:sp>
          <p:nvSpPr>
            <p:cNvPr id="14343" name="Oval 7"/>
            <p:cNvSpPr>
              <a:spLocks noChangeArrowheads="1"/>
            </p:cNvSpPr>
            <p:nvPr/>
          </p:nvSpPr>
          <p:spPr bwMode="auto">
            <a:xfrm>
              <a:off x="2965450" y="2365375"/>
              <a:ext cx="142875" cy="14446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xtLst/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auto">
            <a:xfrm>
              <a:off x="3005138" y="2405063"/>
              <a:ext cx="63500" cy="57150"/>
            </a:xfrm>
            <a:custGeom>
              <a:avLst/>
              <a:gdLst>
                <a:gd name="T0" fmla="*/ 39 w 39"/>
                <a:gd name="T1" fmla="*/ 4 h 31"/>
                <a:gd name="T2" fmla="*/ 34 w 39"/>
                <a:gd name="T3" fmla="*/ 5 h 31"/>
                <a:gd name="T4" fmla="*/ 38 w 39"/>
                <a:gd name="T5" fmla="*/ 1 h 31"/>
                <a:gd name="T6" fmla="*/ 33 w 39"/>
                <a:gd name="T7" fmla="*/ 3 h 31"/>
                <a:gd name="T8" fmla="*/ 27 w 39"/>
                <a:gd name="T9" fmla="*/ 0 h 31"/>
                <a:gd name="T10" fmla="*/ 19 w 39"/>
                <a:gd name="T11" fmla="*/ 8 h 31"/>
                <a:gd name="T12" fmla="*/ 19 w 39"/>
                <a:gd name="T13" fmla="*/ 10 h 31"/>
                <a:gd name="T14" fmla="*/ 3 w 39"/>
                <a:gd name="T15" fmla="*/ 2 h 31"/>
                <a:gd name="T16" fmla="*/ 2 w 39"/>
                <a:gd name="T17" fmla="*/ 5 h 31"/>
                <a:gd name="T18" fmla="*/ 6 w 39"/>
                <a:gd name="T19" fmla="*/ 12 h 31"/>
                <a:gd name="T20" fmla="*/ 2 w 39"/>
                <a:gd name="T21" fmla="*/ 11 h 31"/>
                <a:gd name="T22" fmla="*/ 2 w 39"/>
                <a:gd name="T23" fmla="*/ 11 h 31"/>
                <a:gd name="T24" fmla="*/ 8 w 39"/>
                <a:gd name="T25" fmla="*/ 19 h 31"/>
                <a:gd name="T26" fmla="*/ 6 w 39"/>
                <a:gd name="T27" fmla="*/ 19 h 31"/>
                <a:gd name="T28" fmla="*/ 5 w 39"/>
                <a:gd name="T29" fmla="*/ 19 h 31"/>
                <a:gd name="T30" fmla="*/ 12 w 39"/>
                <a:gd name="T31" fmla="*/ 24 h 31"/>
                <a:gd name="T32" fmla="*/ 2 w 39"/>
                <a:gd name="T33" fmla="*/ 28 h 31"/>
                <a:gd name="T34" fmla="*/ 0 w 39"/>
                <a:gd name="T35" fmla="*/ 28 h 31"/>
                <a:gd name="T36" fmla="*/ 13 w 39"/>
                <a:gd name="T37" fmla="*/ 31 h 31"/>
                <a:gd name="T38" fmla="*/ 35 w 39"/>
                <a:gd name="T39" fmla="*/ 9 h 31"/>
                <a:gd name="T40" fmla="*/ 35 w 39"/>
                <a:gd name="T41" fmla="*/ 8 h 31"/>
                <a:gd name="T42" fmla="*/ 39 w 39"/>
                <a:gd name="T4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315885" y="3154893"/>
            <a:ext cx="190500" cy="192617"/>
            <a:chOff x="3236913" y="2365375"/>
            <a:chExt cx="142875" cy="144463"/>
          </a:xfrm>
        </p:grpSpPr>
        <p:sp>
          <p:nvSpPr>
            <p:cNvPr id="14345" name="Oval 9"/>
            <p:cNvSpPr>
              <a:spLocks noChangeArrowheads="1"/>
            </p:cNvSpPr>
            <p:nvPr/>
          </p:nvSpPr>
          <p:spPr bwMode="auto">
            <a:xfrm>
              <a:off x="3236913" y="2365375"/>
              <a:ext cx="142875" cy="14446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xtLst/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auto">
            <a:xfrm>
              <a:off x="3292475" y="2405063"/>
              <a:ext cx="33338" cy="65087"/>
            </a:xfrm>
            <a:custGeom>
              <a:avLst/>
              <a:gdLst>
                <a:gd name="T0" fmla="*/ 4 w 20"/>
                <a:gd name="T1" fmla="*/ 22 h 39"/>
                <a:gd name="T2" fmla="*/ 4 w 20"/>
                <a:gd name="T3" fmla="*/ 39 h 39"/>
                <a:gd name="T4" fmla="*/ 13 w 20"/>
                <a:gd name="T5" fmla="*/ 39 h 39"/>
                <a:gd name="T6" fmla="*/ 13 w 20"/>
                <a:gd name="T7" fmla="*/ 22 h 39"/>
                <a:gd name="T8" fmla="*/ 18 w 20"/>
                <a:gd name="T9" fmla="*/ 22 h 39"/>
                <a:gd name="T10" fmla="*/ 20 w 20"/>
                <a:gd name="T11" fmla="*/ 15 h 39"/>
                <a:gd name="T12" fmla="*/ 13 w 20"/>
                <a:gd name="T13" fmla="*/ 15 h 39"/>
                <a:gd name="T14" fmla="*/ 13 w 20"/>
                <a:gd name="T15" fmla="*/ 9 h 39"/>
                <a:gd name="T16" fmla="*/ 14 w 20"/>
                <a:gd name="T17" fmla="*/ 8 h 39"/>
                <a:gd name="T18" fmla="*/ 18 w 20"/>
                <a:gd name="T19" fmla="*/ 8 h 39"/>
                <a:gd name="T20" fmla="*/ 18 w 20"/>
                <a:gd name="T21" fmla="*/ 0 h 39"/>
                <a:gd name="T22" fmla="*/ 11 w 20"/>
                <a:gd name="T23" fmla="*/ 0 h 39"/>
                <a:gd name="T24" fmla="*/ 4 w 20"/>
                <a:gd name="T25" fmla="*/ 7 h 39"/>
                <a:gd name="T26" fmla="*/ 4 w 20"/>
                <a:gd name="T27" fmla="*/ 14 h 39"/>
                <a:gd name="T28" fmla="*/ 0 w 20"/>
                <a:gd name="T29" fmla="*/ 14 h 39"/>
                <a:gd name="T30" fmla="*/ 0 w 20"/>
                <a:gd name="T31" fmla="*/ 22 h 39"/>
                <a:gd name="T32" fmla="*/ 4 w 20"/>
                <a:gd name="T33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9">
                  <a:moveTo>
                    <a:pt x="4" y="22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1"/>
                    <a:pt x="13" y="9"/>
                  </a:cubicBezTo>
                  <a:cubicBezTo>
                    <a:pt x="13" y="9"/>
                    <a:pt x="13" y="8"/>
                    <a:pt x="14" y="8"/>
                  </a:cubicBezTo>
                  <a:cubicBezTo>
                    <a:pt x="16" y="8"/>
                    <a:pt x="18" y="8"/>
                    <a:pt x="18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8" y="0"/>
                    <a:pt x="4" y="4"/>
                    <a:pt x="4" y="7"/>
                  </a:cubicBezTo>
                  <a:cubicBezTo>
                    <a:pt x="4" y="11"/>
                    <a:pt x="4" y="14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4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037668" y="3154893"/>
            <a:ext cx="190500" cy="192617"/>
            <a:chOff x="3778250" y="2365375"/>
            <a:chExt cx="142875" cy="144463"/>
          </a:xfrm>
        </p:grpSpPr>
        <p:sp>
          <p:nvSpPr>
            <p:cNvPr id="14347" name="Oval 11"/>
            <p:cNvSpPr>
              <a:spLocks noChangeArrowheads="1"/>
            </p:cNvSpPr>
            <p:nvPr/>
          </p:nvSpPr>
          <p:spPr bwMode="auto">
            <a:xfrm>
              <a:off x="3778250" y="2365375"/>
              <a:ext cx="142875" cy="14446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xtLst/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  <p:sp>
          <p:nvSpPr>
            <p:cNvPr id="14348" name="Freeform 12"/>
            <p:cNvSpPr>
              <a:spLocks noEditPoints="1"/>
            </p:cNvSpPr>
            <p:nvPr/>
          </p:nvSpPr>
          <p:spPr bwMode="auto">
            <a:xfrm>
              <a:off x="3817938" y="2405063"/>
              <a:ext cx="63500" cy="65087"/>
            </a:xfrm>
            <a:custGeom>
              <a:avLst/>
              <a:gdLst>
                <a:gd name="T0" fmla="*/ 20 w 39"/>
                <a:gd name="T1" fmla="*/ 39 h 39"/>
                <a:gd name="T2" fmla="*/ 0 w 39"/>
                <a:gd name="T3" fmla="*/ 20 h 39"/>
                <a:gd name="T4" fmla="*/ 20 w 39"/>
                <a:gd name="T5" fmla="*/ 0 h 39"/>
                <a:gd name="T6" fmla="*/ 39 w 39"/>
                <a:gd name="T7" fmla="*/ 20 h 39"/>
                <a:gd name="T8" fmla="*/ 20 w 39"/>
                <a:gd name="T9" fmla="*/ 39 h 39"/>
                <a:gd name="T10" fmla="*/ 36 w 39"/>
                <a:gd name="T11" fmla="*/ 22 h 39"/>
                <a:gd name="T12" fmla="*/ 26 w 39"/>
                <a:gd name="T13" fmla="*/ 22 h 39"/>
                <a:gd name="T14" fmla="*/ 29 w 39"/>
                <a:gd name="T15" fmla="*/ 33 h 39"/>
                <a:gd name="T16" fmla="*/ 36 w 39"/>
                <a:gd name="T17" fmla="*/ 22 h 39"/>
                <a:gd name="T18" fmla="*/ 26 w 39"/>
                <a:gd name="T19" fmla="*/ 35 h 39"/>
                <a:gd name="T20" fmla="*/ 23 w 39"/>
                <a:gd name="T21" fmla="*/ 22 h 39"/>
                <a:gd name="T22" fmla="*/ 22 w 39"/>
                <a:gd name="T23" fmla="*/ 22 h 39"/>
                <a:gd name="T24" fmla="*/ 10 w 39"/>
                <a:gd name="T25" fmla="*/ 33 h 39"/>
                <a:gd name="T26" fmla="*/ 20 w 39"/>
                <a:gd name="T27" fmla="*/ 36 h 39"/>
                <a:gd name="T28" fmla="*/ 26 w 39"/>
                <a:gd name="T29" fmla="*/ 35 h 39"/>
                <a:gd name="T30" fmla="*/ 7 w 39"/>
                <a:gd name="T31" fmla="*/ 31 h 39"/>
                <a:gd name="T32" fmla="*/ 21 w 39"/>
                <a:gd name="T33" fmla="*/ 20 h 39"/>
                <a:gd name="T34" fmla="*/ 21 w 39"/>
                <a:gd name="T35" fmla="*/ 20 h 39"/>
                <a:gd name="T36" fmla="*/ 20 w 39"/>
                <a:gd name="T37" fmla="*/ 17 h 39"/>
                <a:gd name="T38" fmla="*/ 3 w 39"/>
                <a:gd name="T39" fmla="*/ 19 h 39"/>
                <a:gd name="T40" fmla="*/ 3 w 39"/>
                <a:gd name="T41" fmla="*/ 20 h 39"/>
                <a:gd name="T42" fmla="*/ 7 w 39"/>
                <a:gd name="T43" fmla="*/ 31 h 39"/>
                <a:gd name="T44" fmla="*/ 4 w 39"/>
                <a:gd name="T45" fmla="*/ 16 h 39"/>
                <a:gd name="T46" fmla="*/ 19 w 39"/>
                <a:gd name="T47" fmla="*/ 14 h 39"/>
                <a:gd name="T48" fmla="*/ 13 w 39"/>
                <a:gd name="T49" fmla="*/ 5 h 39"/>
                <a:gd name="T50" fmla="*/ 4 w 39"/>
                <a:gd name="T51" fmla="*/ 16 h 39"/>
                <a:gd name="T52" fmla="*/ 16 w 39"/>
                <a:gd name="T53" fmla="*/ 4 h 39"/>
                <a:gd name="T54" fmla="*/ 22 w 39"/>
                <a:gd name="T55" fmla="*/ 13 h 39"/>
                <a:gd name="T56" fmla="*/ 31 w 39"/>
                <a:gd name="T57" fmla="*/ 7 h 39"/>
                <a:gd name="T58" fmla="*/ 20 w 39"/>
                <a:gd name="T59" fmla="*/ 3 h 39"/>
                <a:gd name="T60" fmla="*/ 16 w 39"/>
                <a:gd name="T61" fmla="*/ 4 h 39"/>
                <a:gd name="T62" fmla="*/ 32 w 39"/>
                <a:gd name="T63" fmla="*/ 9 h 39"/>
                <a:gd name="T64" fmla="*/ 23 w 39"/>
                <a:gd name="T65" fmla="*/ 16 h 39"/>
                <a:gd name="T66" fmla="*/ 24 w 39"/>
                <a:gd name="T67" fmla="*/ 18 h 39"/>
                <a:gd name="T68" fmla="*/ 25 w 39"/>
                <a:gd name="T69" fmla="*/ 19 h 39"/>
                <a:gd name="T70" fmla="*/ 36 w 39"/>
                <a:gd name="T71" fmla="*/ 20 h 39"/>
                <a:gd name="T72" fmla="*/ 32 w 39"/>
                <a:gd name="T7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20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36" y="22"/>
                  </a:moveTo>
                  <a:cubicBezTo>
                    <a:pt x="35" y="22"/>
                    <a:pt x="31" y="21"/>
                    <a:pt x="26" y="22"/>
                  </a:cubicBezTo>
                  <a:cubicBezTo>
                    <a:pt x="28" y="27"/>
                    <a:pt x="29" y="32"/>
                    <a:pt x="29" y="33"/>
                  </a:cubicBezTo>
                  <a:cubicBezTo>
                    <a:pt x="32" y="31"/>
                    <a:pt x="35" y="27"/>
                    <a:pt x="36" y="22"/>
                  </a:cubicBezTo>
                  <a:close/>
                  <a:moveTo>
                    <a:pt x="26" y="35"/>
                  </a:moveTo>
                  <a:cubicBezTo>
                    <a:pt x="26" y="33"/>
                    <a:pt x="25" y="28"/>
                    <a:pt x="23" y="22"/>
                  </a:cubicBezTo>
                  <a:cubicBezTo>
                    <a:pt x="23" y="22"/>
                    <a:pt x="22" y="22"/>
                    <a:pt x="22" y="22"/>
                  </a:cubicBezTo>
                  <a:cubicBezTo>
                    <a:pt x="13" y="26"/>
                    <a:pt x="10" y="32"/>
                    <a:pt x="10" y="33"/>
                  </a:cubicBezTo>
                  <a:cubicBezTo>
                    <a:pt x="12" y="35"/>
                    <a:pt x="16" y="36"/>
                    <a:pt x="20" y="36"/>
                  </a:cubicBezTo>
                  <a:cubicBezTo>
                    <a:pt x="22" y="36"/>
                    <a:pt x="24" y="36"/>
                    <a:pt x="26" y="35"/>
                  </a:cubicBezTo>
                  <a:close/>
                  <a:moveTo>
                    <a:pt x="7" y="31"/>
                  </a:moveTo>
                  <a:cubicBezTo>
                    <a:pt x="8" y="30"/>
                    <a:pt x="12" y="23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9"/>
                    <a:pt x="21" y="18"/>
                    <a:pt x="20" y="17"/>
                  </a:cubicBezTo>
                  <a:cubicBezTo>
                    <a:pt x="12" y="19"/>
                    <a:pt x="4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4"/>
                    <a:pt x="5" y="28"/>
                    <a:pt x="7" y="31"/>
                  </a:cubicBezTo>
                  <a:close/>
                  <a:moveTo>
                    <a:pt x="4" y="16"/>
                  </a:moveTo>
                  <a:cubicBezTo>
                    <a:pt x="4" y="16"/>
                    <a:pt x="11" y="16"/>
                    <a:pt x="19" y="14"/>
                  </a:cubicBezTo>
                  <a:cubicBezTo>
                    <a:pt x="16" y="10"/>
                    <a:pt x="13" y="5"/>
                    <a:pt x="13" y="5"/>
                  </a:cubicBezTo>
                  <a:cubicBezTo>
                    <a:pt x="8" y="7"/>
                    <a:pt x="5" y="11"/>
                    <a:pt x="4" y="16"/>
                  </a:cubicBezTo>
                  <a:close/>
                  <a:moveTo>
                    <a:pt x="16" y="4"/>
                  </a:moveTo>
                  <a:cubicBezTo>
                    <a:pt x="16" y="4"/>
                    <a:pt x="19" y="8"/>
                    <a:pt x="22" y="13"/>
                  </a:cubicBezTo>
                  <a:cubicBezTo>
                    <a:pt x="28" y="11"/>
                    <a:pt x="30" y="8"/>
                    <a:pt x="31" y="7"/>
                  </a:cubicBezTo>
                  <a:cubicBezTo>
                    <a:pt x="28" y="5"/>
                    <a:pt x="24" y="3"/>
                    <a:pt x="20" y="3"/>
                  </a:cubicBezTo>
                  <a:cubicBezTo>
                    <a:pt x="18" y="3"/>
                    <a:pt x="17" y="3"/>
                    <a:pt x="16" y="4"/>
                  </a:cubicBezTo>
                  <a:close/>
                  <a:moveTo>
                    <a:pt x="32" y="9"/>
                  </a:moveTo>
                  <a:cubicBezTo>
                    <a:pt x="32" y="10"/>
                    <a:pt x="29" y="13"/>
                    <a:pt x="23" y="16"/>
                  </a:cubicBezTo>
                  <a:cubicBezTo>
                    <a:pt x="24" y="17"/>
                    <a:pt x="24" y="17"/>
                    <a:pt x="24" y="18"/>
                  </a:cubicBezTo>
                  <a:cubicBezTo>
                    <a:pt x="24" y="18"/>
                    <a:pt x="25" y="19"/>
                    <a:pt x="25" y="19"/>
                  </a:cubicBezTo>
                  <a:cubicBezTo>
                    <a:pt x="30" y="18"/>
                    <a:pt x="36" y="19"/>
                    <a:pt x="36" y="20"/>
                  </a:cubicBezTo>
                  <a:cubicBezTo>
                    <a:pt x="36" y="16"/>
                    <a:pt x="35" y="12"/>
                    <a:pt x="3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75717" y="3154893"/>
            <a:ext cx="192616" cy="192617"/>
            <a:chOff x="3506788" y="2365375"/>
            <a:chExt cx="144462" cy="144463"/>
          </a:xfrm>
        </p:grpSpPr>
        <p:sp>
          <p:nvSpPr>
            <p:cNvPr id="14349" name="Oval 13"/>
            <p:cNvSpPr>
              <a:spLocks noChangeArrowheads="1"/>
            </p:cNvSpPr>
            <p:nvPr/>
          </p:nvSpPr>
          <p:spPr bwMode="auto">
            <a:xfrm>
              <a:off x="3506788" y="2365375"/>
              <a:ext cx="144462" cy="14446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xtLst/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  <p:sp>
          <p:nvSpPr>
            <p:cNvPr id="14350" name="Freeform 14"/>
            <p:cNvSpPr>
              <a:spLocks noEditPoints="1"/>
            </p:cNvSpPr>
            <p:nvPr/>
          </p:nvSpPr>
          <p:spPr bwMode="auto">
            <a:xfrm>
              <a:off x="3546475" y="2400300"/>
              <a:ext cx="65088" cy="61913"/>
            </a:xfrm>
            <a:custGeom>
              <a:avLst/>
              <a:gdLst>
                <a:gd name="T0" fmla="*/ 9 w 39"/>
                <a:gd name="T1" fmla="*/ 4 h 38"/>
                <a:gd name="T2" fmla="*/ 5 w 39"/>
                <a:gd name="T3" fmla="*/ 8 h 38"/>
                <a:gd name="T4" fmla="*/ 0 w 39"/>
                <a:gd name="T5" fmla="*/ 4 h 38"/>
                <a:gd name="T6" fmla="*/ 5 w 39"/>
                <a:gd name="T7" fmla="*/ 0 h 38"/>
                <a:gd name="T8" fmla="*/ 9 w 39"/>
                <a:gd name="T9" fmla="*/ 4 h 38"/>
                <a:gd name="T10" fmla="*/ 1 w 39"/>
                <a:gd name="T11" fmla="*/ 38 h 38"/>
                <a:gd name="T12" fmla="*/ 1 w 39"/>
                <a:gd name="T13" fmla="*/ 12 h 38"/>
                <a:gd name="T14" fmla="*/ 9 w 39"/>
                <a:gd name="T15" fmla="*/ 12 h 38"/>
                <a:gd name="T16" fmla="*/ 9 w 39"/>
                <a:gd name="T17" fmla="*/ 38 h 38"/>
                <a:gd name="T18" fmla="*/ 1 w 39"/>
                <a:gd name="T19" fmla="*/ 38 h 38"/>
                <a:gd name="T20" fmla="*/ 14 w 39"/>
                <a:gd name="T21" fmla="*/ 20 h 38"/>
                <a:gd name="T22" fmla="*/ 14 w 39"/>
                <a:gd name="T23" fmla="*/ 12 h 38"/>
                <a:gd name="T24" fmla="*/ 21 w 39"/>
                <a:gd name="T25" fmla="*/ 12 h 38"/>
                <a:gd name="T26" fmla="*/ 21 w 39"/>
                <a:gd name="T27" fmla="*/ 15 h 38"/>
                <a:gd name="T28" fmla="*/ 21 w 39"/>
                <a:gd name="T29" fmla="*/ 15 h 38"/>
                <a:gd name="T30" fmla="*/ 29 w 39"/>
                <a:gd name="T31" fmla="*/ 11 h 38"/>
                <a:gd name="T32" fmla="*/ 39 w 39"/>
                <a:gd name="T33" fmla="*/ 22 h 38"/>
                <a:gd name="T34" fmla="*/ 39 w 39"/>
                <a:gd name="T35" fmla="*/ 38 h 38"/>
                <a:gd name="T36" fmla="*/ 31 w 39"/>
                <a:gd name="T37" fmla="*/ 38 h 38"/>
                <a:gd name="T38" fmla="*/ 31 w 39"/>
                <a:gd name="T39" fmla="*/ 23 h 38"/>
                <a:gd name="T40" fmla="*/ 26 w 39"/>
                <a:gd name="T41" fmla="*/ 18 h 38"/>
                <a:gd name="T42" fmla="*/ 22 w 39"/>
                <a:gd name="T43" fmla="*/ 21 h 38"/>
                <a:gd name="T44" fmla="*/ 22 w 39"/>
                <a:gd name="T45" fmla="*/ 23 h 38"/>
                <a:gd name="T46" fmla="*/ 22 w 39"/>
                <a:gd name="T47" fmla="*/ 38 h 38"/>
                <a:gd name="T48" fmla="*/ 14 w 39"/>
                <a:gd name="T49" fmla="*/ 38 h 38"/>
                <a:gd name="T50" fmla="*/ 14 w 39"/>
                <a:gd name="T51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38">
                  <a:moveTo>
                    <a:pt x="9" y="4"/>
                  </a:moveTo>
                  <a:cubicBezTo>
                    <a:pt x="9" y="7"/>
                    <a:pt x="8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9" y="2"/>
                    <a:pt x="9" y="4"/>
                  </a:cubicBezTo>
                  <a:close/>
                  <a:moveTo>
                    <a:pt x="1" y="3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38"/>
                    <a:pt x="9" y="38"/>
                    <a:pt x="9" y="38"/>
                  </a:cubicBezTo>
                  <a:lnTo>
                    <a:pt x="1" y="38"/>
                  </a:lnTo>
                  <a:close/>
                  <a:moveTo>
                    <a:pt x="14" y="20"/>
                  </a:moveTo>
                  <a:cubicBezTo>
                    <a:pt x="14" y="17"/>
                    <a:pt x="14" y="14"/>
                    <a:pt x="14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4"/>
                    <a:pt x="25" y="11"/>
                    <a:pt x="29" y="11"/>
                  </a:cubicBezTo>
                  <a:cubicBezTo>
                    <a:pt x="35" y="11"/>
                    <a:pt x="39" y="15"/>
                    <a:pt x="39" y="22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0"/>
                    <a:pt x="29" y="18"/>
                    <a:pt x="26" y="18"/>
                  </a:cubicBezTo>
                  <a:cubicBezTo>
                    <a:pt x="24" y="18"/>
                    <a:pt x="23" y="19"/>
                    <a:pt x="22" y="21"/>
                  </a:cubicBezTo>
                  <a:cubicBezTo>
                    <a:pt x="22" y="21"/>
                    <a:pt x="22" y="22"/>
                    <a:pt x="22" y="23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14" y="38"/>
                    <a:pt x="14" y="38"/>
                    <a:pt x="14" y="38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</p:grpSp>
      <p:sp>
        <p:nvSpPr>
          <p:cNvPr id="14351" name="Freeform 15" descr="0115mvtps00039"/>
          <p:cNvSpPr>
            <a:spLocks/>
          </p:cNvSpPr>
          <p:nvPr/>
        </p:nvSpPr>
        <p:spPr bwMode="auto">
          <a:xfrm>
            <a:off x="6891867" y="1895477"/>
            <a:ext cx="1631951" cy="1636182"/>
          </a:xfrm>
          <a:custGeom>
            <a:avLst/>
            <a:gdLst>
              <a:gd name="T0" fmla="*/ 371 w 741"/>
              <a:gd name="T1" fmla="*/ 0 h 741"/>
              <a:gd name="T2" fmla="*/ 0 w 741"/>
              <a:gd name="T3" fmla="*/ 371 h 741"/>
              <a:gd name="T4" fmla="*/ 371 w 741"/>
              <a:gd name="T5" fmla="*/ 741 h 741"/>
              <a:gd name="T6" fmla="*/ 741 w 741"/>
              <a:gd name="T7" fmla="*/ 371 h 741"/>
              <a:gd name="T8" fmla="*/ 741 w 741"/>
              <a:gd name="T9" fmla="*/ 0 h 741"/>
              <a:gd name="T10" fmla="*/ 371 w 741"/>
              <a:gd name="T11" fmla="*/ 0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1" h="741">
                <a:moveTo>
                  <a:pt x="371" y="0"/>
                </a:moveTo>
                <a:cubicBezTo>
                  <a:pt x="166" y="0"/>
                  <a:pt x="0" y="166"/>
                  <a:pt x="0" y="371"/>
                </a:cubicBezTo>
                <a:cubicBezTo>
                  <a:pt x="0" y="575"/>
                  <a:pt x="166" y="741"/>
                  <a:pt x="371" y="741"/>
                </a:cubicBezTo>
                <a:cubicBezTo>
                  <a:pt x="575" y="741"/>
                  <a:pt x="741" y="575"/>
                  <a:pt x="741" y="371"/>
                </a:cubicBezTo>
                <a:cubicBezTo>
                  <a:pt x="741" y="0"/>
                  <a:pt x="741" y="0"/>
                  <a:pt x="741" y="0"/>
                </a:cubicBezTo>
                <a:lnTo>
                  <a:pt x="371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mpd="sng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9014885" y="1795993"/>
            <a:ext cx="1357744" cy="2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1517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9014883" y="2155825"/>
            <a:ext cx="1325684" cy="13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853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Replace the written content</a:t>
            </a:r>
            <a:endParaRPr lang="zh-CN" altLang="zh-CN" sz="85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9014885" y="2500844"/>
            <a:ext cx="1921933" cy="59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85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006418" y="3154893"/>
            <a:ext cx="192616" cy="192617"/>
            <a:chOff x="6754813" y="2365375"/>
            <a:chExt cx="144462" cy="144463"/>
          </a:xfrm>
        </p:grpSpPr>
        <p:sp>
          <p:nvSpPr>
            <p:cNvPr id="14355" name="Oval 19"/>
            <p:cNvSpPr>
              <a:spLocks noChangeArrowheads="1"/>
            </p:cNvSpPr>
            <p:nvPr/>
          </p:nvSpPr>
          <p:spPr bwMode="auto">
            <a:xfrm>
              <a:off x="6754813" y="2365375"/>
              <a:ext cx="144462" cy="14446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xtLst/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  <p:sp>
          <p:nvSpPr>
            <p:cNvPr id="14356" name="Freeform 20"/>
            <p:cNvSpPr>
              <a:spLocks/>
            </p:cNvSpPr>
            <p:nvPr/>
          </p:nvSpPr>
          <p:spPr bwMode="auto">
            <a:xfrm>
              <a:off x="6794500" y="2411413"/>
              <a:ext cx="65088" cy="50800"/>
            </a:xfrm>
            <a:custGeom>
              <a:avLst/>
              <a:gdLst>
                <a:gd name="T0" fmla="*/ 39 w 39"/>
                <a:gd name="T1" fmla="*/ 4 h 31"/>
                <a:gd name="T2" fmla="*/ 34 w 39"/>
                <a:gd name="T3" fmla="*/ 5 h 31"/>
                <a:gd name="T4" fmla="*/ 38 w 39"/>
                <a:gd name="T5" fmla="*/ 1 h 31"/>
                <a:gd name="T6" fmla="*/ 33 w 39"/>
                <a:gd name="T7" fmla="*/ 3 h 31"/>
                <a:gd name="T8" fmla="*/ 27 w 39"/>
                <a:gd name="T9" fmla="*/ 0 h 31"/>
                <a:gd name="T10" fmla="*/ 19 w 39"/>
                <a:gd name="T11" fmla="*/ 8 h 31"/>
                <a:gd name="T12" fmla="*/ 19 w 39"/>
                <a:gd name="T13" fmla="*/ 10 h 31"/>
                <a:gd name="T14" fmla="*/ 3 w 39"/>
                <a:gd name="T15" fmla="*/ 2 h 31"/>
                <a:gd name="T16" fmla="*/ 2 w 39"/>
                <a:gd name="T17" fmla="*/ 5 h 31"/>
                <a:gd name="T18" fmla="*/ 6 w 39"/>
                <a:gd name="T19" fmla="*/ 12 h 31"/>
                <a:gd name="T20" fmla="*/ 2 w 39"/>
                <a:gd name="T21" fmla="*/ 11 h 31"/>
                <a:gd name="T22" fmla="*/ 2 w 39"/>
                <a:gd name="T23" fmla="*/ 11 h 31"/>
                <a:gd name="T24" fmla="*/ 8 w 39"/>
                <a:gd name="T25" fmla="*/ 19 h 31"/>
                <a:gd name="T26" fmla="*/ 6 w 39"/>
                <a:gd name="T27" fmla="*/ 19 h 31"/>
                <a:gd name="T28" fmla="*/ 5 w 39"/>
                <a:gd name="T29" fmla="*/ 19 h 31"/>
                <a:gd name="T30" fmla="*/ 12 w 39"/>
                <a:gd name="T31" fmla="*/ 24 h 31"/>
                <a:gd name="T32" fmla="*/ 2 w 39"/>
                <a:gd name="T33" fmla="*/ 28 h 31"/>
                <a:gd name="T34" fmla="*/ 0 w 39"/>
                <a:gd name="T35" fmla="*/ 28 h 31"/>
                <a:gd name="T36" fmla="*/ 13 w 39"/>
                <a:gd name="T37" fmla="*/ 31 h 31"/>
                <a:gd name="T38" fmla="*/ 35 w 39"/>
                <a:gd name="T39" fmla="*/ 9 h 31"/>
                <a:gd name="T40" fmla="*/ 35 w 39"/>
                <a:gd name="T41" fmla="*/ 8 h 31"/>
                <a:gd name="T42" fmla="*/ 39 w 39"/>
                <a:gd name="T4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368368" y="3154893"/>
            <a:ext cx="192617" cy="192617"/>
            <a:chOff x="7026275" y="2365375"/>
            <a:chExt cx="144463" cy="144463"/>
          </a:xfrm>
        </p:grpSpPr>
        <p:sp>
          <p:nvSpPr>
            <p:cNvPr id="14357" name="Oval 21"/>
            <p:cNvSpPr>
              <a:spLocks noChangeArrowheads="1"/>
            </p:cNvSpPr>
            <p:nvPr/>
          </p:nvSpPr>
          <p:spPr bwMode="auto">
            <a:xfrm>
              <a:off x="7026275" y="2365375"/>
              <a:ext cx="144463" cy="14446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xtLst/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  <p:sp>
          <p:nvSpPr>
            <p:cNvPr id="14358" name="Freeform 22"/>
            <p:cNvSpPr>
              <a:spLocks/>
            </p:cNvSpPr>
            <p:nvPr/>
          </p:nvSpPr>
          <p:spPr bwMode="auto">
            <a:xfrm>
              <a:off x="7081838" y="2405063"/>
              <a:ext cx="33337" cy="65087"/>
            </a:xfrm>
            <a:custGeom>
              <a:avLst/>
              <a:gdLst>
                <a:gd name="T0" fmla="*/ 4 w 20"/>
                <a:gd name="T1" fmla="*/ 22 h 39"/>
                <a:gd name="T2" fmla="*/ 4 w 20"/>
                <a:gd name="T3" fmla="*/ 39 h 39"/>
                <a:gd name="T4" fmla="*/ 13 w 20"/>
                <a:gd name="T5" fmla="*/ 39 h 39"/>
                <a:gd name="T6" fmla="*/ 13 w 20"/>
                <a:gd name="T7" fmla="*/ 22 h 39"/>
                <a:gd name="T8" fmla="*/ 18 w 20"/>
                <a:gd name="T9" fmla="*/ 22 h 39"/>
                <a:gd name="T10" fmla="*/ 20 w 20"/>
                <a:gd name="T11" fmla="*/ 15 h 39"/>
                <a:gd name="T12" fmla="*/ 13 w 20"/>
                <a:gd name="T13" fmla="*/ 15 h 39"/>
                <a:gd name="T14" fmla="*/ 13 w 20"/>
                <a:gd name="T15" fmla="*/ 9 h 39"/>
                <a:gd name="T16" fmla="*/ 14 w 20"/>
                <a:gd name="T17" fmla="*/ 8 h 39"/>
                <a:gd name="T18" fmla="*/ 18 w 20"/>
                <a:gd name="T19" fmla="*/ 8 h 39"/>
                <a:gd name="T20" fmla="*/ 18 w 20"/>
                <a:gd name="T21" fmla="*/ 0 h 39"/>
                <a:gd name="T22" fmla="*/ 11 w 20"/>
                <a:gd name="T23" fmla="*/ 0 h 39"/>
                <a:gd name="T24" fmla="*/ 4 w 20"/>
                <a:gd name="T25" fmla="*/ 7 h 39"/>
                <a:gd name="T26" fmla="*/ 4 w 20"/>
                <a:gd name="T27" fmla="*/ 14 h 39"/>
                <a:gd name="T28" fmla="*/ 0 w 20"/>
                <a:gd name="T29" fmla="*/ 14 h 39"/>
                <a:gd name="T30" fmla="*/ 0 w 20"/>
                <a:gd name="T31" fmla="*/ 22 h 39"/>
                <a:gd name="T32" fmla="*/ 4 w 20"/>
                <a:gd name="T33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9">
                  <a:moveTo>
                    <a:pt x="4" y="22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1"/>
                    <a:pt x="13" y="9"/>
                  </a:cubicBezTo>
                  <a:cubicBezTo>
                    <a:pt x="13" y="9"/>
                    <a:pt x="13" y="8"/>
                    <a:pt x="14" y="8"/>
                  </a:cubicBezTo>
                  <a:cubicBezTo>
                    <a:pt x="16" y="8"/>
                    <a:pt x="18" y="8"/>
                    <a:pt x="18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8" y="0"/>
                    <a:pt x="4" y="4"/>
                    <a:pt x="4" y="7"/>
                  </a:cubicBezTo>
                  <a:cubicBezTo>
                    <a:pt x="4" y="11"/>
                    <a:pt x="4" y="14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4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0090151" y="3154893"/>
            <a:ext cx="192616" cy="192617"/>
            <a:chOff x="7567613" y="2365375"/>
            <a:chExt cx="144462" cy="144463"/>
          </a:xfrm>
        </p:grpSpPr>
        <p:sp>
          <p:nvSpPr>
            <p:cNvPr id="14359" name="Oval 23"/>
            <p:cNvSpPr>
              <a:spLocks noChangeArrowheads="1"/>
            </p:cNvSpPr>
            <p:nvPr/>
          </p:nvSpPr>
          <p:spPr bwMode="auto">
            <a:xfrm>
              <a:off x="7567613" y="2365375"/>
              <a:ext cx="144462" cy="14446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xtLst/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  <p:sp>
          <p:nvSpPr>
            <p:cNvPr id="14360" name="Freeform 24"/>
            <p:cNvSpPr>
              <a:spLocks noEditPoints="1"/>
            </p:cNvSpPr>
            <p:nvPr/>
          </p:nvSpPr>
          <p:spPr bwMode="auto">
            <a:xfrm>
              <a:off x="7607300" y="2405063"/>
              <a:ext cx="65088" cy="65087"/>
            </a:xfrm>
            <a:custGeom>
              <a:avLst/>
              <a:gdLst>
                <a:gd name="T0" fmla="*/ 20 w 39"/>
                <a:gd name="T1" fmla="*/ 39 h 39"/>
                <a:gd name="T2" fmla="*/ 0 w 39"/>
                <a:gd name="T3" fmla="*/ 20 h 39"/>
                <a:gd name="T4" fmla="*/ 20 w 39"/>
                <a:gd name="T5" fmla="*/ 0 h 39"/>
                <a:gd name="T6" fmla="*/ 39 w 39"/>
                <a:gd name="T7" fmla="*/ 20 h 39"/>
                <a:gd name="T8" fmla="*/ 20 w 39"/>
                <a:gd name="T9" fmla="*/ 39 h 39"/>
                <a:gd name="T10" fmla="*/ 36 w 39"/>
                <a:gd name="T11" fmla="*/ 22 h 39"/>
                <a:gd name="T12" fmla="*/ 26 w 39"/>
                <a:gd name="T13" fmla="*/ 22 h 39"/>
                <a:gd name="T14" fmla="*/ 29 w 39"/>
                <a:gd name="T15" fmla="*/ 33 h 39"/>
                <a:gd name="T16" fmla="*/ 36 w 39"/>
                <a:gd name="T17" fmla="*/ 22 h 39"/>
                <a:gd name="T18" fmla="*/ 26 w 39"/>
                <a:gd name="T19" fmla="*/ 35 h 39"/>
                <a:gd name="T20" fmla="*/ 23 w 39"/>
                <a:gd name="T21" fmla="*/ 22 h 39"/>
                <a:gd name="T22" fmla="*/ 22 w 39"/>
                <a:gd name="T23" fmla="*/ 22 h 39"/>
                <a:gd name="T24" fmla="*/ 10 w 39"/>
                <a:gd name="T25" fmla="*/ 33 h 39"/>
                <a:gd name="T26" fmla="*/ 20 w 39"/>
                <a:gd name="T27" fmla="*/ 36 h 39"/>
                <a:gd name="T28" fmla="*/ 26 w 39"/>
                <a:gd name="T29" fmla="*/ 35 h 39"/>
                <a:gd name="T30" fmla="*/ 7 w 39"/>
                <a:gd name="T31" fmla="*/ 31 h 39"/>
                <a:gd name="T32" fmla="*/ 21 w 39"/>
                <a:gd name="T33" fmla="*/ 20 h 39"/>
                <a:gd name="T34" fmla="*/ 21 w 39"/>
                <a:gd name="T35" fmla="*/ 20 h 39"/>
                <a:gd name="T36" fmla="*/ 20 w 39"/>
                <a:gd name="T37" fmla="*/ 17 h 39"/>
                <a:gd name="T38" fmla="*/ 3 w 39"/>
                <a:gd name="T39" fmla="*/ 19 h 39"/>
                <a:gd name="T40" fmla="*/ 3 w 39"/>
                <a:gd name="T41" fmla="*/ 20 h 39"/>
                <a:gd name="T42" fmla="*/ 7 w 39"/>
                <a:gd name="T43" fmla="*/ 31 h 39"/>
                <a:gd name="T44" fmla="*/ 4 w 39"/>
                <a:gd name="T45" fmla="*/ 16 h 39"/>
                <a:gd name="T46" fmla="*/ 19 w 39"/>
                <a:gd name="T47" fmla="*/ 14 h 39"/>
                <a:gd name="T48" fmla="*/ 13 w 39"/>
                <a:gd name="T49" fmla="*/ 5 h 39"/>
                <a:gd name="T50" fmla="*/ 4 w 39"/>
                <a:gd name="T51" fmla="*/ 16 h 39"/>
                <a:gd name="T52" fmla="*/ 16 w 39"/>
                <a:gd name="T53" fmla="*/ 4 h 39"/>
                <a:gd name="T54" fmla="*/ 22 w 39"/>
                <a:gd name="T55" fmla="*/ 13 h 39"/>
                <a:gd name="T56" fmla="*/ 31 w 39"/>
                <a:gd name="T57" fmla="*/ 7 h 39"/>
                <a:gd name="T58" fmla="*/ 20 w 39"/>
                <a:gd name="T59" fmla="*/ 3 h 39"/>
                <a:gd name="T60" fmla="*/ 16 w 39"/>
                <a:gd name="T61" fmla="*/ 4 h 39"/>
                <a:gd name="T62" fmla="*/ 32 w 39"/>
                <a:gd name="T63" fmla="*/ 9 h 39"/>
                <a:gd name="T64" fmla="*/ 23 w 39"/>
                <a:gd name="T65" fmla="*/ 16 h 39"/>
                <a:gd name="T66" fmla="*/ 24 w 39"/>
                <a:gd name="T67" fmla="*/ 18 h 39"/>
                <a:gd name="T68" fmla="*/ 25 w 39"/>
                <a:gd name="T69" fmla="*/ 19 h 39"/>
                <a:gd name="T70" fmla="*/ 36 w 39"/>
                <a:gd name="T71" fmla="*/ 20 h 39"/>
                <a:gd name="T72" fmla="*/ 32 w 39"/>
                <a:gd name="T7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20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36" y="22"/>
                  </a:moveTo>
                  <a:cubicBezTo>
                    <a:pt x="35" y="22"/>
                    <a:pt x="31" y="21"/>
                    <a:pt x="26" y="22"/>
                  </a:cubicBezTo>
                  <a:cubicBezTo>
                    <a:pt x="28" y="27"/>
                    <a:pt x="29" y="32"/>
                    <a:pt x="29" y="33"/>
                  </a:cubicBezTo>
                  <a:cubicBezTo>
                    <a:pt x="32" y="31"/>
                    <a:pt x="35" y="27"/>
                    <a:pt x="36" y="22"/>
                  </a:cubicBezTo>
                  <a:close/>
                  <a:moveTo>
                    <a:pt x="26" y="35"/>
                  </a:moveTo>
                  <a:cubicBezTo>
                    <a:pt x="26" y="33"/>
                    <a:pt x="25" y="28"/>
                    <a:pt x="23" y="22"/>
                  </a:cubicBezTo>
                  <a:cubicBezTo>
                    <a:pt x="23" y="22"/>
                    <a:pt x="22" y="22"/>
                    <a:pt x="22" y="22"/>
                  </a:cubicBezTo>
                  <a:cubicBezTo>
                    <a:pt x="13" y="26"/>
                    <a:pt x="10" y="32"/>
                    <a:pt x="10" y="33"/>
                  </a:cubicBezTo>
                  <a:cubicBezTo>
                    <a:pt x="12" y="35"/>
                    <a:pt x="16" y="36"/>
                    <a:pt x="20" y="36"/>
                  </a:cubicBezTo>
                  <a:cubicBezTo>
                    <a:pt x="22" y="36"/>
                    <a:pt x="24" y="36"/>
                    <a:pt x="26" y="35"/>
                  </a:cubicBezTo>
                  <a:close/>
                  <a:moveTo>
                    <a:pt x="7" y="31"/>
                  </a:moveTo>
                  <a:cubicBezTo>
                    <a:pt x="8" y="30"/>
                    <a:pt x="12" y="23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9"/>
                    <a:pt x="21" y="18"/>
                    <a:pt x="20" y="17"/>
                  </a:cubicBezTo>
                  <a:cubicBezTo>
                    <a:pt x="12" y="19"/>
                    <a:pt x="4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4"/>
                    <a:pt x="5" y="28"/>
                    <a:pt x="7" y="31"/>
                  </a:cubicBezTo>
                  <a:close/>
                  <a:moveTo>
                    <a:pt x="4" y="16"/>
                  </a:moveTo>
                  <a:cubicBezTo>
                    <a:pt x="4" y="16"/>
                    <a:pt x="11" y="16"/>
                    <a:pt x="19" y="14"/>
                  </a:cubicBezTo>
                  <a:cubicBezTo>
                    <a:pt x="16" y="10"/>
                    <a:pt x="13" y="5"/>
                    <a:pt x="13" y="5"/>
                  </a:cubicBezTo>
                  <a:cubicBezTo>
                    <a:pt x="8" y="7"/>
                    <a:pt x="5" y="11"/>
                    <a:pt x="4" y="16"/>
                  </a:cubicBezTo>
                  <a:close/>
                  <a:moveTo>
                    <a:pt x="16" y="4"/>
                  </a:moveTo>
                  <a:cubicBezTo>
                    <a:pt x="16" y="4"/>
                    <a:pt x="19" y="8"/>
                    <a:pt x="22" y="13"/>
                  </a:cubicBezTo>
                  <a:cubicBezTo>
                    <a:pt x="28" y="11"/>
                    <a:pt x="30" y="8"/>
                    <a:pt x="31" y="7"/>
                  </a:cubicBezTo>
                  <a:cubicBezTo>
                    <a:pt x="28" y="5"/>
                    <a:pt x="24" y="3"/>
                    <a:pt x="20" y="3"/>
                  </a:cubicBezTo>
                  <a:cubicBezTo>
                    <a:pt x="18" y="3"/>
                    <a:pt x="17" y="3"/>
                    <a:pt x="16" y="4"/>
                  </a:cubicBezTo>
                  <a:close/>
                  <a:moveTo>
                    <a:pt x="32" y="9"/>
                  </a:moveTo>
                  <a:cubicBezTo>
                    <a:pt x="32" y="10"/>
                    <a:pt x="29" y="13"/>
                    <a:pt x="23" y="16"/>
                  </a:cubicBezTo>
                  <a:cubicBezTo>
                    <a:pt x="24" y="17"/>
                    <a:pt x="24" y="17"/>
                    <a:pt x="24" y="18"/>
                  </a:cubicBezTo>
                  <a:cubicBezTo>
                    <a:pt x="24" y="18"/>
                    <a:pt x="25" y="19"/>
                    <a:pt x="25" y="19"/>
                  </a:cubicBezTo>
                  <a:cubicBezTo>
                    <a:pt x="30" y="18"/>
                    <a:pt x="36" y="19"/>
                    <a:pt x="36" y="20"/>
                  </a:cubicBezTo>
                  <a:cubicBezTo>
                    <a:pt x="36" y="16"/>
                    <a:pt x="35" y="12"/>
                    <a:pt x="3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730318" y="3154893"/>
            <a:ext cx="190500" cy="192617"/>
            <a:chOff x="7297738" y="2365375"/>
            <a:chExt cx="142875" cy="144463"/>
          </a:xfrm>
        </p:grpSpPr>
        <p:sp>
          <p:nvSpPr>
            <p:cNvPr id="14361" name="Oval 25"/>
            <p:cNvSpPr>
              <a:spLocks noChangeArrowheads="1"/>
            </p:cNvSpPr>
            <p:nvPr/>
          </p:nvSpPr>
          <p:spPr bwMode="auto">
            <a:xfrm>
              <a:off x="7297738" y="2365375"/>
              <a:ext cx="142875" cy="14446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xtLst/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  <p:sp>
          <p:nvSpPr>
            <p:cNvPr id="14362" name="Freeform 26"/>
            <p:cNvSpPr>
              <a:spLocks noEditPoints="1"/>
            </p:cNvSpPr>
            <p:nvPr/>
          </p:nvSpPr>
          <p:spPr bwMode="auto">
            <a:xfrm>
              <a:off x="7337425" y="2400300"/>
              <a:ext cx="63500" cy="61913"/>
            </a:xfrm>
            <a:custGeom>
              <a:avLst/>
              <a:gdLst>
                <a:gd name="T0" fmla="*/ 9 w 39"/>
                <a:gd name="T1" fmla="*/ 4 h 38"/>
                <a:gd name="T2" fmla="*/ 5 w 39"/>
                <a:gd name="T3" fmla="*/ 8 h 38"/>
                <a:gd name="T4" fmla="*/ 0 w 39"/>
                <a:gd name="T5" fmla="*/ 4 h 38"/>
                <a:gd name="T6" fmla="*/ 5 w 39"/>
                <a:gd name="T7" fmla="*/ 0 h 38"/>
                <a:gd name="T8" fmla="*/ 9 w 39"/>
                <a:gd name="T9" fmla="*/ 4 h 38"/>
                <a:gd name="T10" fmla="*/ 1 w 39"/>
                <a:gd name="T11" fmla="*/ 38 h 38"/>
                <a:gd name="T12" fmla="*/ 1 w 39"/>
                <a:gd name="T13" fmla="*/ 12 h 38"/>
                <a:gd name="T14" fmla="*/ 9 w 39"/>
                <a:gd name="T15" fmla="*/ 12 h 38"/>
                <a:gd name="T16" fmla="*/ 9 w 39"/>
                <a:gd name="T17" fmla="*/ 38 h 38"/>
                <a:gd name="T18" fmla="*/ 1 w 39"/>
                <a:gd name="T19" fmla="*/ 38 h 38"/>
                <a:gd name="T20" fmla="*/ 14 w 39"/>
                <a:gd name="T21" fmla="*/ 20 h 38"/>
                <a:gd name="T22" fmla="*/ 14 w 39"/>
                <a:gd name="T23" fmla="*/ 12 h 38"/>
                <a:gd name="T24" fmla="*/ 21 w 39"/>
                <a:gd name="T25" fmla="*/ 12 h 38"/>
                <a:gd name="T26" fmla="*/ 21 w 39"/>
                <a:gd name="T27" fmla="*/ 15 h 38"/>
                <a:gd name="T28" fmla="*/ 21 w 39"/>
                <a:gd name="T29" fmla="*/ 15 h 38"/>
                <a:gd name="T30" fmla="*/ 29 w 39"/>
                <a:gd name="T31" fmla="*/ 11 h 38"/>
                <a:gd name="T32" fmla="*/ 39 w 39"/>
                <a:gd name="T33" fmla="*/ 22 h 38"/>
                <a:gd name="T34" fmla="*/ 39 w 39"/>
                <a:gd name="T35" fmla="*/ 38 h 38"/>
                <a:gd name="T36" fmla="*/ 31 w 39"/>
                <a:gd name="T37" fmla="*/ 38 h 38"/>
                <a:gd name="T38" fmla="*/ 31 w 39"/>
                <a:gd name="T39" fmla="*/ 23 h 38"/>
                <a:gd name="T40" fmla="*/ 26 w 39"/>
                <a:gd name="T41" fmla="*/ 18 h 38"/>
                <a:gd name="T42" fmla="*/ 22 w 39"/>
                <a:gd name="T43" fmla="*/ 21 h 38"/>
                <a:gd name="T44" fmla="*/ 22 w 39"/>
                <a:gd name="T45" fmla="*/ 23 h 38"/>
                <a:gd name="T46" fmla="*/ 22 w 39"/>
                <a:gd name="T47" fmla="*/ 38 h 38"/>
                <a:gd name="T48" fmla="*/ 14 w 39"/>
                <a:gd name="T49" fmla="*/ 38 h 38"/>
                <a:gd name="T50" fmla="*/ 14 w 39"/>
                <a:gd name="T51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38">
                  <a:moveTo>
                    <a:pt x="9" y="4"/>
                  </a:moveTo>
                  <a:cubicBezTo>
                    <a:pt x="9" y="7"/>
                    <a:pt x="8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9" y="2"/>
                    <a:pt x="9" y="4"/>
                  </a:cubicBezTo>
                  <a:close/>
                  <a:moveTo>
                    <a:pt x="1" y="3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38"/>
                    <a:pt x="9" y="38"/>
                    <a:pt x="9" y="38"/>
                  </a:cubicBezTo>
                  <a:lnTo>
                    <a:pt x="1" y="38"/>
                  </a:lnTo>
                  <a:close/>
                  <a:moveTo>
                    <a:pt x="14" y="20"/>
                  </a:moveTo>
                  <a:cubicBezTo>
                    <a:pt x="14" y="17"/>
                    <a:pt x="14" y="14"/>
                    <a:pt x="14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4"/>
                    <a:pt x="25" y="11"/>
                    <a:pt x="29" y="11"/>
                  </a:cubicBezTo>
                  <a:cubicBezTo>
                    <a:pt x="35" y="11"/>
                    <a:pt x="39" y="15"/>
                    <a:pt x="39" y="22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0"/>
                    <a:pt x="29" y="18"/>
                    <a:pt x="26" y="18"/>
                  </a:cubicBezTo>
                  <a:cubicBezTo>
                    <a:pt x="24" y="18"/>
                    <a:pt x="23" y="19"/>
                    <a:pt x="22" y="21"/>
                  </a:cubicBezTo>
                  <a:cubicBezTo>
                    <a:pt x="22" y="21"/>
                    <a:pt x="22" y="22"/>
                    <a:pt x="22" y="23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14" y="38"/>
                    <a:pt x="14" y="38"/>
                    <a:pt x="14" y="38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</p:grpSp>
      <p:sp>
        <p:nvSpPr>
          <p:cNvPr id="14363" name="Freeform 27" descr="u=290065061,2920051158&amp;fm=15&amp;gp=0"/>
          <p:cNvSpPr>
            <a:spLocks/>
          </p:cNvSpPr>
          <p:nvPr/>
        </p:nvSpPr>
        <p:spPr bwMode="auto">
          <a:xfrm>
            <a:off x="1839384" y="4033309"/>
            <a:ext cx="1631950" cy="1634067"/>
          </a:xfrm>
          <a:custGeom>
            <a:avLst/>
            <a:gdLst>
              <a:gd name="T0" fmla="*/ 371 w 741"/>
              <a:gd name="T1" fmla="*/ 0 h 740"/>
              <a:gd name="T2" fmla="*/ 0 w 741"/>
              <a:gd name="T3" fmla="*/ 370 h 740"/>
              <a:gd name="T4" fmla="*/ 371 w 741"/>
              <a:gd name="T5" fmla="*/ 740 h 740"/>
              <a:gd name="T6" fmla="*/ 741 w 741"/>
              <a:gd name="T7" fmla="*/ 370 h 740"/>
              <a:gd name="T8" fmla="*/ 741 w 741"/>
              <a:gd name="T9" fmla="*/ 0 h 740"/>
              <a:gd name="T10" fmla="*/ 371 w 741"/>
              <a:gd name="T11" fmla="*/ 0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1" h="740">
                <a:moveTo>
                  <a:pt x="371" y="0"/>
                </a:moveTo>
                <a:cubicBezTo>
                  <a:pt x="166" y="0"/>
                  <a:pt x="0" y="165"/>
                  <a:pt x="0" y="370"/>
                </a:cubicBezTo>
                <a:cubicBezTo>
                  <a:pt x="0" y="574"/>
                  <a:pt x="166" y="740"/>
                  <a:pt x="371" y="740"/>
                </a:cubicBezTo>
                <a:cubicBezTo>
                  <a:pt x="575" y="740"/>
                  <a:pt x="741" y="574"/>
                  <a:pt x="741" y="370"/>
                </a:cubicBezTo>
                <a:cubicBezTo>
                  <a:pt x="741" y="0"/>
                  <a:pt x="741" y="0"/>
                  <a:pt x="741" y="0"/>
                </a:cubicBezTo>
                <a:lnTo>
                  <a:pt x="371" y="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mpd="sng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3962400" y="3931710"/>
            <a:ext cx="1357744" cy="2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1517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3962400" y="4291543"/>
            <a:ext cx="1325684" cy="13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853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Replace the written content</a:t>
            </a:r>
            <a:endParaRPr lang="zh-CN" altLang="zh-CN" sz="85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953934" y="5292725"/>
            <a:ext cx="190500" cy="188384"/>
            <a:chOff x="2965450" y="3968750"/>
            <a:chExt cx="142875" cy="141288"/>
          </a:xfrm>
        </p:grpSpPr>
        <p:sp>
          <p:nvSpPr>
            <p:cNvPr id="14366" name="Oval 30"/>
            <p:cNvSpPr>
              <a:spLocks noChangeArrowheads="1"/>
            </p:cNvSpPr>
            <p:nvPr/>
          </p:nvSpPr>
          <p:spPr bwMode="auto">
            <a:xfrm>
              <a:off x="2965450" y="3968750"/>
              <a:ext cx="142875" cy="1412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xtLst/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  <p:sp>
          <p:nvSpPr>
            <p:cNvPr id="14367" name="Freeform 31"/>
            <p:cNvSpPr>
              <a:spLocks/>
            </p:cNvSpPr>
            <p:nvPr/>
          </p:nvSpPr>
          <p:spPr bwMode="auto">
            <a:xfrm>
              <a:off x="3005138" y="4013200"/>
              <a:ext cx="63500" cy="52388"/>
            </a:xfrm>
            <a:custGeom>
              <a:avLst/>
              <a:gdLst>
                <a:gd name="T0" fmla="*/ 39 w 39"/>
                <a:gd name="T1" fmla="*/ 4 h 32"/>
                <a:gd name="T2" fmla="*/ 34 w 39"/>
                <a:gd name="T3" fmla="*/ 5 h 32"/>
                <a:gd name="T4" fmla="*/ 38 w 39"/>
                <a:gd name="T5" fmla="*/ 1 h 32"/>
                <a:gd name="T6" fmla="*/ 33 w 39"/>
                <a:gd name="T7" fmla="*/ 3 h 32"/>
                <a:gd name="T8" fmla="*/ 27 w 39"/>
                <a:gd name="T9" fmla="*/ 0 h 32"/>
                <a:gd name="T10" fmla="*/ 19 w 39"/>
                <a:gd name="T11" fmla="*/ 8 h 32"/>
                <a:gd name="T12" fmla="*/ 19 w 39"/>
                <a:gd name="T13" fmla="*/ 10 h 32"/>
                <a:gd name="T14" fmla="*/ 3 w 39"/>
                <a:gd name="T15" fmla="*/ 2 h 32"/>
                <a:gd name="T16" fmla="*/ 2 w 39"/>
                <a:gd name="T17" fmla="*/ 6 h 32"/>
                <a:gd name="T18" fmla="*/ 6 w 39"/>
                <a:gd name="T19" fmla="*/ 12 h 32"/>
                <a:gd name="T20" fmla="*/ 2 w 39"/>
                <a:gd name="T21" fmla="*/ 11 h 32"/>
                <a:gd name="T22" fmla="*/ 2 w 39"/>
                <a:gd name="T23" fmla="*/ 11 h 32"/>
                <a:gd name="T24" fmla="*/ 8 w 39"/>
                <a:gd name="T25" fmla="*/ 19 h 32"/>
                <a:gd name="T26" fmla="*/ 6 w 39"/>
                <a:gd name="T27" fmla="*/ 19 h 32"/>
                <a:gd name="T28" fmla="*/ 5 w 39"/>
                <a:gd name="T29" fmla="*/ 19 h 32"/>
                <a:gd name="T30" fmla="*/ 12 w 39"/>
                <a:gd name="T31" fmla="*/ 25 h 32"/>
                <a:gd name="T32" fmla="*/ 2 w 39"/>
                <a:gd name="T33" fmla="*/ 28 h 32"/>
                <a:gd name="T34" fmla="*/ 0 w 39"/>
                <a:gd name="T35" fmla="*/ 28 h 32"/>
                <a:gd name="T36" fmla="*/ 13 w 39"/>
                <a:gd name="T37" fmla="*/ 32 h 32"/>
                <a:gd name="T38" fmla="*/ 35 w 39"/>
                <a:gd name="T39" fmla="*/ 9 h 32"/>
                <a:gd name="T40" fmla="*/ 35 w 39"/>
                <a:gd name="T41" fmla="*/ 8 h 32"/>
                <a:gd name="T42" fmla="*/ 39 w 39"/>
                <a:gd name="T43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32">
                  <a:moveTo>
                    <a:pt x="39" y="4"/>
                  </a:moveTo>
                  <a:cubicBezTo>
                    <a:pt x="37" y="5"/>
                    <a:pt x="36" y="5"/>
                    <a:pt x="34" y="5"/>
                  </a:cubicBezTo>
                  <a:cubicBezTo>
                    <a:pt x="36" y="4"/>
                    <a:pt x="37" y="3"/>
                    <a:pt x="38" y="1"/>
                  </a:cubicBezTo>
                  <a:cubicBezTo>
                    <a:pt x="36" y="2"/>
                    <a:pt x="35" y="3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10"/>
                    <a:pt x="7" y="7"/>
                    <a:pt x="3" y="2"/>
                  </a:cubicBezTo>
                  <a:cubicBezTo>
                    <a:pt x="2" y="3"/>
                    <a:pt x="2" y="4"/>
                    <a:pt x="2" y="6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5"/>
                    <a:pt x="12" y="25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2"/>
                    <a:pt x="13" y="32"/>
                  </a:cubicBezTo>
                  <a:cubicBezTo>
                    <a:pt x="27" y="32"/>
                    <a:pt x="35" y="20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6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315885" y="5292725"/>
            <a:ext cx="190500" cy="188384"/>
            <a:chOff x="3236913" y="3968750"/>
            <a:chExt cx="142875" cy="141288"/>
          </a:xfrm>
        </p:grpSpPr>
        <p:sp>
          <p:nvSpPr>
            <p:cNvPr id="14368" name="Oval 32"/>
            <p:cNvSpPr>
              <a:spLocks noChangeArrowheads="1"/>
            </p:cNvSpPr>
            <p:nvPr/>
          </p:nvSpPr>
          <p:spPr bwMode="auto">
            <a:xfrm>
              <a:off x="3236913" y="3968750"/>
              <a:ext cx="142875" cy="1412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xtLst/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  <p:sp>
          <p:nvSpPr>
            <p:cNvPr id="14369" name="Freeform 33"/>
            <p:cNvSpPr>
              <a:spLocks/>
            </p:cNvSpPr>
            <p:nvPr/>
          </p:nvSpPr>
          <p:spPr bwMode="auto">
            <a:xfrm>
              <a:off x="3292475" y="4008438"/>
              <a:ext cx="33338" cy="61912"/>
            </a:xfrm>
            <a:custGeom>
              <a:avLst/>
              <a:gdLst>
                <a:gd name="T0" fmla="*/ 4 w 20"/>
                <a:gd name="T1" fmla="*/ 21 h 38"/>
                <a:gd name="T2" fmla="*/ 4 w 20"/>
                <a:gd name="T3" fmla="*/ 38 h 38"/>
                <a:gd name="T4" fmla="*/ 13 w 20"/>
                <a:gd name="T5" fmla="*/ 38 h 38"/>
                <a:gd name="T6" fmla="*/ 13 w 20"/>
                <a:gd name="T7" fmla="*/ 21 h 38"/>
                <a:gd name="T8" fmla="*/ 18 w 20"/>
                <a:gd name="T9" fmla="*/ 21 h 38"/>
                <a:gd name="T10" fmla="*/ 20 w 20"/>
                <a:gd name="T11" fmla="*/ 14 h 38"/>
                <a:gd name="T12" fmla="*/ 13 w 20"/>
                <a:gd name="T13" fmla="*/ 14 h 38"/>
                <a:gd name="T14" fmla="*/ 13 w 20"/>
                <a:gd name="T15" fmla="*/ 9 h 38"/>
                <a:gd name="T16" fmla="*/ 14 w 20"/>
                <a:gd name="T17" fmla="*/ 7 h 38"/>
                <a:gd name="T18" fmla="*/ 18 w 20"/>
                <a:gd name="T19" fmla="*/ 7 h 38"/>
                <a:gd name="T20" fmla="*/ 18 w 20"/>
                <a:gd name="T21" fmla="*/ 0 h 38"/>
                <a:gd name="T22" fmla="*/ 11 w 20"/>
                <a:gd name="T23" fmla="*/ 0 h 38"/>
                <a:gd name="T24" fmla="*/ 4 w 20"/>
                <a:gd name="T25" fmla="*/ 6 h 38"/>
                <a:gd name="T26" fmla="*/ 4 w 20"/>
                <a:gd name="T27" fmla="*/ 14 h 38"/>
                <a:gd name="T28" fmla="*/ 0 w 20"/>
                <a:gd name="T29" fmla="*/ 14 h 38"/>
                <a:gd name="T30" fmla="*/ 0 w 20"/>
                <a:gd name="T31" fmla="*/ 21 h 38"/>
                <a:gd name="T32" fmla="*/ 4 w 20"/>
                <a:gd name="T33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8">
                  <a:moveTo>
                    <a:pt x="4" y="21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1"/>
                    <a:pt x="13" y="9"/>
                  </a:cubicBezTo>
                  <a:cubicBezTo>
                    <a:pt x="13" y="8"/>
                    <a:pt x="13" y="7"/>
                    <a:pt x="14" y="7"/>
                  </a:cubicBezTo>
                  <a:cubicBezTo>
                    <a:pt x="16" y="7"/>
                    <a:pt x="18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8" y="0"/>
                    <a:pt x="4" y="3"/>
                    <a:pt x="4" y="6"/>
                  </a:cubicBezTo>
                  <a:cubicBezTo>
                    <a:pt x="4" y="10"/>
                    <a:pt x="4" y="14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4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037668" y="5292725"/>
            <a:ext cx="190500" cy="188384"/>
            <a:chOff x="3778250" y="3968750"/>
            <a:chExt cx="142875" cy="141288"/>
          </a:xfrm>
        </p:grpSpPr>
        <p:sp>
          <p:nvSpPr>
            <p:cNvPr id="14370" name="Oval 34"/>
            <p:cNvSpPr>
              <a:spLocks noChangeArrowheads="1"/>
            </p:cNvSpPr>
            <p:nvPr/>
          </p:nvSpPr>
          <p:spPr bwMode="auto">
            <a:xfrm>
              <a:off x="3778250" y="3968750"/>
              <a:ext cx="142875" cy="1412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xtLst/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  <p:sp>
          <p:nvSpPr>
            <p:cNvPr id="14371" name="Freeform 35"/>
            <p:cNvSpPr>
              <a:spLocks noEditPoints="1"/>
            </p:cNvSpPr>
            <p:nvPr/>
          </p:nvSpPr>
          <p:spPr bwMode="auto">
            <a:xfrm>
              <a:off x="3817938" y="4008438"/>
              <a:ext cx="63500" cy="61912"/>
            </a:xfrm>
            <a:custGeom>
              <a:avLst/>
              <a:gdLst>
                <a:gd name="T0" fmla="*/ 20 w 39"/>
                <a:gd name="T1" fmla="*/ 38 h 38"/>
                <a:gd name="T2" fmla="*/ 0 w 39"/>
                <a:gd name="T3" fmla="*/ 19 h 38"/>
                <a:gd name="T4" fmla="*/ 20 w 39"/>
                <a:gd name="T5" fmla="*/ 0 h 38"/>
                <a:gd name="T6" fmla="*/ 39 w 39"/>
                <a:gd name="T7" fmla="*/ 19 h 38"/>
                <a:gd name="T8" fmla="*/ 20 w 39"/>
                <a:gd name="T9" fmla="*/ 38 h 38"/>
                <a:gd name="T10" fmla="*/ 36 w 39"/>
                <a:gd name="T11" fmla="*/ 22 h 38"/>
                <a:gd name="T12" fmla="*/ 26 w 39"/>
                <a:gd name="T13" fmla="*/ 21 h 38"/>
                <a:gd name="T14" fmla="*/ 29 w 39"/>
                <a:gd name="T15" fmla="*/ 33 h 38"/>
                <a:gd name="T16" fmla="*/ 36 w 39"/>
                <a:gd name="T17" fmla="*/ 22 h 38"/>
                <a:gd name="T18" fmla="*/ 26 w 39"/>
                <a:gd name="T19" fmla="*/ 34 h 38"/>
                <a:gd name="T20" fmla="*/ 23 w 39"/>
                <a:gd name="T21" fmla="*/ 22 h 38"/>
                <a:gd name="T22" fmla="*/ 22 w 39"/>
                <a:gd name="T23" fmla="*/ 22 h 38"/>
                <a:gd name="T24" fmla="*/ 10 w 39"/>
                <a:gd name="T25" fmla="*/ 32 h 38"/>
                <a:gd name="T26" fmla="*/ 20 w 39"/>
                <a:gd name="T27" fmla="*/ 35 h 38"/>
                <a:gd name="T28" fmla="*/ 26 w 39"/>
                <a:gd name="T29" fmla="*/ 34 h 38"/>
                <a:gd name="T30" fmla="*/ 7 w 39"/>
                <a:gd name="T31" fmla="*/ 30 h 38"/>
                <a:gd name="T32" fmla="*/ 21 w 39"/>
                <a:gd name="T33" fmla="*/ 19 h 38"/>
                <a:gd name="T34" fmla="*/ 21 w 39"/>
                <a:gd name="T35" fmla="*/ 19 h 38"/>
                <a:gd name="T36" fmla="*/ 20 w 39"/>
                <a:gd name="T37" fmla="*/ 16 h 38"/>
                <a:gd name="T38" fmla="*/ 3 w 39"/>
                <a:gd name="T39" fmla="*/ 18 h 38"/>
                <a:gd name="T40" fmla="*/ 3 w 39"/>
                <a:gd name="T41" fmla="*/ 19 h 38"/>
                <a:gd name="T42" fmla="*/ 7 w 39"/>
                <a:gd name="T43" fmla="*/ 30 h 38"/>
                <a:gd name="T44" fmla="*/ 4 w 39"/>
                <a:gd name="T45" fmla="*/ 16 h 38"/>
                <a:gd name="T46" fmla="*/ 19 w 39"/>
                <a:gd name="T47" fmla="*/ 14 h 38"/>
                <a:gd name="T48" fmla="*/ 13 w 39"/>
                <a:gd name="T49" fmla="*/ 4 h 38"/>
                <a:gd name="T50" fmla="*/ 4 w 39"/>
                <a:gd name="T51" fmla="*/ 16 h 38"/>
                <a:gd name="T52" fmla="*/ 16 w 39"/>
                <a:gd name="T53" fmla="*/ 3 h 38"/>
                <a:gd name="T54" fmla="*/ 22 w 39"/>
                <a:gd name="T55" fmla="*/ 13 h 38"/>
                <a:gd name="T56" fmla="*/ 31 w 39"/>
                <a:gd name="T57" fmla="*/ 7 h 38"/>
                <a:gd name="T58" fmla="*/ 20 w 39"/>
                <a:gd name="T59" fmla="*/ 3 h 38"/>
                <a:gd name="T60" fmla="*/ 16 w 39"/>
                <a:gd name="T61" fmla="*/ 3 h 38"/>
                <a:gd name="T62" fmla="*/ 32 w 39"/>
                <a:gd name="T63" fmla="*/ 9 h 38"/>
                <a:gd name="T64" fmla="*/ 23 w 39"/>
                <a:gd name="T65" fmla="*/ 15 h 38"/>
                <a:gd name="T66" fmla="*/ 24 w 39"/>
                <a:gd name="T67" fmla="*/ 17 h 38"/>
                <a:gd name="T68" fmla="*/ 25 w 39"/>
                <a:gd name="T69" fmla="*/ 18 h 38"/>
                <a:gd name="T70" fmla="*/ 36 w 39"/>
                <a:gd name="T71" fmla="*/ 19 h 38"/>
                <a:gd name="T72" fmla="*/ 32 w 39"/>
                <a:gd name="T73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" h="38">
                  <a:moveTo>
                    <a:pt x="20" y="38"/>
                  </a:moveTo>
                  <a:cubicBezTo>
                    <a:pt x="9" y="38"/>
                    <a:pt x="0" y="30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0" y="0"/>
                    <a:pt x="39" y="8"/>
                    <a:pt x="39" y="19"/>
                  </a:cubicBezTo>
                  <a:cubicBezTo>
                    <a:pt x="39" y="30"/>
                    <a:pt x="30" y="38"/>
                    <a:pt x="20" y="38"/>
                  </a:cubicBezTo>
                  <a:close/>
                  <a:moveTo>
                    <a:pt x="36" y="22"/>
                  </a:moveTo>
                  <a:cubicBezTo>
                    <a:pt x="35" y="21"/>
                    <a:pt x="31" y="20"/>
                    <a:pt x="26" y="21"/>
                  </a:cubicBezTo>
                  <a:cubicBezTo>
                    <a:pt x="28" y="27"/>
                    <a:pt x="29" y="32"/>
                    <a:pt x="29" y="33"/>
                  </a:cubicBezTo>
                  <a:cubicBezTo>
                    <a:pt x="32" y="30"/>
                    <a:pt x="35" y="26"/>
                    <a:pt x="36" y="22"/>
                  </a:cubicBezTo>
                  <a:close/>
                  <a:moveTo>
                    <a:pt x="26" y="34"/>
                  </a:moveTo>
                  <a:cubicBezTo>
                    <a:pt x="26" y="33"/>
                    <a:pt x="25" y="28"/>
                    <a:pt x="23" y="22"/>
                  </a:cubicBezTo>
                  <a:cubicBezTo>
                    <a:pt x="23" y="22"/>
                    <a:pt x="22" y="22"/>
                    <a:pt x="22" y="22"/>
                  </a:cubicBezTo>
                  <a:cubicBezTo>
                    <a:pt x="13" y="25"/>
                    <a:pt x="10" y="31"/>
                    <a:pt x="10" y="32"/>
                  </a:cubicBezTo>
                  <a:cubicBezTo>
                    <a:pt x="12" y="34"/>
                    <a:pt x="16" y="35"/>
                    <a:pt x="20" y="35"/>
                  </a:cubicBezTo>
                  <a:cubicBezTo>
                    <a:pt x="22" y="35"/>
                    <a:pt x="24" y="35"/>
                    <a:pt x="26" y="34"/>
                  </a:cubicBezTo>
                  <a:close/>
                  <a:moveTo>
                    <a:pt x="7" y="30"/>
                  </a:moveTo>
                  <a:cubicBezTo>
                    <a:pt x="8" y="29"/>
                    <a:pt x="12" y="22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8"/>
                    <a:pt x="21" y="17"/>
                    <a:pt x="20" y="16"/>
                  </a:cubicBezTo>
                  <a:cubicBezTo>
                    <a:pt x="12" y="19"/>
                    <a:pt x="4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3"/>
                    <a:pt x="5" y="27"/>
                    <a:pt x="7" y="30"/>
                  </a:cubicBezTo>
                  <a:close/>
                  <a:moveTo>
                    <a:pt x="4" y="16"/>
                  </a:moveTo>
                  <a:cubicBezTo>
                    <a:pt x="4" y="16"/>
                    <a:pt x="11" y="16"/>
                    <a:pt x="19" y="14"/>
                  </a:cubicBezTo>
                  <a:cubicBezTo>
                    <a:pt x="16" y="9"/>
                    <a:pt x="13" y="5"/>
                    <a:pt x="13" y="4"/>
                  </a:cubicBezTo>
                  <a:cubicBezTo>
                    <a:pt x="8" y="6"/>
                    <a:pt x="5" y="11"/>
                    <a:pt x="4" y="16"/>
                  </a:cubicBezTo>
                  <a:close/>
                  <a:moveTo>
                    <a:pt x="16" y="3"/>
                  </a:moveTo>
                  <a:cubicBezTo>
                    <a:pt x="16" y="4"/>
                    <a:pt x="19" y="8"/>
                    <a:pt x="22" y="13"/>
                  </a:cubicBezTo>
                  <a:cubicBezTo>
                    <a:pt x="28" y="10"/>
                    <a:pt x="30" y="7"/>
                    <a:pt x="31" y="7"/>
                  </a:cubicBezTo>
                  <a:cubicBezTo>
                    <a:pt x="28" y="4"/>
                    <a:pt x="24" y="3"/>
                    <a:pt x="20" y="3"/>
                  </a:cubicBezTo>
                  <a:cubicBezTo>
                    <a:pt x="18" y="3"/>
                    <a:pt x="17" y="3"/>
                    <a:pt x="16" y="3"/>
                  </a:cubicBezTo>
                  <a:close/>
                  <a:moveTo>
                    <a:pt x="32" y="9"/>
                  </a:moveTo>
                  <a:cubicBezTo>
                    <a:pt x="32" y="9"/>
                    <a:pt x="29" y="13"/>
                    <a:pt x="23" y="15"/>
                  </a:cubicBezTo>
                  <a:cubicBezTo>
                    <a:pt x="24" y="16"/>
                    <a:pt x="24" y="17"/>
                    <a:pt x="24" y="17"/>
                  </a:cubicBezTo>
                  <a:cubicBezTo>
                    <a:pt x="24" y="18"/>
                    <a:pt x="25" y="18"/>
                    <a:pt x="25" y="18"/>
                  </a:cubicBezTo>
                  <a:cubicBezTo>
                    <a:pt x="30" y="18"/>
                    <a:pt x="36" y="19"/>
                    <a:pt x="36" y="19"/>
                  </a:cubicBezTo>
                  <a:cubicBezTo>
                    <a:pt x="36" y="15"/>
                    <a:pt x="35" y="11"/>
                    <a:pt x="3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675717" y="5292725"/>
            <a:ext cx="192616" cy="188384"/>
            <a:chOff x="3506788" y="3968750"/>
            <a:chExt cx="144462" cy="141288"/>
          </a:xfrm>
        </p:grpSpPr>
        <p:sp>
          <p:nvSpPr>
            <p:cNvPr id="14372" name="Oval 36"/>
            <p:cNvSpPr>
              <a:spLocks noChangeArrowheads="1"/>
            </p:cNvSpPr>
            <p:nvPr/>
          </p:nvSpPr>
          <p:spPr bwMode="auto">
            <a:xfrm>
              <a:off x="3506788" y="3968750"/>
              <a:ext cx="144462" cy="1412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xtLst/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  <p:sp>
          <p:nvSpPr>
            <p:cNvPr id="14373" name="Freeform 37"/>
            <p:cNvSpPr>
              <a:spLocks noEditPoints="1"/>
            </p:cNvSpPr>
            <p:nvPr/>
          </p:nvSpPr>
          <p:spPr bwMode="auto">
            <a:xfrm>
              <a:off x="3546475" y="4003675"/>
              <a:ext cx="65088" cy="60325"/>
            </a:xfrm>
            <a:custGeom>
              <a:avLst/>
              <a:gdLst>
                <a:gd name="T0" fmla="*/ 9 w 39"/>
                <a:gd name="T1" fmla="*/ 4 h 37"/>
                <a:gd name="T2" fmla="*/ 5 w 39"/>
                <a:gd name="T3" fmla="*/ 8 h 37"/>
                <a:gd name="T4" fmla="*/ 0 w 39"/>
                <a:gd name="T5" fmla="*/ 4 h 37"/>
                <a:gd name="T6" fmla="*/ 5 w 39"/>
                <a:gd name="T7" fmla="*/ 0 h 37"/>
                <a:gd name="T8" fmla="*/ 9 w 39"/>
                <a:gd name="T9" fmla="*/ 4 h 37"/>
                <a:gd name="T10" fmla="*/ 1 w 39"/>
                <a:gd name="T11" fmla="*/ 37 h 37"/>
                <a:gd name="T12" fmla="*/ 1 w 39"/>
                <a:gd name="T13" fmla="*/ 11 h 37"/>
                <a:gd name="T14" fmla="*/ 9 w 39"/>
                <a:gd name="T15" fmla="*/ 11 h 37"/>
                <a:gd name="T16" fmla="*/ 9 w 39"/>
                <a:gd name="T17" fmla="*/ 37 h 37"/>
                <a:gd name="T18" fmla="*/ 1 w 39"/>
                <a:gd name="T19" fmla="*/ 37 h 37"/>
                <a:gd name="T20" fmla="*/ 14 w 39"/>
                <a:gd name="T21" fmla="*/ 19 h 37"/>
                <a:gd name="T22" fmla="*/ 14 w 39"/>
                <a:gd name="T23" fmla="*/ 11 h 37"/>
                <a:gd name="T24" fmla="*/ 21 w 39"/>
                <a:gd name="T25" fmla="*/ 11 h 37"/>
                <a:gd name="T26" fmla="*/ 21 w 39"/>
                <a:gd name="T27" fmla="*/ 15 h 37"/>
                <a:gd name="T28" fmla="*/ 21 w 39"/>
                <a:gd name="T29" fmla="*/ 15 h 37"/>
                <a:gd name="T30" fmla="*/ 29 w 39"/>
                <a:gd name="T31" fmla="*/ 10 h 37"/>
                <a:gd name="T32" fmla="*/ 39 w 39"/>
                <a:gd name="T33" fmla="*/ 22 h 37"/>
                <a:gd name="T34" fmla="*/ 39 w 39"/>
                <a:gd name="T35" fmla="*/ 37 h 37"/>
                <a:gd name="T36" fmla="*/ 31 w 39"/>
                <a:gd name="T37" fmla="*/ 37 h 37"/>
                <a:gd name="T38" fmla="*/ 31 w 39"/>
                <a:gd name="T39" fmla="*/ 23 h 37"/>
                <a:gd name="T40" fmla="*/ 26 w 39"/>
                <a:gd name="T41" fmla="*/ 17 h 37"/>
                <a:gd name="T42" fmla="*/ 22 w 39"/>
                <a:gd name="T43" fmla="*/ 20 h 37"/>
                <a:gd name="T44" fmla="*/ 22 w 39"/>
                <a:gd name="T45" fmla="*/ 22 h 37"/>
                <a:gd name="T46" fmla="*/ 22 w 39"/>
                <a:gd name="T47" fmla="*/ 37 h 37"/>
                <a:gd name="T48" fmla="*/ 14 w 39"/>
                <a:gd name="T49" fmla="*/ 37 h 37"/>
                <a:gd name="T50" fmla="*/ 14 w 39"/>
                <a:gd name="T51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37">
                  <a:moveTo>
                    <a:pt x="9" y="4"/>
                  </a:moveTo>
                  <a:cubicBezTo>
                    <a:pt x="9" y="6"/>
                    <a:pt x="8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8" y="0"/>
                    <a:pt x="9" y="1"/>
                    <a:pt x="9" y="4"/>
                  </a:cubicBezTo>
                  <a:close/>
                  <a:moveTo>
                    <a:pt x="1" y="37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37"/>
                    <a:pt x="9" y="37"/>
                    <a:pt x="9" y="37"/>
                  </a:cubicBezTo>
                  <a:lnTo>
                    <a:pt x="1" y="37"/>
                  </a:lnTo>
                  <a:close/>
                  <a:moveTo>
                    <a:pt x="14" y="19"/>
                  </a:moveTo>
                  <a:cubicBezTo>
                    <a:pt x="14" y="16"/>
                    <a:pt x="14" y="13"/>
                    <a:pt x="14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3"/>
                    <a:pt x="25" y="10"/>
                    <a:pt x="29" y="10"/>
                  </a:cubicBezTo>
                  <a:cubicBezTo>
                    <a:pt x="35" y="10"/>
                    <a:pt x="39" y="14"/>
                    <a:pt x="39" y="22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19"/>
                    <a:pt x="29" y="17"/>
                    <a:pt x="26" y="17"/>
                  </a:cubicBezTo>
                  <a:cubicBezTo>
                    <a:pt x="24" y="17"/>
                    <a:pt x="23" y="19"/>
                    <a:pt x="22" y="20"/>
                  </a:cubicBezTo>
                  <a:cubicBezTo>
                    <a:pt x="22" y="21"/>
                    <a:pt x="22" y="21"/>
                    <a:pt x="22" y="22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4" y="37"/>
                    <a:pt x="14" y="37"/>
                    <a:pt x="14" y="37"/>
                  </a:cubicBezTo>
                  <a:lnTo>
                    <a:pt x="14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</p:grpSp>
      <p:sp>
        <p:nvSpPr>
          <p:cNvPr id="14374" name="Freeform 38" descr="u=2137848116,541256983&amp;fm=15&amp;gp=0"/>
          <p:cNvSpPr>
            <a:spLocks/>
          </p:cNvSpPr>
          <p:nvPr/>
        </p:nvSpPr>
        <p:spPr bwMode="auto">
          <a:xfrm>
            <a:off x="6891867" y="4033309"/>
            <a:ext cx="1631951" cy="1634067"/>
          </a:xfrm>
          <a:custGeom>
            <a:avLst/>
            <a:gdLst>
              <a:gd name="T0" fmla="*/ 371 w 741"/>
              <a:gd name="T1" fmla="*/ 0 h 740"/>
              <a:gd name="T2" fmla="*/ 0 w 741"/>
              <a:gd name="T3" fmla="*/ 370 h 740"/>
              <a:gd name="T4" fmla="*/ 371 w 741"/>
              <a:gd name="T5" fmla="*/ 740 h 740"/>
              <a:gd name="T6" fmla="*/ 741 w 741"/>
              <a:gd name="T7" fmla="*/ 370 h 740"/>
              <a:gd name="T8" fmla="*/ 741 w 741"/>
              <a:gd name="T9" fmla="*/ 0 h 740"/>
              <a:gd name="T10" fmla="*/ 371 w 741"/>
              <a:gd name="T11" fmla="*/ 0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1" h="740">
                <a:moveTo>
                  <a:pt x="371" y="0"/>
                </a:moveTo>
                <a:cubicBezTo>
                  <a:pt x="166" y="0"/>
                  <a:pt x="0" y="165"/>
                  <a:pt x="0" y="370"/>
                </a:cubicBezTo>
                <a:cubicBezTo>
                  <a:pt x="0" y="574"/>
                  <a:pt x="166" y="740"/>
                  <a:pt x="371" y="740"/>
                </a:cubicBezTo>
                <a:cubicBezTo>
                  <a:pt x="575" y="740"/>
                  <a:pt x="741" y="574"/>
                  <a:pt x="741" y="370"/>
                </a:cubicBezTo>
                <a:cubicBezTo>
                  <a:pt x="741" y="0"/>
                  <a:pt x="741" y="0"/>
                  <a:pt x="741" y="0"/>
                </a:cubicBezTo>
                <a:lnTo>
                  <a:pt x="371" y="0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mpd="sng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4375" name="Rectangle 39"/>
          <p:cNvSpPr>
            <a:spLocks noChangeArrowheads="1"/>
          </p:cNvSpPr>
          <p:nvPr/>
        </p:nvSpPr>
        <p:spPr bwMode="auto">
          <a:xfrm>
            <a:off x="9014885" y="3931710"/>
            <a:ext cx="1357744" cy="2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1517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4376" name="Rectangle 40"/>
          <p:cNvSpPr>
            <a:spLocks noChangeArrowheads="1"/>
          </p:cNvSpPr>
          <p:nvPr/>
        </p:nvSpPr>
        <p:spPr bwMode="auto">
          <a:xfrm>
            <a:off x="9014884" y="4291543"/>
            <a:ext cx="1325684" cy="13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853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Replace the written content</a:t>
            </a:r>
            <a:endParaRPr lang="zh-CN" altLang="zh-CN" sz="85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006418" y="5292725"/>
            <a:ext cx="192616" cy="188384"/>
            <a:chOff x="6754813" y="3968750"/>
            <a:chExt cx="144462" cy="141288"/>
          </a:xfrm>
        </p:grpSpPr>
        <p:sp>
          <p:nvSpPr>
            <p:cNvPr id="14377" name="Oval 41"/>
            <p:cNvSpPr>
              <a:spLocks noChangeArrowheads="1"/>
            </p:cNvSpPr>
            <p:nvPr/>
          </p:nvSpPr>
          <p:spPr bwMode="auto">
            <a:xfrm>
              <a:off x="6754813" y="3968750"/>
              <a:ext cx="144462" cy="1412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xtLst/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  <p:sp>
          <p:nvSpPr>
            <p:cNvPr id="14378" name="Freeform 42"/>
            <p:cNvSpPr>
              <a:spLocks/>
            </p:cNvSpPr>
            <p:nvPr/>
          </p:nvSpPr>
          <p:spPr bwMode="auto">
            <a:xfrm>
              <a:off x="6794500" y="4013200"/>
              <a:ext cx="65088" cy="52388"/>
            </a:xfrm>
            <a:custGeom>
              <a:avLst/>
              <a:gdLst>
                <a:gd name="T0" fmla="*/ 39 w 39"/>
                <a:gd name="T1" fmla="*/ 4 h 32"/>
                <a:gd name="T2" fmla="*/ 34 w 39"/>
                <a:gd name="T3" fmla="*/ 5 h 32"/>
                <a:gd name="T4" fmla="*/ 38 w 39"/>
                <a:gd name="T5" fmla="*/ 1 h 32"/>
                <a:gd name="T6" fmla="*/ 33 w 39"/>
                <a:gd name="T7" fmla="*/ 3 h 32"/>
                <a:gd name="T8" fmla="*/ 27 w 39"/>
                <a:gd name="T9" fmla="*/ 0 h 32"/>
                <a:gd name="T10" fmla="*/ 19 w 39"/>
                <a:gd name="T11" fmla="*/ 8 h 32"/>
                <a:gd name="T12" fmla="*/ 19 w 39"/>
                <a:gd name="T13" fmla="*/ 10 h 32"/>
                <a:gd name="T14" fmla="*/ 3 w 39"/>
                <a:gd name="T15" fmla="*/ 2 h 32"/>
                <a:gd name="T16" fmla="*/ 2 w 39"/>
                <a:gd name="T17" fmla="*/ 6 h 32"/>
                <a:gd name="T18" fmla="*/ 6 w 39"/>
                <a:gd name="T19" fmla="*/ 12 h 32"/>
                <a:gd name="T20" fmla="*/ 2 w 39"/>
                <a:gd name="T21" fmla="*/ 11 h 32"/>
                <a:gd name="T22" fmla="*/ 2 w 39"/>
                <a:gd name="T23" fmla="*/ 11 h 32"/>
                <a:gd name="T24" fmla="*/ 8 w 39"/>
                <a:gd name="T25" fmla="*/ 19 h 32"/>
                <a:gd name="T26" fmla="*/ 6 w 39"/>
                <a:gd name="T27" fmla="*/ 19 h 32"/>
                <a:gd name="T28" fmla="*/ 5 w 39"/>
                <a:gd name="T29" fmla="*/ 19 h 32"/>
                <a:gd name="T30" fmla="*/ 12 w 39"/>
                <a:gd name="T31" fmla="*/ 25 h 32"/>
                <a:gd name="T32" fmla="*/ 2 w 39"/>
                <a:gd name="T33" fmla="*/ 28 h 32"/>
                <a:gd name="T34" fmla="*/ 0 w 39"/>
                <a:gd name="T35" fmla="*/ 28 h 32"/>
                <a:gd name="T36" fmla="*/ 13 w 39"/>
                <a:gd name="T37" fmla="*/ 32 h 32"/>
                <a:gd name="T38" fmla="*/ 35 w 39"/>
                <a:gd name="T39" fmla="*/ 9 h 32"/>
                <a:gd name="T40" fmla="*/ 35 w 39"/>
                <a:gd name="T41" fmla="*/ 8 h 32"/>
                <a:gd name="T42" fmla="*/ 39 w 39"/>
                <a:gd name="T43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32">
                  <a:moveTo>
                    <a:pt x="39" y="4"/>
                  </a:moveTo>
                  <a:cubicBezTo>
                    <a:pt x="37" y="5"/>
                    <a:pt x="36" y="5"/>
                    <a:pt x="34" y="5"/>
                  </a:cubicBezTo>
                  <a:cubicBezTo>
                    <a:pt x="36" y="4"/>
                    <a:pt x="37" y="3"/>
                    <a:pt x="38" y="1"/>
                  </a:cubicBezTo>
                  <a:cubicBezTo>
                    <a:pt x="36" y="2"/>
                    <a:pt x="35" y="3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10"/>
                    <a:pt x="7" y="7"/>
                    <a:pt x="3" y="2"/>
                  </a:cubicBezTo>
                  <a:cubicBezTo>
                    <a:pt x="2" y="3"/>
                    <a:pt x="2" y="4"/>
                    <a:pt x="2" y="6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5"/>
                    <a:pt x="12" y="25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2"/>
                    <a:pt x="13" y="32"/>
                  </a:cubicBezTo>
                  <a:cubicBezTo>
                    <a:pt x="27" y="32"/>
                    <a:pt x="35" y="20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6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368368" y="5292725"/>
            <a:ext cx="192617" cy="188384"/>
            <a:chOff x="7026275" y="3968750"/>
            <a:chExt cx="144463" cy="141288"/>
          </a:xfrm>
        </p:grpSpPr>
        <p:sp>
          <p:nvSpPr>
            <p:cNvPr id="14379" name="Oval 43"/>
            <p:cNvSpPr>
              <a:spLocks noChangeArrowheads="1"/>
            </p:cNvSpPr>
            <p:nvPr/>
          </p:nvSpPr>
          <p:spPr bwMode="auto">
            <a:xfrm>
              <a:off x="7026275" y="3968750"/>
              <a:ext cx="144463" cy="1412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xtLst/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  <p:sp>
          <p:nvSpPr>
            <p:cNvPr id="14380" name="Freeform 44"/>
            <p:cNvSpPr>
              <a:spLocks/>
            </p:cNvSpPr>
            <p:nvPr/>
          </p:nvSpPr>
          <p:spPr bwMode="auto">
            <a:xfrm>
              <a:off x="7081838" y="4008438"/>
              <a:ext cx="33337" cy="61912"/>
            </a:xfrm>
            <a:custGeom>
              <a:avLst/>
              <a:gdLst>
                <a:gd name="T0" fmla="*/ 4 w 20"/>
                <a:gd name="T1" fmla="*/ 21 h 38"/>
                <a:gd name="T2" fmla="*/ 4 w 20"/>
                <a:gd name="T3" fmla="*/ 38 h 38"/>
                <a:gd name="T4" fmla="*/ 13 w 20"/>
                <a:gd name="T5" fmla="*/ 38 h 38"/>
                <a:gd name="T6" fmla="*/ 13 w 20"/>
                <a:gd name="T7" fmla="*/ 21 h 38"/>
                <a:gd name="T8" fmla="*/ 18 w 20"/>
                <a:gd name="T9" fmla="*/ 21 h 38"/>
                <a:gd name="T10" fmla="*/ 20 w 20"/>
                <a:gd name="T11" fmla="*/ 14 h 38"/>
                <a:gd name="T12" fmla="*/ 13 w 20"/>
                <a:gd name="T13" fmla="*/ 14 h 38"/>
                <a:gd name="T14" fmla="*/ 13 w 20"/>
                <a:gd name="T15" fmla="*/ 9 h 38"/>
                <a:gd name="T16" fmla="*/ 14 w 20"/>
                <a:gd name="T17" fmla="*/ 7 h 38"/>
                <a:gd name="T18" fmla="*/ 18 w 20"/>
                <a:gd name="T19" fmla="*/ 7 h 38"/>
                <a:gd name="T20" fmla="*/ 18 w 20"/>
                <a:gd name="T21" fmla="*/ 0 h 38"/>
                <a:gd name="T22" fmla="*/ 11 w 20"/>
                <a:gd name="T23" fmla="*/ 0 h 38"/>
                <a:gd name="T24" fmla="*/ 4 w 20"/>
                <a:gd name="T25" fmla="*/ 6 h 38"/>
                <a:gd name="T26" fmla="*/ 4 w 20"/>
                <a:gd name="T27" fmla="*/ 14 h 38"/>
                <a:gd name="T28" fmla="*/ 0 w 20"/>
                <a:gd name="T29" fmla="*/ 14 h 38"/>
                <a:gd name="T30" fmla="*/ 0 w 20"/>
                <a:gd name="T31" fmla="*/ 21 h 38"/>
                <a:gd name="T32" fmla="*/ 4 w 20"/>
                <a:gd name="T33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8">
                  <a:moveTo>
                    <a:pt x="4" y="21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1"/>
                    <a:pt x="13" y="9"/>
                  </a:cubicBezTo>
                  <a:cubicBezTo>
                    <a:pt x="13" y="8"/>
                    <a:pt x="13" y="7"/>
                    <a:pt x="14" y="7"/>
                  </a:cubicBezTo>
                  <a:cubicBezTo>
                    <a:pt x="16" y="7"/>
                    <a:pt x="18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8" y="0"/>
                    <a:pt x="4" y="3"/>
                    <a:pt x="4" y="6"/>
                  </a:cubicBezTo>
                  <a:cubicBezTo>
                    <a:pt x="4" y="10"/>
                    <a:pt x="4" y="14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4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090151" y="5292725"/>
            <a:ext cx="192616" cy="188384"/>
            <a:chOff x="7567613" y="3968750"/>
            <a:chExt cx="144462" cy="141288"/>
          </a:xfrm>
        </p:grpSpPr>
        <p:sp>
          <p:nvSpPr>
            <p:cNvPr id="14381" name="Oval 45"/>
            <p:cNvSpPr>
              <a:spLocks noChangeArrowheads="1"/>
            </p:cNvSpPr>
            <p:nvPr/>
          </p:nvSpPr>
          <p:spPr bwMode="auto">
            <a:xfrm>
              <a:off x="7567613" y="3968750"/>
              <a:ext cx="144462" cy="1412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xtLst/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  <p:sp>
          <p:nvSpPr>
            <p:cNvPr id="14382" name="Freeform 46"/>
            <p:cNvSpPr>
              <a:spLocks noEditPoints="1"/>
            </p:cNvSpPr>
            <p:nvPr/>
          </p:nvSpPr>
          <p:spPr bwMode="auto">
            <a:xfrm>
              <a:off x="7607300" y="4008438"/>
              <a:ext cx="65088" cy="61912"/>
            </a:xfrm>
            <a:custGeom>
              <a:avLst/>
              <a:gdLst>
                <a:gd name="T0" fmla="*/ 20 w 39"/>
                <a:gd name="T1" fmla="*/ 38 h 38"/>
                <a:gd name="T2" fmla="*/ 0 w 39"/>
                <a:gd name="T3" fmla="*/ 19 h 38"/>
                <a:gd name="T4" fmla="*/ 20 w 39"/>
                <a:gd name="T5" fmla="*/ 0 h 38"/>
                <a:gd name="T6" fmla="*/ 39 w 39"/>
                <a:gd name="T7" fmla="*/ 19 h 38"/>
                <a:gd name="T8" fmla="*/ 20 w 39"/>
                <a:gd name="T9" fmla="*/ 38 h 38"/>
                <a:gd name="T10" fmla="*/ 36 w 39"/>
                <a:gd name="T11" fmla="*/ 22 h 38"/>
                <a:gd name="T12" fmla="*/ 26 w 39"/>
                <a:gd name="T13" fmla="*/ 21 h 38"/>
                <a:gd name="T14" fmla="*/ 29 w 39"/>
                <a:gd name="T15" fmla="*/ 33 h 38"/>
                <a:gd name="T16" fmla="*/ 36 w 39"/>
                <a:gd name="T17" fmla="*/ 22 h 38"/>
                <a:gd name="T18" fmla="*/ 26 w 39"/>
                <a:gd name="T19" fmla="*/ 34 h 38"/>
                <a:gd name="T20" fmla="*/ 23 w 39"/>
                <a:gd name="T21" fmla="*/ 22 h 38"/>
                <a:gd name="T22" fmla="*/ 22 w 39"/>
                <a:gd name="T23" fmla="*/ 22 h 38"/>
                <a:gd name="T24" fmla="*/ 10 w 39"/>
                <a:gd name="T25" fmla="*/ 32 h 38"/>
                <a:gd name="T26" fmla="*/ 20 w 39"/>
                <a:gd name="T27" fmla="*/ 35 h 38"/>
                <a:gd name="T28" fmla="*/ 26 w 39"/>
                <a:gd name="T29" fmla="*/ 34 h 38"/>
                <a:gd name="T30" fmla="*/ 7 w 39"/>
                <a:gd name="T31" fmla="*/ 30 h 38"/>
                <a:gd name="T32" fmla="*/ 21 w 39"/>
                <a:gd name="T33" fmla="*/ 19 h 38"/>
                <a:gd name="T34" fmla="*/ 21 w 39"/>
                <a:gd name="T35" fmla="*/ 19 h 38"/>
                <a:gd name="T36" fmla="*/ 20 w 39"/>
                <a:gd name="T37" fmla="*/ 16 h 38"/>
                <a:gd name="T38" fmla="*/ 3 w 39"/>
                <a:gd name="T39" fmla="*/ 18 h 38"/>
                <a:gd name="T40" fmla="*/ 3 w 39"/>
                <a:gd name="T41" fmla="*/ 19 h 38"/>
                <a:gd name="T42" fmla="*/ 7 w 39"/>
                <a:gd name="T43" fmla="*/ 30 h 38"/>
                <a:gd name="T44" fmla="*/ 4 w 39"/>
                <a:gd name="T45" fmla="*/ 16 h 38"/>
                <a:gd name="T46" fmla="*/ 19 w 39"/>
                <a:gd name="T47" fmla="*/ 14 h 38"/>
                <a:gd name="T48" fmla="*/ 13 w 39"/>
                <a:gd name="T49" fmla="*/ 4 h 38"/>
                <a:gd name="T50" fmla="*/ 4 w 39"/>
                <a:gd name="T51" fmla="*/ 16 h 38"/>
                <a:gd name="T52" fmla="*/ 16 w 39"/>
                <a:gd name="T53" fmla="*/ 3 h 38"/>
                <a:gd name="T54" fmla="*/ 22 w 39"/>
                <a:gd name="T55" fmla="*/ 13 h 38"/>
                <a:gd name="T56" fmla="*/ 31 w 39"/>
                <a:gd name="T57" fmla="*/ 7 h 38"/>
                <a:gd name="T58" fmla="*/ 20 w 39"/>
                <a:gd name="T59" fmla="*/ 3 h 38"/>
                <a:gd name="T60" fmla="*/ 16 w 39"/>
                <a:gd name="T61" fmla="*/ 3 h 38"/>
                <a:gd name="T62" fmla="*/ 32 w 39"/>
                <a:gd name="T63" fmla="*/ 9 h 38"/>
                <a:gd name="T64" fmla="*/ 23 w 39"/>
                <a:gd name="T65" fmla="*/ 15 h 38"/>
                <a:gd name="T66" fmla="*/ 24 w 39"/>
                <a:gd name="T67" fmla="*/ 17 h 38"/>
                <a:gd name="T68" fmla="*/ 25 w 39"/>
                <a:gd name="T69" fmla="*/ 18 h 38"/>
                <a:gd name="T70" fmla="*/ 36 w 39"/>
                <a:gd name="T71" fmla="*/ 19 h 38"/>
                <a:gd name="T72" fmla="*/ 32 w 39"/>
                <a:gd name="T73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" h="38">
                  <a:moveTo>
                    <a:pt x="20" y="38"/>
                  </a:moveTo>
                  <a:cubicBezTo>
                    <a:pt x="9" y="38"/>
                    <a:pt x="0" y="30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0" y="0"/>
                    <a:pt x="39" y="8"/>
                    <a:pt x="39" y="19"/>
                  </a:cubicBezTo>
                  <a:cubicBezTo>
                    <a:pt x="39" y="30"/>
                    <a:pt x="30" y="38"/>
                    <a:pt x="20" y="38"/>
                  </a:cubicBezTo>
                  <a:close/>
                  <a:moveTo>
                    <a:pt x="36" y="22"/>
                  </a:moveTo>
                  <a:cubicBezTo>
                    <a:pt x="35" y="21"/>
                    <a:pt x="31" y="20"/>
                    <a:pt x="26" y="21"/>
                  </a:cubicBezTo>
                  <a:cubicBezTo>
                    <a:pt x="28" y="27"/>
                    <a:pt x="29" y="32"/>
                    <a:pt x="29" y="33"/>
                  </a:cubicBezTo>
                  <a:cubicBezTo>
                    <a:pt x="32" y="30"/>
                    <a:pt x="35" y="26"/>
                    <a:pt x="36" y="22"/>
                  </a:cubicBezTo>
                  <a:close/>
                  <a:moveTo>
                    <a:pt x="26" y="34"/>
                  </a:moveTo>
                  <a:cubicBezTo>
                    <a:pt x="26" y="33"/>
                    <a:pt x="25" y="28"/>
                    <a:pt x="23" y="22"/>
                  </a:cubicBezTo>
                  <a:cubicBezTo>
                    <a:pt x="23" y="22"/>
                    <a:pt x="22" y="22"/>
                    <a:pt x="22" y="22"/>
                  </a:cubicBezTo>
                  <a:cubicBezTo>
                    <a:pt x="13" y="25"/>
                    <a:pt x="10" y="31"/>
                    <a:pt x="10" y="32"/>
                  </a:cubicBezTo>
                  <a:cubicBezTo>
                    <a:pt x="12" y="34"/>
                    <a:pt x="16" y="35"/>
                    <a:pt x="20" y="35"/>
                  </a:cubicBezTo>
                  <a:cubicBezTo>
                    <a:pt x="22" y="35"/>
                    <a:pt x="24" y="35"/>
                    <a:pt x="26" y="34"/>
                  </a:cubicBezTo>
                  <a:close/>
                  <a:moveTo>
                    <a:pt x="7" y="30"/>
                  </a:moveTo>
                  <a:cubicBezTo>
                    <a:pt x="8" y="29"/>
                    <a:pt x="12" y="22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8"/>
                    <a:pt x="21" y="17"/>
                    <a:pt x="20" y="16"/>
                  </a:cubicBezTo>
                  <a:cubicBezTo>
                    <a:pt x="12" y="19"/>
                    <a:pt x="4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3"/>
                    <a:pt x="5" y="27"/>
                    <a:pt x="7" y="30"/>
                  </a:cubicBezTo>
                  <a:close/>
                  <a:moveTo>
                    <a:pt x="4" y="16"/>
                  </a:moveTo>
                  <a:cubicBezTo>
                    <a:pt x="4" y="16"/>
                    <a:pt x="11" y="16"/>
                    <a:pt x="19" y="14"/>
                  </a:cubicBezTo>
                  <a:cubicBezTo>
                    <a:pt x="16" y="9"/>
                    <a:pt x="13" y="5"/>
                    <a:pt x="13" y="4"/>
                  </a:cubicBezTo>
                  <a:cubicBezTo>
                    <a:pt x="8" y="6"/>
                    <a:pt x="5" y="11"/>
                    <a:pt x="4" y="16"/>
                  </a:cubicBezTo>
                  <a:close/>
                  <a:moveTo>
                    <a:pt x="16" y="3"/>
                  </a:moveTo>
                  <a:cubicBezTo>
                    <a:pt x="16" y="4"/>
                    <a:pt x="19" y="8"/>
                    <a:pt x="22" y="13"/>
                  </a:cubicBezTo>
                  <a:cubicBezTo>
                    <a:pt x="28" y="10"/>
                    <a:pt x="30" y="7"/>
                    <a:pt x="31" y="7"/>
                  </a:cubicBezTo>
                  <a:cubicBezTo>
                    <a:pt x="28" y="4"/>
                    <a:pt x="24" y="3"/>
                    <a:pt x="20" y="3"/>
                  </a:cubicBezTo>
                  <a:cubicBezTo>
                    <a:pt x="18" y="3"/>
                    <a:pt x="17" y="3"/>
                    <a:pt x="16" y="3"/>
                  </a:cubicBezTo>
                  <a:close/>
                  <a:moveTo>
                    <a:pt x="32" y="9"/>
                  </a:moveTo>
                  <a:cubicBezTo>
                    <a:pt x="32" y="9"/>
                    <a:pt x="29" y="13"/>
                    <a:pt x="23" y="15"/>
                  </a:cubicBezTo>
                  <a:cubicBezTo>
                    <a:pt x="24" y="16"/>
                    <a:pt x="24" y="17"/>
                    <a:pt x="24" y="17"/>
                  </a:cubicBezTo>
                  <a:cubicBezTo>
                    <a:pt x="24" y="18"/>
                    <a:pt x="25" y="18"/>
                    <a:pt x="25" y="18"/>
                  </a:cubicBezTo>
                  <a:cubicBezTo>
                    <a:pt x="30" y="18"/>
                    <a:pt x="36" y="19"/>
                    <a:pt x="36" y="19"/>
                  </a:cubicBezTo>
                  <a:cubicBezTo>
                    <a:pt x="36" y="15"/>
                    <a:pt x="35" y="11"/>
                    <a:pt x="3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730318" y="5292725"/>
            <a:ext cx="190500" cy="188384"/>
            <a:chOff x="7297738" y="3968750"/>
            <a:chExt cx="142875" cy="141288"/>
          </a:xfrm>
        </p:grpSpPr>
        <p:sp>
          <p:nvSpPr>
            <p:cNvPr id="14383" name="Oval 47"/>
            <p:cNvSpPr>
              <a:spLocks noChangeArrowheads="1"/>
            </p:cNvSpPr>
            <p:nvPr/>
          </p:nvSpPr>
          <p:spPr bwMode="auto">
            <a:xfrm>
              <a:off x="7297738" y="3968750"/>
              <a:ext cx="142875" cy="1412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xtLst/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  <p:sp>
          <p:nvSpPr>
            <p:cNvPr id="14384" name="Freeform 48"/>
            <p:cNvSpPr>
              <a:spLocks noEditPoints="1"/>
            </p:cNvSpPr>
            <p:nvPr/>
          </p:nvSpPr>
          <p:spPr bwMode="auto">
            <a:xfrm>
              <a:off x="7337425" y="4003675"/>
              <a:ext cx="63500" cy="60325"/>
            </a:xfrm>
            <a:custGeom>
              <a:avLst/>
              <a:gdLst>
                <a:gd name="T0" fmla="*/ 9 w 39"/>
                <a:gd name="T1" fmla="*/ 4 h 37"/>
                <a:gd name="T2" fmla="*/ 5 w 39"/>
                <a:gd name="T3" fmla="*/ 8 h 37"/>
                <a:gd name="T4" fmla="*/ 0 w 39"/>
                <a:gd name="T5" fmla="*/ 4 h 37"/>
                <a:gd name="T6" fmla="*/ 5 w 39"/>
                <a:gd name="T7" fmla="*/ 0 h 37"/>
                <a:gd name="T8" fmla="*/ 9 w 39"/>
                <a:gd name="T9" fmla="*/ 4 h 37"/>
                <a:gd name="T10" fmla="*/ 1 w 39"/>
                <a:gd name="T11" fmla="*/ 37 h 37"/>
                <a:gd name="T12" fmla="*/ 1 w 39"/>
                <a:gd name="T13" fmla="*/ 11 h 37"/>
                <a:gd name="T14" fmla="*/ 9 w 39"/>
                <a:gd name="T15" fmla="*/ 11 h 37"/>
                <a:gd name="T16" fmla="*/ 9 w 39"/>
                <a:gd name="T17" fmla="*/ 37 h 37"/>
                <a:gd name="T18" fmla="*/ 1 w 39"/>
                <a:gd name="T19" fmla="*/ 37 h 37"/>
                <a:gd name="T20" fmla="*/ 14 w 39"/>
                <a:gd name="T21" fmla="*/ 19 h 37"/>
                <a:gd name="T22" fmla="*/ 14 w 39"/>
                <a:gd name="T23" fmla="*/ 11 h 37"/>
                <a:gd name="T24" fmla="*/ 21 w 39"/>
                <a:gd name="T25" fmla="*/ 11 h 37"/>
                <a:gd name="T26" fmla="*/ 21 w 39"/>
                <a:gd name="T27" fmla="*/ 15 h 37"/>
                <a:gd name="T28" fmla="*/ 21 w 39"/>
                <a:gd name="T29" fmla="*/ 15 h 37"/>
                <a:gd name="T30" fmla="*/ 29 w 39"/>
                <a:gd name="T31" fmla="*/ 10 h 37"/>
                <a:gd name="T32" fmla="*/ 39 w 39"/>
                <a:gd name="T33" fmla="*/ 22 h 37"/>
                <a:gd name="T34" fmla="*/ 39 w 39"/>
                <a:gd name="T35" fmla="*/ 37 h 37"/>
                <a:gd name="T36" fmla="*/ 31 w 39"/>
                <a:gd name="T37" fmla="*/ 37 h 37"/>
                <a:gd name="T38" fmla="*/ 31 w 39"/>
                <a:gd name="T39" fmla="*/ 23 h 37"/>
                <a:gd name="T40" fmla="*/ 26 w 39"/>
                <a:gd name="T41" fmla="*/ 17 h 37"/>
                <a:gd name="T42" fmla="*/ 22 w 39"/>
                <a:gd name="T43" fmla="*/ 20 h 37"/>
                <a:gd name="T44" fmla="*/ 22 w 39"/>
                <a:gd name="T45" fmla="*/ 22 h 37"/>
                <a:gd name="T46" fmla="*/ 22 w 39"/>
                <a:gd name="T47" fmla="*/ 37 h 37"/>
                <a:gd name="T48" fmla="*/ 14 w 39"/>
                <a:gd name="T49" fmla="*/ 37 h 37"/>
                <a:gd name="T50" fmla="*/ 14 w 39"/>
                <a:gd name="T51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37">
                  <a:moveTo>
                    <a:pt x="9" y="4"/>
                  </a:moveTo>
                  <a:cubicBezTo>
                    <a:pt x="9" y="6"/>
                    <a:pt x="8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8" y="0"/>
                    <a:pt x="9" y="1"/>
                    <a:pt x="9" y="4"/>
                  </a:cubicBezTo>
                  <a:close/>
                  <a:moveTo>
                    <a:pt x="1" y="37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37"/>
                    <a:pt x="9" y="37"/>
                    <a:pt x="9" y="37"/>
                  </a:cubicBezTo>
                  <a:lnTo>
                    <a:pt x="1" y="37"/>
                  </a:lnTo>
                  <a:close/>
                  <a:moveTo>
                    <a:pt x="14" y="19"/>
                  </a:moveTo>
                  <a:cubicBezTo>
                    <a:pt x="14" y="16"/>
                    <a:pt x="14" y="13"/>
                    <a:pt x="14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3"/>
                    <a:pt x="25" y="10"/>
                    <a:pt x="29" y="10"/>
                  </a:cubicBezTo>
                  <a:cubicBezTo>
                    <a:pt x="35" y="10"/>
                    <a:pt x="39" y="14"/>
                    <a:pt x="39" y="22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19"/>
                    <a:pt x="29" y="17"/>
                    <a:pt x="26" y="17"/>
                  </a:cubicBezTo>
                  <a:cubicBezTo>
                    <a:pt x="24" y="17"/>
                    <a:pt x="23" y="19"/>
                    <a:pt x="22" y="20"/>
                  </a:cubicBezTo>
                  <a:cubicBezTo>
                    <a:pt x="22" y="21"/>
                    <a:pt x="22" y="21"/>
                    <a:pt x="22" y="22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4" y="37"/>
                    <a:pt x="14" y="37"/>
                    <a:pt x="14" y="37"/>
                  </a:cubicBezTo>
                  <a:lnTo>
                    <a:pt x="14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</p:grp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3962400" y="4651377"/>
            <a:ext cx="1750484" cy="59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85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9014885" y="4651377"/>
            <a:ext cx="1921933" cy="59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85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5282003" y="530685"/>
            <a:ext cx="1933543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996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996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5227621" y="226766"/>
            <a:ext cx="1721946" cy="35503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sz="1707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  <p:cxnSp>
        <p:nvCxnSpPr>
          <p:cNvPr id="68" name="直接连接符 67"/>
          <p:cNvCxnSpPr/>
          <p:nvPr/>
        </p:nvCxnSpPr>
        <p:spPr>
          <a:xfrm>
            <a:off x="4976452" y="530685"/>
            <a:ext cx="2239094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组合 68"/>
          <p:cNvGrpSpPr/>
          <p:nvPr/>
        </p:nvGrpSpPr>
        <p:grpSpPr>
          <a:xfrm>
            <a:off x="523880" y="500105"/>
            <a:ext cx="649860" cy="356238"/>
            <a:chOff x="779509" y="484063"/>
            <a:chExt cx="631151" cy="345982"/>
          </a:xfrm>
        </p:grpSpPr>
        <p:sp>
          <p:nvSpPr>
            <p:cNvPr id="70" name="矩形 69"/>
            <p:cNvSpPr/>
            <p:nvPr/>
          </p:nvSpPr>
          <p:spPr>
            <a:xfrm rot="2700000">
              <a:off x="779509" y="484063"/>
              <a:ext cx="345982" cy="34598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 rot="2700000">
              <a:off x="1074027" y="488740"/>
              <a:ext cx="336633" cy="336633"/>
            </a:xfrm>
            <a:prstGeom prst="rect">
              <a:avLst/>
            </a:prstGeom>
            <a:solidFill>
              <a:srgbClr val="0070C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1259140" y="433135"/>
            <a:ext cx="6551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单击此处添加文字内容</a:t>
            </a:r>
            <a:endParaRPr lang="zh-CN" altLang="en-US" sz="28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635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43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43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43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43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750" fill="hold"/>
                                            <p:tgtEl>
                                              <p:spTgt spid="143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143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750" fill="hold"/>
                                            <p:tgtEl>
                                              <p:spTgt spid="143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750" fill="hold"/>
                                            <p:tgtEl>
                                              <p:spTgt spid="143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750" fill="hold"/>
                                            <p:tgtEl>
                                              <p:spTgt spid="143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750" fill="hold"/>
                                            <p:tgtEl>
                                              <p:spTgt spid="143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autoRev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30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autoRev="1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autoRev="1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autoRev="1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143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143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143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150" fill="hold"/>
                                            <p:tgtEl>
                                              <p:spTgt spid="143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grpId="0" nodeType="withEffect" p14:presetBounceEnd="6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1" dur="750" fill="hold"/>
                                            <p:tgtEl>
                                              <p:spTgt spid="143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2" dur="750" fill="hold"/>
                                            <p:tgtEl>
                                              <p:spTgt spid="143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 p14:presetBounceEnd="60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5" dur="750" fill="hold"/>
                                            <p:tgtEl>
                                              <p:spTgt spid="143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6" dur="750" fill="hold"/>
                                            <p:tgtEl>
                                              <p:spTgt spid="143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 p14:presetBounceEnd="60000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9" dur="750" fill="hold"/>
                                            <p:tgtEl>
                                              <p:spTgt spid="143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0" dur="750" fill="hold"/>
                                            <p:tgtEl>
                                              <p:spTgt spid="143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6" presetClass="emph" presetSubtype="0" autoRev="1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Scale>
                                          <p:cBhvr>
                                            <p:cTn id="77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6" presetClass="emph" presetSubtype="0" autoRev="1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animScale>
                                          <p:cBhvr>
                                            <p:cTn id="84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6" presetClass="emph" presetSubtype="0" autoRev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91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6" presetClass="emph" presetSubtype="0" autoRev="1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98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300" fill="hold"/>
                                            <p:tgtEl>
                                              <p:spTgt spid="143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300" fill="hold"/>
                                            <p:tgtEl>
                                              <p:spTgt spid="143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300"/>
                                            <p:tgtEl>
                                              <p:spTgt spid="143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6" presetClass="emph" presetSubtype="0" autoRev="1" fill="hold" grpId="1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105" dur="150" fill="hold"/>
                                            <p:tgtEl>
                                              <p:spTgt spid="1436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2" fill="hold" grpId="0" nodeType="withEffect" p14:presetBounceEnd="60000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8" dur="750" fill="hold"/>
                                            <p:tgtEl>
                                              <p:spTgt spid="143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9" dur="750" fill="hold"/>
                                            <p:tgtEl>
                                              <p:spTgt spid="143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2" fill="hold" grpId="0" nodeType="withEffect" p14:presetBounceEnd="60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2" dur="750" fill="hold"/>
                                            <p:tgtEl>
                                              <p:spTgt spid="143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3" dur="750" fill="hold"/>
                                            <p:tgtEl>
                                              <p:spTgt spid="143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2" fill="hold" grpId="0" nodeType="withEffect" p14:presetBounceEnd="60000">
                                      <p:stCondLst>
                                        <p:cond delay="41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6" dur="750" fill="hold"/>
                                            <p:tgtEl>
                                              <p:spTgt spid="143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7" dur="750" fill="hold"/>
                                            <p:tgtEl>
                                              <p:spTgt spid="143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6" presetClass="emph" presetSubtype="0" autoRev="1" fill="hold" nodeType="withEffect">
                                      <p:stCondLst>
                                        <p:cond delay="5100"/>
                                      </p:stCondLst>
                                      <p:childTnLst>
                                        <p:animScale>
                                          <p:cBhvr>
                                            <p:cTn id="124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5" presetID="53" presetClass="entr" presetSubtype="16" fill="hold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6" presetClass="emph" presetSubtype="0" autoRev="1" fill="hold" nodeType="withEffect">
                                      <p:stCondLst>
                                        <p:cond delay="5200"/>
                                      </p:stCondLst>
                                      <p:childTnLst>
                                        <p:animScale>
                                          <p:cBhvr>
                                            <p:cTn id="13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2" presetID="53" presetClass="entr" presetSubtype="16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6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6" presetClass="emph" presetSubtype="0" autoRev="1" fill="hold" nodeType="withEffect">
                                      <p:stCondLst>
                                        <p:cond delay="5300"/>
                                      </p:stCondLst>
                                      <p:childTnLst>
                                        <p:animScale>
                                          <p:cBhvr>
                                            <p:cTn id="138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9" presetID="53" presetClass="entr" presetSubtype="16" fill="hold" nodeType="withEffect">
                                      <p:stCondLst>
                                        <p:cond delay="51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3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6" presetClass="emph" presetSubtype="0" autoRev="1" fill="hold" nodeType="withEffect">
                                      <p:stCondLst>
                                        <p:cond delay="5400"/>
                                      </p:stCondLst>
                                      <p:childTnLst>
                                        <p:animScale>
                                          <p:cBhvr>
                                            <p:cTn id="145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6" presetID="53" presetClass="entr" presetSubtype="16" fill="hold" grpId="0" nodeType="withEffect">
                                      <p:stCondLst>
                                        <p:cond delay="540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143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300" fill="hold"/>
                                            <p:tgtEl>
                                              <p:spTgt spid="143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0" dur="300"/>
                                            <p:tgtEl>
                                              <p:spTgt spid="143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1" presetID="6" presetClass="emph" presetSubtype="0" autoRev="1" fill="hold" grpId="1" nodeType="withEffect">
                                      <p:stCondLst>
                                        <p:cond delay="5700"/>
                                      </p:stCondLst>
                                      <p:childTnLst>
                                        <p:animScale>
                                          <p:cBhvr>
                                            <p:cTn id="152" dur="150" fill="hold"/>
                                            <p:tgtEl>
                                              <p:spTgt spid="1437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2" fill="hold" grpId="0" nodeType="withEffect" p14:presetBounceEnd="60000">
                                      <p:stCondLst>
                                        <p:cond delay="570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5" dur="750" fill="hold"/>
                                            <p:tgtEl>
                                              <p:spTgt spid="143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6" dur="750" fill="hold"/>
                                            <p:tgtEl>
                                              <p:spTgt spid="143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2" fill="hold" grpId="0" nodeType="withEffect" p14:presetBounceEnd="60000">
                                      <p:stCondLst>
                                        <p:cond delay="580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9" dur="750" fill="hold"/>
                                            <p:tgtEl>
                                              <p:spTgt spid="143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0" dur="750" fill="hold"/>
                                            <p:tgtEl>
                                              <p:spTgt spid="143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2" presetClass="entr" presetSubtype="2" fill="hold" grpId="0" nodeType="withEffect" p14:presetBounceEnd="60000">
                                      <p:stCondLst>
                                        <p:cond delay="590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3" dur="750" fill="hold"/>
                                            <p:tgtEl>
                                              <p:spTgt spid="143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4" dur="750" fill="hold"/>
                                            <p:tgtEl>
                                              <p:spTgt spid="143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53" presetClass="entr" presetSubtype="16" fill="hold" nodeType="withEffect">
                                      <p:stCondLst>
                                        <p:cond delay="660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7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9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0" presetID="6" presetClass="emph" presetSubtype="0" autoRev="1" fill="hold" nodeType="withEffect">
                                      <p:stCondLst>
                                        <p:cond delay="6900"/>
                                      </p:stCondLst>
                                      <p:childTnLst>
                                        <p:animScale>
                                          <p:cBhvr>
                                            <p:cTn id="171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2" presetID="53" presetClass="entr" presetSubtype="16" fill="hold" nodeType="withEffect">
                                      <p:stCondLst>
                                        <p:cond delay="670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4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6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7" presetID="6" presetClass="emph" presetSubtype="0" autoRev="1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Scale>
                                          <p:cBhvr>
                                            <p:cTn id="178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9" presetID="53" presetClass="entr" presetSubtype="16" fill="hold" nodeType="withEffect">
                                      <p:stCondLst>
                                        <p:cond delay="680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1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3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4" presetID="6" presetClass="emph" presetSubtype="0" autoRev="1" fill="hold" nodeType="withEffect">
                                      <p:stCondLst>
                                        <p:cond delay="7100"/>
                                      </p:stCondLst>
                                      <p:childTnLst>
                                        <p:animScale>
                                          <p:cBhvr>
                                            <p:cTn id="185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6" presetID="53" presetClass="entr" presetSubtype="16" fill="hold" nodeType="withEffect">
                                      <p:stCondLst>
                                        <p:cond delay="690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1" presetID="6" presetClass="emph" presetSubtype="0" autoRev="1" fill="hold" nodeType="withEffect">
                                      <p:stCondLst>
                                        <p:cond delay="7200"/>
                                      </p:stCondLst>
                                      <p:childTnLst>
                                        <p:animScale>
                                          <p:cBhvr>
                                            <p:cTn id="192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338" grpId="0" animBg="1"/>
          <p:bldP spid="14338" grpId="1" animBg="1"/>
          <p:bldP spid="14339" grpId="0"/>
          <p:bldP spid="14340" grpId="0"/>
          <p:bldP spid="14341" grpId="0"/>
          <p:bldP spid="14351" grpId="0" animBg="1"/>
          <p:bldP spid="14351" grpId="1" animBg="1"/>
          <p:bldP spid="14352" grpId="0"/>
          <p:bldP spid="14353" grpId="0"/>
          <p:bldP spid="14354" grpId="0"/>
          <p:bldP spid="14363" grpId="0" animBg="1"/>
          <p:bldP spid="14363" grpId="1" animBg="1"/>
          <p:bldP spid="14364" grpId="0"/>
          <p:bldP spid="14365" grpId="0"/>
          <p:bldP spid="14374" grpId="0" animBg="1"/>
          <p:bldP spid="14374" grpId="1" animBg="1"/>
          <p:bldP spid="14375" grpId="0"/>
          <p:bldP spid="14376" grpId="0"/>
          <p:bldP spid="14385" grpId="0"/>
          <p:bldP spid="1438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43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43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43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43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43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43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43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43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43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3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autoRev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30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autoRev="1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autoRev="1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autoRev="1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143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143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143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150" fill="hold"/>
                                            <p:tgtEl>
                                              <p:spTgt spid="143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143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143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143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750" fill="hold"/>
                                            <p:tgtEl>
                                              <p:spTgt spid="143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143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143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6" presetClass="emph" presetSubtype="0" autoRev="1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Scale>
                                          <p:cBhvr>
                                            <p:cTn id="77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6" presetClass="emph" presetSubtype="0" autoRev="1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animScale>
                                          <p:cBhvr>
                                            <p:cTn id="84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6" presetClass="emph" presetSubtype="0" autoRev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91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6" presetClass="emph" presetSubtype="0" autoRev="1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98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300" fill="hold"/>
                                            <p:tgtEl>
                                              <p:spTgt spid="143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300" fill="hold"/>
                                            <p:tgtEl>
                                              <p:spTgt spid="143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300"/>
                                            <p:tgtEl>
                                              <p:spTgt spid="143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6" presetClass="emph" presetSubtype="0" autoRev="1" fill="hold" grpId="1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105" dur="150" fill="hold"/>
                                            <p:tgtEl>
                                              <p:spTgt spid="1436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2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750" fill="hold"/>
                                            <p:tgtEl>
                                              <p:spTgt spid="143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750" fill="hold"/>
                                            <p:tgtEl>
                                              <p:spTgt spid="143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2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750" fill="hold"/>
                                            <p:tgtEl>
                                              <p:spTgt spid="143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750" fill="hold"/>
                                            <p:tgtEl>
                                              <p:spTgt spid="143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2" fill="hold" grpId="0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750" fill="hold"/>
                                            <p:tgtEl>
                                              <p:spTgt spid="143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750" fill="hold"/>
                                            <p:tgtEl>
                                              <p:spTgt spid="143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6" presetClass="emph" presetSubtype="0" autoRev="1" fill="hold" nodeType="withEffect">
                                      <p:stCondLst>
                                        <p:cond delay="5100"/>
                                      </p:stCondLst>
                                      <p:childTnLst>
                                        <p:animScale>
                                          <p:cBhvr>
                                            <p:cTn id="124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5" presetID="53" presetClass="entr" presetSubtype="16" fill="hold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6" presetClass="emph" presetSubtype="0" autoRev="1" fill="hold" nodeType="withEffect">
                                      <p:stCondLst>
                                        <p:cond delay="5200"/>
                                      </p:stCondLst>
                                      <p:childTnLst>
                                        <p:animScale>
                                          <p:cBhvr>
                                            <p:cTn id="13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2" presetID="53" presetClass="entr" presetSubtype="16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6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6" presetClass="emph" presetSubtype="0" autoRev="1" fill="hold" nodeType="withEffect">
                                      <p:stCondLst>
                                        <p:cond delay="5300"/>
                                      </p:stCondLst>
                                      <p:childTnLst>
                                        <p:animScale>
                                          <p:cBhvr>
                                            <p:cTn id="138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9" presetID="53" presetClass="entr" presetSubtype="16" fill="hold" nodeType="withEffect">
                                      <p:stCondLst>
                                        <p:cond delay="51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3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6" presetClass="emph" presetSubtype="0" autoRev="1" fill="hold" nodeType="withEffect">
                                      <p:stCondLst>
                                        <p:cond delay="5400"/>
                                      </p:stCondLst>
                                      <p:childTnLst>
                                        <p:animScale>
                                          <p:cBhvr>
                                            <p:cTn id="145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6" presetID="53" presetClass="entr" presetSubtype="16" fill="hold" grpId="0" nodeType="withEffect">
                                      <p:stCondLst>
                                        <p:cond delay="540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143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300" fill="hold"/>
                                            <p:tgtEl>
                                              <p:spTgt spid="143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0" dur="300"/>
                                            <p:tgtEl>
                                              <p:spTgt spid="143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1" presetID="6" presetClass="emph" presetSubtype="0" autoRev="1" fill="hold" grpId="1" nodeType="withEffect">
                                      <p:stCondLst>
                                        <p:cond delay="5700"/>
                                      </p:stCondLst>
                                      <p:childTnLst>
                                        <p:animScale>
                                          <p:cBhvr>
                                            <p:cTn id="152" dur="150" fill="hold"/>
                                            <p:tgtEl>
                                              <p:spTgt spid="1437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2" fill="hold" grpId="0" nodeType="withEffect">
                                      <p:stCondLst>
                                        <p:cond delay="570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5" dur="750" fill="hold"/>
                                            <p:tgtEl>
                                              <p:spTgt spid="143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6" dur="750" fill="hold"/>
                                            <p:tgtEl>
                                              <p:spTgt spid="143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2" fill="hold" grpId="0" nodeType="withEffect">
                                      <p:stCondLst>
                                        <p:cond delay="580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9" dur="750" fill="hold"/>
                                            <p:tgtEl>
                                              <p:spTgt spid="143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0" dur="750" fill="hold"/>
                                            <p:tgtEl>
                                              <p:spTgt spid="143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2" presetClass="entr" presetSubtype="2" fill="hold" grpId="0" nodeType="withEffect">
                                      <p:stCondLst>
                                        <p:cond delay="590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3" dur="750" fill="hold"/>
                                            <p:tgtEl>
                                              <p:spTgt spid="143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4" dur="750" fill="hold"/>
                                            <p:tgtEl>
                                              <p:spTgt spid="143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53" presetClass="entr" presetSubtype="16" fill="hold" nodeType="withEffect">
                                      <p:stCondLst>
                                        <p:cond delay="660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7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9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0" presetID="6" presetClass="emph" presetSubtype="0" autoRev="1" fill="hold" nodeType="withEffect">
                                      <p:stCondLst>
                                        <p:cond delay="6900"/>
                                      </p:stCondLst>
                                      <p:childTnLst>
                                        <p:animScale>
                                          <p:cBhvr>
                                            <p:cTn id="171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2" presetID="53" presetClass="entr" presetSubtype="16" fill="hold" nodeType="withEffect">
                                      <p:stCondLst>
                                        <p:cond delay="670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4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6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7" presetID="6" presetClass="emph" presetSubtype="0" autoRev="1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Scale>
                                          <p:cBhvr>
                                            <p:cTn id="178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9" presetID="53" presetClass="entr" presetSubtype="16" fill="hold" nodeType="withEffect">
                                      <p:stCondLst>
                                        <p:cond delay="680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1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3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4" presetID="6" presetClass="emph" presetSubtype="0" autoRev="1" fill="hold" nodeType="withEffect">
                                      <p:stCondLst>
                                        <p:cond delay="7100"/>
                                      </p:stCondLst>
                                      <p:childTnLst>
                                        <p:animScale>
                                          <p:cBhvr>
                                            <p:cTn id="185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6" presetID="53" presetClass="entr" presetSubtype="16" fill="hold" nodeType="withEffect">
                                      <p:stCondLst>
                                        <p:cond delay="690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1" presetID="6" presetClass="emph" presetSubtype="0" autoRev="1" fill="hold" nodeType="withEffect">
                                      <p:stCondLst>
                                        <p:cond delay="7200"/>
                                      </p:stCondLst>
                                      <p:childTnLst>
                                        <p:animScale>
                                          <p:cBhvr>
                                            <p:cTn id="192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338" grpId="0" animBg="1"/>
          <p:bldP spid="14338" grpId="1" animBg="1"/>
          <p:bldP spid="14339" grpId="0"/>
          <p:bldP spid="14340" grpId="0"/>
          <p:bldP spid="14341" grpId="0"/>
          <p:bldP spid="14351" grpId="0" animBg="1"/>
          <p:bldP spid="14351" grpId="1" animBg="1"/>
          <p:bldP spid="14352" grpId="0"/>
          <p:bldP spid="14353" grpId="0"/>
          <p:bldP spid="14354" grpId="0"/>
          <p:bldP spid="14363" grpId="0" animBg="1"/>
          <p:bldP spid="14363" grpId="1" animBg="1"/>
          <p:bldP spid="14364" grpId="0"/>
          <p:bldP spid="14365" grpId="0"/>
          <p:bldP spid="14374" grpId="0" animBg="1"/>
          <p:bldP spid="14374" grpId="1" animBg="1"/>
          <p:bldP spid="14375" grpId="0"/>
          <p:bldP spid="14376" grpId="0"/>
          <p:bldP spid="14385" grpId="0"/>
          <p:bldP spid="14386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2843974" y="2665987"/>
            <a:ext cx="1588326" cy="1588326"/>
          </a:xfrm>
          <a:prstGeom prst="ellipse">
            <a:avLst/>
          </a:prstGeom>
          <a:noFill/>
          <a:ln w="19050">
            <a:gradFill flip="none" rotWithShape="1">
              <a:gsLst>
                <a:gs pos="0">
                  <a:srgbClr val="0070C0"/>
                </a:gs>
                <a:gs pos="45000">
                  <a:schemeClr val="accent1">
                    <a:lumMod val="40000"/>
                    <a:lumOff val="60000"/>
                    <a:alpha val="53000"/>
                  </a:schemeClr>
                </a:gs>
                <a:gs pos="74785">
                  <a:schemeClr val="accent1">
                    <a:alpha val="33000"/>
                  </a:schemeClr>
                </a:gs>
                <a:gs pos="100000">
                  <a:srgbClr val="0070C0">
                    <a:alpha val="26000"/>
                  </a:srgb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205614" y="3202858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单击此处添加</a:t>
            </a:r>
            <a:r>
              <a:rPr lang="zh-CN" altLang="en-US" sz="2800" dirty="0">
                <a:solidFill>
                  <a:prstClr val="white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目录</a:t>
            </a:r>
            <a:r>
              <a:rPr lang="zh-CN" altLang="en-US" sz="2800" dirty="0" smtClean="0">
                <a:solidFill>
                  <a:prstClr val="white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标题</a:t>
            </a:r>
            <a:endParaRPr lang="zh-CN" altLang="en-US" sz="2800" dirty="0">
              <a:solidFill>
                <a:prstClr val="white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6" name="Freeform 7"/>
          <p:cNvSpPr>
            <a:spLocks noEditPoints="1"/>
          </p:cNvSpPr>
          <p:nvPr/>
        </p:nvSpPr>
        <p:spPr bwMode="auto">
          <a:xfrm>
            <a:off x="4698266" y="3299727"/>
            <a:ext cx="365124" cy="365124"/>
          </a:xfrm>
          <a:custGeom>
            <a:avLst/>
            <a:gdLst>
              <a:gd name="T0" fmla="*/ 116 w 128"/>
              <a:gd name="T1" fmla="*/ 0 h 128"/>
              <a:gd name="T2" fmla="*/ 12 w 128"/>
              <a:gd name="T3" fmla="*/ 0 h 128"/>
              <a:gd name="T4" fmla="*/ 0 w 128"/>
              <a:gd name="T5" fmla="*/ 12 h 128"/>
              <a:gd name="T6" fmla="*/ 0 w 128"/>
              <a:gd name="T7" fmla="*/ 92 h 128"/>
              <a:gd name="T8" fmla="*/ 12 w 128"/>
              <a:gd name="T9" fmla="*/ 104 h 128"/>
              <a:gd name="T10" fmla="*/ 44 w 128"/>
              <a:gd name="T11" fmla="*/ 104 h 128"/>
              <a:gd name="T12" fmla="*/ 44 w 128"/>
              <a:gd name="T13" fmla="*/ 120 h 128"/>
              <a:gd name="T14" fmla="*/ 40 w 128"/>
              <a:gd name="T15" fmla="*/ 120 h 128"/>
              <a:gd name="T16" fmla="*/ 36 w 128"/>
              <a:gd name="T17" fmla="*/ 124 h 128"/>
              <a:gd name="T18" fmla="*/ 40 w 128"/>
              <a:gd name="T19" fmla="*/ 128 h 128"/>
              <a:gd name="T20" fmla="*/ 88 w 128"/>
              <a:gd name="T21" fmla="*/ 128 h 128"/>
              <a:gd name="T22" fmla="*/ 92 w 128"/>
              <a:gd name="T23" fmla="*/ 124 h 128"/>
              <a:gd name="T24" fmla="*/ 88 w 128"/>
              <a:gd name="T25" fmla="*/ 120 h 128"/>
              <a:gd name="T26" fmla="*/ 84 w 128"/>
              <a:gd name="T27" fmla="*/ 120 h 128"/>
              <a:gd name="T28" fmla="*/ 84 w 128"/>
              <a:gd name="T29" fmla="*/ 104 h 128"/>
              <a:gd name="T30" fmla="*/ 116 w 128"/>
              <a:gd name="T31" fmla="*/ 104 h 128"/>
              <a:gd name="T32" fmla="*/ 128 w 128"/>
              <a:gd name="T33" fmla="*/ 92 h 128"/>
              <a:gd name="T34" fmla="*/ 128 w 128"/>
              <a:gd name="T35" fmla="*/ 12 h 128"/>
              <a:gd name="T36" fmla="*/ 116 w 128"/>
              <a:gd name="T37" fmla="*/ 0 h 128"/>
              <a:gd name="T38" fmla="*/ 76 w 128"/>
              <a:gd name="T39" fmla="*/ 120 h 128"/>
              <a:gd name="T40" fmla="*/ 52 w 128"/>
              <a:gd name="T41" fmla="*/ 120 h 128"/>
              <a:gd name="T42" fmla="*/ 52 w 128"/>
              <a:gd name="T43" fmla="*/ 104 h 128"/>
              <a:gd name="T44" fmla="*/ 76 w 128"/>
              <a:gd name="T45" fmla="*/ 104 h 128"/>
              <a:gd name="T46" fmla="*/ 76 w 128"/>
              <a:gd name="T47" fmla="*/ 120 h 128"/>
              <a:gd name="T48" fmla="*/ 120 w 128"/>
              <a:gd name="T49" fmla="*/ 88 h 128"/>
              <a:gd name="T50" fmla="*/ 112 w 128"/>
              <a:gd name="T51" fmla="*/ 96 h 128"/>
              <a:gd name="T52" fmla="*/ 16 w 128"/>
              <a:gd name="T53" fmla="*/ 96 h 128"/>
              <a:gd name="T54" fmla="*/ 8 w 128"/>
              <a:gd name="T55" fmla="*/ 88 h 128"/>
              <a:gd name="T56" fmla="*/ 8 w 128"/>
              <a:gd name="T57" fmla="*/ 84 h 128"/>
              <a:gd name="T58" fmla="*/ 120 w 128"/>
              <a:gd name="T59" fmla="*/ 84 h 128"/>
              <a:gd name="T60" fmla="*/ 120 w 128"/>
              <a:gd name="T61" fmla="*/ 88 h 128"/>
              <a:gd name="T62" fmla="*/ 120 w 128"/>
              <a:gd name="T63" fmla="*/ 76 h 128"/>
              <a:gd name="T64" fmla="*/ 8 w 128"/>
              <a:gd name="T65" fmla="*/ 76 h 128"/>
              <a:gd name="T66" fmla="*/ 8 w 128"/>
              <a:gd name="T67" fmla="*/ 16 h 128"/>
              <a:gd name="T68" fmla="*/ 16 w 128"/>
              <a:gd name="T69" fmla="*/ 8 h 128"/>
              <a:gd name="T70" fmla="*/ 112 w 128"/>
              <a:gd name="T71" fmla="*/ 8 h 128"/>
              <a:gd name="T72" fmla="*/ 120 w 128"/>
              <a:gd name="T73" fmla="*/ 16 h 128"/>
              <a:gd name="T74" fmla="*/ 120 w 128"/>
              <a:gd name="T75" fmla="*/ 7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8" h="128">
                <a:moveTo>
                  <a:pt x="11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9"/>
                  <a:pt x="5" y="104"/>
                  <a:pt x="12" y="104"/>
                </a:cubicBezTo>
                <a:cubicBezTo>
                  <a:pt x="44" y="104"/>
                  <a:pt x="44" y="104"/>
                  <a:pt x="44" y="104"/>
                </a:cubicBezTo>
                <a:cubicBezTo>
                  <a:pt x="44" y="120"/>
                  <a:pt x="44" y="120"/>
                  <a:pt x="44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8" y="120"/>
                  <a:pt x="36" y="122"/>
                  <a:pt x="36" y="124"/>
                </a:cubicBezTo>
                <a:cubicBezTo>
                  <a:pt x="36" y="126"/>
                  <a:pt x="38" y="128"/>
                  <a:pt x="40" y="128"/>
                </a:cubicBezTo>
                <a:cubicBezTo>
                  <a:pt x="88" y="128"/>
                  <a:pt x="88" y="128"/>
                  <a:pt x="88" y="128"/>
                </a:cubicBezTo>
                <a:cubicBezTo>
                  <a:pt x="90" y="128"/>
                  <a:pt x="92" y="126"/>
                  <a:pt x="92" y="124"/>
                </a:cubicBezTo>
                <a:cubicBezTo>
                  <a:pt x="92" y="122"/>
                  <a:pt x="90" y="120"/>
                  <a:pt x="88" y="120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116" y="104"/>
                  <a:pt x="116" y="104"/>
                  <a:pt x="116" y="104"/>
                </a:cubicBezTo>
                <a:cubicBezTo>
                  <a:pt x="123" y="104"/>
                  <a:pt x="128" y="99"/>
                  <a:pt x="128" y="92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3" y="0"/>
                  <a:pt x="116" y="0"/>
                </a:cubicBezTo>
                <a:close/>
                <a:moveTo>
                  <a:pt x="76" y="120"/>
                </a:moveTo>
                <a:cubicBezTo>
                  <a:pt x="52" y="120"/>
                  <a:pt x="52" y="120"/>
                  <a:pt x="52" y="120"/>
                </a:cubicBezTo>
                <a:cubicBezTo>
                  <a:pt x="52" y="104"/>
                  <a:pt x="52" y="104"/>
                  <a:pt x="52" y="104"/>
                </a:cubicBezTo>
                <a:cubicBezTo>
                  <a:pt x="76" y="104"/>
                  <a:pt x="76" y="104"/>
                  <a:pt x="76" y="104"/>
                </a:cubicBezTo>
                <a:lnTo>
                  <a:pt x="76" y="120"/>
                </a:lnTo>
                <a:close/>
                <a:moveTo>
                  <a:pt x="120" y="88"/>
                </a:moveTo>
                <a:cubicBezTo>
                  <a:pt x="120" y="92"/>
                  <a:pt x="116" y="96"/>
                  <a:pt x="112" y="96"/>
                </a:cubicBezTo>
                <a:cubicBezTo>
                  <a:pt x="16" y="96"/>
                  <a:pt x="16" y="96"/>
                  <a:pt x="16" y="96"/>
                </a:cubicBezTo>
                <a:cubicBezTo>
                  <a:pt x="12" y="96"/>
                  <a:pt x="8" y="92"/>
                  <a:pt x="8" y="88"/>
                </a:cubicBezTo>
                <a:cubicBezTo>
                  <a:pt x="8" y="84"/>
                  <a:pt x="8" y="84"/>
                  <a:pt x="8" y="84"/>
                </a:cubicBezTo>
                <a:cubicBezTo>
                  <a:pt x="120" y="84"/>
                  <a:pt x="120" y="84"/>
                  <a:pt x="120" y="84"/>
                </a:cubicBezTo>
                <a:lnTo>
                  <a:pt x="120" y="88"/>
                </a:lnTo>
                <a:close/>
                <a:moveTo>
                  <a:pt x="120" y="76"/>
                </a:moveTo>
                <a:cubicBezTo>
                  <a:pt x="8" y="76"/>
                  <a:pt x="8" y="76"/>
                  <a:pt x="8" y="7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solidFill>
                <a:prstClr val="white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31615" y="2736875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8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8961215" y="4584218"/>
            <a:ext cx="286975" cy="247392"/>
          </a:xfrm>
          <a:prstGeom prst="triangl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7" name="等腰三角形 106"/>
          <p:cNvSpPr/>
          <p:nvPr/>
        </p:nvSpPr>
        <p:spPr>
          <a:xfrm rot="5400000">
            <a:off x="9416437" y="4584218"/>
            <a:ext cx="286975" cy="247392"/>
          </a:xfrm>
          <a:prstGeom prst="triangl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4" name="等腰三角形 113"/>
          <p:cNvSpPr/>
          <p:nvPr/>
        </p:nvSpPr>
        <p:spPr>
          <a:xfrm rot="5400000">
            <a:off x="9871660" y="4584219"/>
            <a:ext cx="286975" cy="247392"/>
          </a:xfrm>
          <a:prstGeom prst="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04082"/>
      </p:ext>
    </p:extLst>
  </p:cSld>
  <p:clrMapOvr>
    <a:masterClrMapping/>
  </p:clrMapOvr>
  <p:transition spd="slow" advTm="0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 p14:presetBounceEnd="74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2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5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5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37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15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75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4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150" tmFilter="0, 0; .2, .5; .8, .5; 1, 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3" dur="75" autoRev="1" fill="hold"/>
                                            <p:tgtEl>
                                              <p:spTgt spid="10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5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150" tmFilter="0, 0; .2, .5; .8, .5; 1, 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75" autoRev="1" fill="hold"/>
                                            <p:tgtEl>
                                              <p:spTgt spid="1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21" grpId="0"/>
          <p:bldP spid="26" grpId="0" animBg="1"/>
          <p:bldP spid="6" grpId="0"/>
          <p:bldP spid="7" grpId="0" animBg="1"/>
          <p:bldP spid="7" grpId="1" animBg="1"/>
          <p:bldP spid="107" grpId="0" animBg="1"/>
          <p:bldP spid="107" grpId="1" animBg="1"/>
          <p:bldP spid="114" grpId="0" animBg="1"/>
          <p:bldP spid="11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5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5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37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15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75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4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150" tmFilter="0, 0; .2, .5; .8, .5; 1, 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3" dur="75" autoRev="1" fill="hold"/>
                                            <p:tgtEl>
                                              <p:spTgt spid="10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5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150" tmFilter="0, 0; .2, .5; .8, .5; 1, 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75" autoRev="1" fill="hold"/>
                                            <p:tgtEl>
                                              <p:spTgt spid="1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21" grpId="0"/>
          <p:bldP spid="26" grpId="0" animBg="1"/>
          <p:bldP spid="6" grpId="0"/>
          <p:bldP spid="7" grpId="0" animBg="1"/>
          <p:bldP spid="7" grpId="1" animBg="1"/>
          <p:bldP spid="107" grpId="0" animBg="1"/>
          <p:bldP spid="107" grpId="1" animBg="1"/>
          <p:bldP spid="114" grpId="0" animBg="1"/>
          <p:bldP spid="114" grpId="1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5616314" y="1545578"/>
            <a:ext cx="965111" cy="965111"/>
          </a:xfrm>
          <a:prstGeom prst="ellipse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7098017" y="3104966"/>
            <a:ext cx="965111" cy="965111"/>
          </a:xfrm>
          <a:prstGeom prst="ellipse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4147160" y="3104966"/>
            <a:ext cx="965109" cy="965111"/>
          </a:xfrm>
          <a:prstGeom prst="ellipse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579329" y="2031583"/>
            <a:ext cx="965111" cy="965111"/>
          </a:xfrm>
          <a:prstGeom prst="ellipse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6652118" y="4189646"/>
            <a:ext cx="965111" cy="965111"/>
          </a:xfrm>
          <a:prstGeom prst="ellipse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6651184" y="2031582"/>
            <a:ext cx="966045" cy="965111"/>
          </a:xfrm>
          <a:prstGeom prst="ellipse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4607042" y="4189645"/>
            <a:ext cx="965111" cy="965111"/>
          </a:xfrm>
          <a:prstGeom prst="ellipse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363196" y="2846233"/>
            <a:ext cx="1483898" cy="2140961"/>
            <a:chOff x="5363196" y="2846233"/>
            <a:chExt cx="1483898" cy="214096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" name="Freeform 13"/>
            <p:cNvSpPr>
              <a:spLocks noEditPoints="1"/>
            </p:cNvSpPr>
            <p:nvPr/>
          </p:nvSpPr>
          <p:spPr bwMode="auto">
            <a:xfrm>
              <a:off x="5928133" y="3398302"/>
              <a:ext cx="364294" cy="562739"/>
            </a:xfrm>
            <a:custGeom>
              <a:avLst/>
              <a:gdLst>
                <a:gd name="T0" fmla="*/ 3147 w 3559"/>
                <a:gd name="T1" fmla="*/ 400 h 5493"/>
                <a:gd name="T2" fmla="*/ 2237 w 3559"/>
                <a:gd name="T3" fmla="*/ 2958 h 5493"/>
                <a:gd name="T4" fmla="*/ 1851 w 3559"/>
                <a:gd name="T5" fmla="*/ 3611 h 5493"/>
                <a:gd name="T6" fmla="*/ 1708 w 3559"/>
                <a:gd name="T7" fmla="*/ 3611 h 5493"/>
                <a:gd name="T8" fmla="*/ 1322 w 3559"/>
                <a:gd name="T9" fmla="*/ 2958 h 5493"/>
                <a:gd name="T10" fmla="*/ 412 w 3559"/>
                <a:gd name="T11" fmla="*/ 400 h 5493"/>
                <a:gd name="T12" fmla="*/ 3147 w 3559"/>
                <a:gd name="T13" fmla="*/ 400 h 5493"/>
                <a:gd name="T14" fmla="*/ 3559 w 3559"/>
                <a:gd name="T15" fmla="*/ 0 h 5493"/>
                <a:gd name="T16" fmla="*/ 0 w 3559"/>
                <a:gd name="T17" fmla="*/ 0 h 5493"/>
                <a:gd name="T18" fmla="*/ 1419 w 3559"/>
                <a:gd name="T19" fmla="*/ 4011 h 5493"/>
                <a:gd name="T20" fmla="*/ 2140 w 3559"/>
                <a:gd name="T21" fmla="*/ 4011 h 5493"/>
                <a:gd name="T22" fmla="*/ 3559 w 3559"/>
                <a:gd name="T23" fmla="*/ 0 h 5493"/>
                <a:gd name="T24" fmla="*/ 2742 w 3559"/>
                <a:gd name="T25" fmla="*/ 733 h 5493"/>
                <a:gd name="T26" fmla="*/ 1797 w 3559"/>
                <a:gd name="T27" fmla="*/ 2980 h 5493"/>
                <a:gd name="T28" fmla="*/ 2308 w 3559"/>
                <a:gd name="T29" fmla="*/ 733 h 5493"/>
                <a:gd name="T30" fmla="*/ 2742 w 3559"/>
                <a:gd name="T31" fmla="*/ 733 h 5493"/>
                <a:gd name="T32" fmla="*/ 2875 w 3559"/>
                <a:gd name="T33" fmla="*/ 5138 h 5493"/>
                <a:gd name="T34" fmla="*/ 2875 w 3559"/>
                <a:gd name="T35" fmla="*/ 5493 h 5493"/>
                <a:gd name="T36" fmla="*/ 684 w 3559"/>
                <a:gd name="T37" fmla="*/ 5493 h 5493"/>
                <a:gd name="T38" fmla="*/ 684 w 3559"/>
                <a:gd name="T39" fmla="*/ 5138 h 5493"/>
                <a:gd name="T40" fmla="*/ 1426 w 3559"/>
                <a:gd name="T41" fmla="*/ 4344 h 5493"/>
                <a:gd name="T42" fmla="*/ 2133 w 3559"/>
                <a:gd name="T43" fmla="*/ 4344 h 5493"/>
                <a:gd name="T44" fmla="*/ 2875 w 3559"/>
                <a:gd name="T45" fmla="*/ 5138 h 5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59" h="5493">
                  <a:moveTo>
                    <a:pt x="3147" y="400"/>
                  </a:moveTo>
                  <a:cubicBezTo>
                    <a:pt x="3069" y="1714"/>
                    <a:pt x="2611" y="2398"/>
                    <a:pt x="2237" y="2958"/>
                  </a:cubicBezTo>
                  <a:cubicBezTo>
                    <a:pt x="2084" y="3185"/>
                    <a:pt x="1946" y="3391"/>
                    <a:pt x="1851" y="3611"/>
                  </a:cubicBezTo>
                  <a:lnTo>
                    <a:pt x="1708" y="3611"/>
                  </a:lnTo>
                  <a:cubicBezTo>
                    <a:pt x="1612" y="3391"/>
                    <a:pt x="1474" y="3185"/>
                    <a:pt x="1322" y="2958"/>
                  </a:cubicBezTo>
                  <a:cubicBezTo>
                    <a:pt x="948" y="2398"/>
                    <a:pt x="490" y="1714"/>
                    <a:pt x="412" y="400"/>
                  </a:cubicBezTo>
                  <a:lnTo>
                    <a:pt x="3147" y="400"/>
                  </a:lnTo>
                  <a:close/>
                  <a:moveTo>
                    <a:pt x="3559" y="0"/>
                  </a:moveTo>
                  <a:lnTo>
                    <a:pt x="0" y="0"/>
                  </a:lnTo>
                  <a:cubicBezTo>
                    <a:pt x="0" y="2520"/>
                    <a:pt x="1244" y="3167"/>
                    <a:pt x="1419" y="4011"/>
                  </a:cubicBezTo>
                  <a:lnTo>
                    <a:pt x="2140" y="4011"/>
                  </a:lnTo>
                  <a:cubicBezTo>
                    <a:pt x="2315" y="3167"/>
                    <a:pt x="3559" y="2520"/>
                    <a:pt x="3559" y="0"/>
                  </a:cubicBezTo>
                  <a:close/>
                  <a:moveTo>
                    <a:pt x="2742" y="733"/>
                  </a:moveTo>
                  <a:cubicBezTo>
                    <a:pt x="2680" y="1609"/>
                    <a:pt x="2287" y="2413"/>
                    <a:pt x="1797" y="2980"/>
                  </a:cubicBezTo>
                  <a:cubicBezTo>
                    <a:pt x="2200" y="2195"/>
                    <a:pt x="2308" y="1391"/>
                    <a:pt x="2308" y="733"/>
                  </a:cubicBezTo>
                  <a:lnTo>
                    <a:pt x="2742" y="733"/>
                  </a:lnTo>
                  <a:close/>
                  <a:moveTo>
                    <a:pt x="2875" y="5138"/>
                  </a:moveTo>
                  <a:lnTo>
                    <a:pt x="2875" y="5493"/>
                  </a:lnTo>
                  <a:lnTo>
                    <a:pt x="684" y="5493"/>
                  </a:lnTo>
                  <a:lnTo>
                    <a:pt x="684" y="5138"/>
                  </a:lnTo>
                  <a:cubicBezTo>
                    <a:pt x="1251" y="5138"/>
                    <a:pt x="1401" y="4662"/>
                    <a:pt x="1426" y="4344"/>
                  </a:cubicBezTo>
                  <a:lnTo>
                    <a:pt x="2133" y="4344"/>
                  </a:lnTo>
                  <a:cubicBezTo>
                    <a:pt x="2158" y="4662"/>
                    <a:pt x="2291" y="5138"/>
                    <a:pt x="2875" y="513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bg-BG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363196" y="2846233"/>
              <a:ext cx="1483898" cy="2140961"/>
            </a:xfrm>
            <a:custGeom>
              <a:avLst/>
              <a:gdLst>
                <a:gd name="T0" fmla="*/ 258 w 397"/>
                <a:gd name="T1" fmla="*/ 494 h 574"/>
                <a:gd name="T2" fmla="*/ 245 w 397"/>
                <a:gd name="T3" fmla="*/ 504 h 574"/>
                <a:gd name="T4" fmla="*/ 152 w 397"/>
                <a:gd name="T5" fmla="*/ 504 h 574"/>
                <a:gd name="T6" fmla="*/ 139 w 397"/>
                <a:gd name="T7" fmla="*/ 494 h 574"/>
                <a:gd name="T8" fmla="*/ 152 w 397"/>
                <a:gd name="T9" fmla="*/ 484 h 574"/>
                <a:gd name="T10" fmla="*/ 245 w 397"/>
                <a:gd name="T11" fmla="*/ 484 h 574"/>
                <a:gd name="T12" fmla="*/ 258 w 397"/>
                <a:gd name="T13" fmla="*/ 494 h 574"/>
                <a:gd name="T14" fmla="*/ 245 w 397"/>
                <a:gd name="T15" fmla="*/ 507 h 574"/>
                <a:gd name="T16" fmla="*/ 152 w 397"/>
                <a:gd name="T17" fmla="*/ 507 h 574"/>
                <a:gd name="T18" fmla="*/ 139 w 397"/>
                <a:gd name="T19" fmla="*/ 518 h 574"/>
                <a:gd name="T20" fmla="*/ 152 w 397"/>
                <a:gd name="T21" fmla="*/ 527 h 574"/>
                <a:gd name="T22" fmla="*/ 245 w 397"/>
                <a:gd name="T23" fmla="*/ 527 h 574"/>
                <a:gd name="T24" fmla="*/ 258 w 397"/>
                <a:gd name="T25" fmla="*/ 518 h 574"/>
                <a:gd name="T26" fmla="*/ 245 w 397"/>
                <a:gd name="T27" fmla="*/ 507 h 574"/>
                <a:gd name="T28" fmla="*/ 245 w 397"/>
                <a:gd name="T29" fmla="*/ 531 h 574"/>
                <a:gd name="T30" fmla="*/ 152 w 397"/>
                <a:gd name="T31" fmla="*/ 531 h 574"/>
                <a:gd name="T32" fmla="*/ 139 w 397"/>
                <a:gd name="T33" fmla="*/ 541 h 574"/>
                <a:gd name="T34" fmla="*/ 152 w 397"/>
                <a:gd name="T35" fmla="*/ 551 h 574"/>
                <a:gd name="T36" fmla="*/ 245 w 397"/>
                <a:gd name="T37" fmla="*/ 551 h 574"/>
                <a:gd name="T38" fmla="*/ 258 w 397"/>
                <a:gd name="T39" fmla="*/ 541 h 574"/>
                <a:gd name="T40" fmla="*/ 245 w 397"/>
                <a:gd name="T41" fmla="*/ 531 h 574"/>
                <a:gd name="T42" fmla="*/ 199 w 397"/>
                <a:gd name="T43" fmla="*/ 574 h 574"/>
                <a:gd name="T44" fmla="*/ 232 w 397"/>
                <a:gd name="T45" fmla="*/ 554 h 574"/>
                <a:gd name="T46" fmla="*/ 165 w 397"/>
                <a:gd name="T47" fmla="*/ 554 h 574"/>
                <a:gd name="T48" fmla="*/ 199 w 397"/>
                <a:gd name="T49" fmla="*/ 574 h 574"/>
                <a:gd name="T50" fmla="*/ 397 w 397"/>
                <a:gd name="T51" fmla="*/ 198 h 574"/>
                <a:gd name="T52" fmla="*/ 335 w 397"/>
                <a:gd name="T53" fmla="*/ 342 h 574"/>
                <a:gd name="T54" fmla="*/ 290 w 397"/>
                <a:gd name="T55" fmla="*/ 397 h 574"/>
                <a:gd name="T56" fmla="*/ 234 w 397"/>
                <a:gd name="T57" fmla="*/ 477 h 574"/>
                <a:gd name="T58" fmla="*/ 203 w 397"/>
                <a:gd name="T59" fmla="*/ 477 h 574"/>
                <a:gd name="T60" fmla="*/ 193 w 397"/>
                <a:gd name="T61" fmla="*/ 477 h 574"/>
                <a:gd name="T62" fmla="*/ 164 w 397"/>
                <a:gd name="T63" fmla="*/ 477 h 574"/>
                <a:gd name="T64" fmla="*/ 106 w 397"/>
                <a:gd name="T65" fmla="*/ 397 h 574"/>
                <a:gd name="T66" fmla="*/ 60 w 397"/>
                <a:gd name="T67" fmla="*/ 341 h 574"/>
                <a:gd name="T68" fmla="*/ 52 w 397"/>
                <a:gd name="T69" fmla="*/ 331 h 574"/>
                <a:gd name="T70" fmla="*/ 51 w 397"/>
                <a:gd name="T71" fmla="*/ 331 h 574"/>
                <a:gd name="T72" fmla="*/ 0 w 397"/>
                <a:gd name="T73" fmla="*/ 198 h 574"/>
                <a:gd name="T74" fmla="*/ 198 w 397"/>
                <a:gd name="T75" fmla="*/ 0 h 574"/>
                <a:gd name="T76" fmla="*/ 397 w 397"/>
                <a:gd name="T77" fmla="*/ 198 h 574"/>
                <a:gd name="T78" fmla="*/ 306 w 397"/>
                <a:gd name="T79" fmla="*/ 204 h 574"/>
                <a:gd name="T80" fmla="*/ 198 w 397"/>
                <a:gd name="T81" fmla="*/ 90 h 574"/>
                <a:gd name="T82" fmla="*/ 92 w 397"/>
                <a:gd name="T83" fmla="*/ 204 h 574"/>
                <a:gd name="T84" fmla="*/ 119 w 397"/>
                <a:gd name="T85" fmla="*/ 280 h 574"/>
                <a:gd name="T86" fmla="*/ 120 w 397"/>
                <a:gd name="T87" fmla="*/ 280 h 574"/>
                <a:gd name="T88" fmla="*/ 124 w 397"/>
                <a:gd name="T89" fmla="*/ 286 h 574"/>
                <a:gd name="T90" fmla="*/ 149 w 397"/>
                <a:gd name="T91" fmla="*/ 319 h 574"/>
                <a:gd name="T92" fmla="*/ 180 w 397"/>
                <a:gd name="T93" fmla="*/ 364 h 574"/>
                <a:gd name="T94" fmla="*/ 196 w 397"/>
                <a:gd name="T95" fmla="*/ 364 h 574"/>
                <a:gd name="T96" fmla="*/ 202 w 397"/>
                <a:gd name="T97" fmla="*/ 364 h 574"/>
                <a:gd name="T98" fmla="*/ 217 w 397"/>
                <a:gd name="T99" fmla="*/ 364 h 574"/>
                <a:gd name="T100" fmla="*/ 249 w 397"/>
                <a:gd name="T101" fmla="*/ 319 h 574"/>
                <a:gd name="T102" fmla="*/ 272 w 397"/>
                <a:gd name="T103" fmla="*/ 287 h 574"/>
                <a:gd name="T104" fmla="*/ 306 w 397"/>
                <a:gd name="T105" fmla="*/ 20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7" h="574">
                  <a:moveTo>
                    <a:pt x="258" y="494"/>
                  </a:moveTo>
                  <a:cubicBezTo>
                    <a:pt x="258" y="499"/>
                    <a:pt x="252" y="504"/>
                    <a:pt x="245" y="504"/>
                  </a:cubicBezTo>
                  <a:cubicBezTo>
                    <a:pt x="152" y="504"/>
                    <a:pt x="152" y="504"/>
                    <a:pt x="152" y="504"/>
                  </a:cubicBezTo>
                  <a:cubicBezTo>
                    <a:pt x="145" y="504"/>
                    <a:pt x="139" y="499"/>
                    <a:pt x="139" y="494"/>
                  </a:cubicBezTo>
                  <a:cubicBezTo>
                    <a:pt x="139" y="489"/>
                    <a:pt x="145" y="484"/>
                    <a:pt x="152" y="484"/>
                  </a:cubicBezTo>
                  <a:cubicBezTo>
                    <a:pt x="245" y="484"/>
                    <a:pt x="245" y="484"/>
                    <a:pt x="245" y="484"/>
                  </a:cubicBezTo>
                  <a:cubicBezTo>
                    <a:pt x="252" y="484"/>
                    <a:pt x="258" y="489"/>
                    <a:pt x="258" y="494"/>
                  </a:cubicBezTo>
                  <a:close/>
                  <a:moveTo>
                    <a:pt x="245" y="507"/>
                  </a:moveTo>
                  <a:cubicBezTo>
                    <a:pt x="245" y="507"/>
                    <a:pt x="245" y="507"/>
                    <a:pt x="152" y="507"/>
                  </a:cubicBezTo>
                  <a:cubicBezTo>
                    <a:pt x="145" y="507"/>
                    <a:pt x="139" y="512"/>
                    <a:pt x="139" y="518"/>
                  </a:cubicBezTo>
                  <a:cubicBezTo>
                    <a:pt x="139" y="523"/>
                    <a:pt x="145" y="527"/>
                    <a:pt x="152" y="527"/>
                  </a:cubicBezTo>
                  <a:cubicBezTo>
                    <a:pt x="152" y="527"/>
                    <a:pt x="152" y="527"/>
                    <a:pt x="245" y="527"/>
                  </a:cubicBezTo>
                  <a:cubicBezTo>
                    <a:pt x="252" y="527"/>
                    <a:pt x="258" y="523"/>
                    <a:pt x="258" y="518"/>
                  </a:cubicBezTo>
                  <a:cubicBezTo>
                    <a:pt x="258" y="512"/>
                    <a:pt x="252" y="507"/>
                    <a:pt x="245" y="507"/>
                  </a:cubicBezTo>
                  <a:close/>
                  <a:moveTo>
                    <a:pt x="245" y="531"/>
                  </a:moveTo>
                  <a:cubicBezTo>
                    <a:pt x="245" y="531"/>
                    <a:pt x="245" y="531"/>
                    <a:pt x="152" y="531"/>
                  </a:cubicBezTo>
                  <a:cubicBezTo>
                    <a:pt x="145" y="531"/>
                    <a:pt x="139" y="535"/>
                    <a:pt x="139" y="541"/>
                  </a:cubicBezTo>
                  <a:cubicBezTo>
                    <a:pt x="139" y="547"/>
                    <a:pt x="145" y="551"/>
                    <a:pt x="152" y="551"/>
                  </a:cubicBezTo>
                  <a:cubicBezTo>
                    <a:pt x="152" y="551"/>
                    <a:pt x="152" y="551"/>
                    <a:pt x="245" y="551"/>
                  </a:cubicBezTo>
                  <a:cubicBezTo>
                    <a:pt x="252" y="551"/>
                    <a:pt x="258" y="547"/>
                    <a:pt x="258" y="541"/>
                  </a:cubicBezTo>
                  <a:cubicBezTo>
                    <a:pt x="258" y="535"/>
                    <a:pt x="252" y="531"/>
                    <a:pt x="245" y="531"/>
                  </a:cubicBezTo>
                  <a:close/>
                  <a:moveTo>
                    <a:pt x="199" y="574"/>
                  </a:moveTo>
                  <a:cubicBezTo>
                    <a:pt x="217" y="574"/>
                    <a:pt x="232" y="565"/>
                    <a:pt x="232" y="554"/>
                  </a:cubicBezTo>
                  <a:cubicBezTo>
                    <a:pt x="165" y="554"/>
                    <a:pt x="165" y="554"/>
                    <a:pt x="165" y="554"/>
                  </a:cubicBezTo>
                  <a:cubicBezTo>
                    <a:pt x="165" y="565"/>
                    <a:pt x="180" y="574"/>
                    <a:pt x="199" y="574"/>
                  </a:cubicBezTo>
                  <a:close/>
                  <a:moveTo>
                    <a:pt x="397" y="198"/>
                  </a:moveTo>
                  <a:cubicBezTo>
                    <a:pt x="397" y="255"/>
                    <a:pt x="373" y="306"/>
                    <a:pt x="335" y="342"/>
                  </a:cubicBezTo>
                  <a:cubicBezTo>
                    <a:pt x="323" y="355"/>
                    <a:pt x="304" y="377"/>
                    <a:pt x="290" y="397"/>
                  </a:cubicBezTo>
                  <a:cubicBezTo>
                    <a:pt x="271" y="430"/>
                    <a:pt x="281" y="477"/>
                    <a:pt x="234" y="477"/>
                  </a:cubicBezTo>
                  <a:cubicBezTo>
                    <a:pt x="234" y="477"/>
                    <a:pt x="234" y="477"/>
                    <a:pt x="203" y="477"/>
                  </a:cubicBezTo>
                  <a:cubicBezTo>
                    <a:pt x="203" y="477"/>
                    <a:pt x="203" y="477"/>
                    <a:pt x="193" y="477"/>
                  </a:cubicBezTo>
                  <a:cubicBezTo>
                    <a:pt x="193" y="477"/>
                    <a:pt x="193" y="477"/>
                    <a:pt x="164" y="477"/>
                  </a:cubicBezTo>
                  <a:cubicBezTo>
                    <a:pt x="116" y="477"/>
                    <a:pt x="127" y="430"/>
                    <a:pt x="106" y="397"/>
                  </a:cubicBezTo>
                  <a:cubicBezTo>
                    <a:pt x="92" y="376"/>
                    <a:pt x="73" y="353"/>
                    <a:pt x="60" y="341"/>
                  </a:cubicBezTo>
                  <a:cubicBezTo>
                    <a:pt x="58" y="337"/>
                    <a:pt x="55" y="335"/>
                    <a:pt x="52" y="331"/>
                  </a:cubicBezTo>
                  <a:cubicBezTo>
                    <a:pt x="51" y="331"/>
                    <a:pt x="51" y="331"/>
                    <a:pt x="51" y="331"/>
                  </a:cubicBezTo>
                  <a:cubicBezTo>
                    <a:pt x="19" y="295"/>
                    <a:pt x="0" y="249"/>
                    <a:pt x="0" y="198"/>
                  </a:cubicBezTo>
                  <a:cubicBezTo>
                    <a:pt x="0" y="89"/>
                    <a:pt x="89" y="0"/>
                    <a:pt x="198" y="0"/>
                  </a:cubicBezTo>
                  <a:cubicBezTo>
                    <a:pt x="309" y="0"/>
                    <a:pt x="397" y="89"/>
                    <a:pt x="397" y="198"/>
                  </a:cubicBezTo>
                  <a:close/>
                  <a:moveTo>
                    <a:pt x="306" y="204"/>
                  </a:moveTo>
                  <a:cubicBezTo>
                    <a:pt x="306" y="141"/>
                    <a:pt x="258" y="90"/>
                    <a:pt x="198" y="90"/>
                  </a:cubicBezTo>
                  <a:cubicBezTo>
                    <a:pt x="139" y="90"/>
                    <a:pt x="92" y="141"/>
                    <a:pt x="92" y="204"/>
                  </a:cubicBezTo>
                  <a:cubicBezTo>
                    <a:pt x="92" y="234"/>
                    <a:pt x="101" y="260"/>
                    <a:pt x="119" y="280"/>
                  </a:cubicBezTo>
                  <a:cubicBezTo>
                    <a:pt x="119" y="280"/>
                    <a:pt x="119" y="280"/>
                    <a:pt x="120" y="280"/>
                  </a:cubicBezTo>
                  <a:cubicBezTo>
                    <a:pt x="120" y="282"/>
                    <a:pt x="122" y="284"/>
                    <a:pt x="124" y="286"/>
                  </a:cubicBezTo>
                  <a:cubicBezTo>
                    <a:pt x="130" y="293"/>
                    <a:pt x="142" y="306"/>
                    <a:pt x="149" y="319"/>
                  </a:cubicBezTo>
                  <a:cubicBezTo>
                    <a:pt x="160" y="338"/>
                    <a:pt x="154" y="364"/>
                    <a:pt x="180" y="364"/>
                  </a:cubicBezTo>
                  <a:cubicBezTo>
                    <a:pt x="180" y="364"/>
                    <a:pt x="180" y="364"/>
                    <a:pt x="196" y="364"/>
                  </a:cubicBezTo>
                  <a:cubicBezTo>
                    <a:pt x="196" y="364"/>
                    <a:pt x="196" y="364"/>
                    <a:pt x="202" y="364"/>
                  </a:cubicBezTo>
                  <a:cubicBezTo>
                    <a:pt x="202" y="364"/>
                    <a:pt x="202" y="364"/>
                    <a:pt x="217" y="364"/>
                  </a:cubicBezTo>
                  <a:cubicBezTo>
                    <a:pt x="243" y="364"/>
                    <a:pt x="238" y="338"/>
                    <a:pt x="249" y="319"/>
                  </a:cubicBezTo>
                  <a:cubicBezTo>
                    <a:pt x="256" y="307"/>
                    <a:pt x="266" y="294"/>
                    <a:pt x="272" y="287"/>
                  </a:cubicBezTo>
                  <a:cubicBezTo>
                    <a:pt x="293" y="266"/>
                    <a:pt x="306" y="237"/>
                    <a:pt x="306" y="20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24" name="Freeform 5"/>
          <p:cNvSpPr>
            <a:spLocks noEditPoints="1"/>
          </p:cNvSpPr>
          <p:nvPr/>
        </p:nvSpPr>
        <p:spPr bwMode="auto">
          <a:xfrm>
            <a:off x="6952111" y="4489639"/>
            <a:ext cx="365124" cy="365124"/>
          </a:xfrm>
          <a:custGeom>
            <a:avLst/>
            <a:gdLst>
              <a:gd name="T0" fmla="*/ 40 w 128"/>
              <a:gd name="T1" fmla="*/ 56 h 128"/>
              <a:gd name="T2" fmla="*/ 56 w 128"/>
              <a:gd name="T3" fmla="*/ 40 h 128"/>
              <a:gd name="T4" fmla="*/ 40 w 128"/>
              <a:gd name="T5" fmla="*/ 24 h 128"/>
              <a:gd name="T6" fmla="*/ 24 w 128"/>
              <a:gd name="T7" fmla="*/ 40 h 128"/>
              <a:gd name="T8" fmla="*/ 40 w 128"/>
              <a:gd name="T9" fmla="*/ 56 h 128"/>
              <a:gd name="T10" fmla="*/ 40 w 128"/>
              <a:gd name="T11" fmla="*/ 32 h 128"/>
              <a:gd name="T12" fmla="*/ 48 w 128"/>
              <a:gd name="T13" fmla="*/ 40 h 128"/>
              <a:gd name="T14" fmla="*/ 40 w 128"/>
              <a:gd name="T15" fmla="*/ 48 h 128"/>
              <a:gd name="T16" fmla="*/ 32 w 128"/>
              <a:gd name="T17" fmla="*/ 40 h 128"/>
              <a:gd name="T18" fmla="*/ 40 w 128"/>
              <a:gd name="T19" fmla="*/ 32 h 128"/>
              <a:gd name="T20" fmla="*/ 96 w 128"/>
              <a:gd name="T21" fmla="*/ 70 h 128"/>
              <a:gd name="T22" fmla="*/ 95 w 128"/>
              <a:gd name="T23" fmla="*/ 69 h 128"/>
              <a:gd name="T24" fmla="*/ 91 w 128"/>
              <a:gd name="T25" fmla="*/ 68 h 128"/>
              <a:gd name="T26" fmla="*/ 89 w 128"/>
              <a:gd name="T27" fmla="*/ 69 h 128"/>
              <a:gd name="T28" fmla="*/ 89 w 128"/>
              <a:gd name="T29" fmla="*/ 70 h 128"/>
              <a:gd name="T30" fmla="*/ 53 w 128"/>
              <a:gd name="T31" fmla="*/ 105 h 128"/>
              <a:gd name="T32" fmla="*/ 53 w 128"/>
              <a:gd name="T33" fmla="*/ 111 h 128"/>
              <a:gd name="T34" fmla="*/ 58 w 128"/>
              <a:gd name="T35" fmla="*/ 111 h 128"/>
              <a:gd name="T36" fmla="*/ 92 w 128"/>
              <a:gd name="T37" fmla="*/ 77 h 128"/>
              <a:gd name="T38" fmla="*/ 105 w 128"/>
              <a:gd name="T39" fmla="*/ 91 h 128"/>
              <a:gd name="T40" fmla="*/ 111 w 128"/>
              <a:gd name="T41" fmla="*/ 91 h 128"/>
              <a:gd name="T42" fmla="*/ 111 w 128"/>
              <a:gd name="T43" fmla="*/ 85 h 128"/>
              <a:gd name="T44" fmla="*/ 96 w 128"/>
              <a:gd name="T45" fmla="*/ 70 h 128"/>
              <a:gd name="T46" fmla="*/ 116 w 128"/>
              <a:gd name="T47" fmla="*/ 0 h 128"/>
              <a:gd name="T48" fmla="*/ 12 w 128"/>
              <a:gd name="T49" fmla="*/ 0 h 128"/>
              <a:gd name="T50" fmla="*/ 0 w 128"/>
              <a:gd name="T51" fmla="*/ 12 h 128"/>
              <a:gd name="T52" fmla="*/ 0 w 128"/>
              <a:gd name="T53" fmla="*/ 116 h 128"/>
              <a:gd name="T54" fmla="*/ 12 w 128"/>
              <a:gd name="T55" fmla="*/ 128 h 128"/>
              <a:gd name="T56" fmla="*/ 116 w 128"/>
              <a:gd name="T57" fmla="*/ 128 h 128"/>
              <a:gd name="T58" fmla="*/ 128 w 128"/>
              <a:gd name="T59" fmla="*/ 116 h 128"/>
              <a:gd name="T60" fmla="*/ 128 w 128"/>
              <a:gd name="T61" fmla="*/ 12 h 128"/>
              <a:gd name="T62" fmla="*/ 116 w 128"/>
              <a:gd name="T63" fmla="*/ 0 h 128"/>
              <a:gd name="T64" fmla="*/ 120 w 128"/>
              <a:gd name="T65" fmla="*/ 112 h 128"/>
              <a:gd name="T66" fmla="*/ 112 w 128"/>
              <a:gd name="T67" fmla="*/ 120 h 128"/>
              <a:gd name="T68" fmla="*/ 16 w 128"/>
              <a:gd name="T69" fmla="*/ 120 h 128"/>
              <a:gd name="T70" fmla="*/ 8 w 128"/>
              <a:gd name="T71" fmla="*/ 112 h 128"/>
              <a:gd name="T72" fmla="*/ 8 w 128"/>
              <a:gd name="T73" fmla="*/ 16 h 128"/>
              <a:gd name="T74" fmla="*/ 16 w 128"/>
              <a:gd name="T75" fmla="*/ 8 h 128"/>
              <a:gd name="T76" fmla="*/ 112 w 128"/>
              <a:gd name="T77" fmla="*/ 8 h 128"/>
              <a:gd name="T78" fmla="*/ 120 w 128"/>
              <a:gd name="T79" fmla="*/ 16 h 128"/>
              <a:gd name="T80" fmla="*/ 120 w 128"/>
              <a:gd name="T81" fmla="*/ 112 h 128"/>
              <a:gd name="T82" fmla="*/ 55 w 128"/>
              <a:gd name="T83" fmla="*/ 95 h 128"/>
              <a:gd name="T84" fmla="*/ 55 w 128"/>
              <a:gd name="T85" fmla="*/ 89 h 128"/>
              <a:gd name="T86" fmla="*/ 44 w 128"/>
              <a:gd name="T87" fmla="*/ 78 h 128"/>
              <a:gd name="T88" fmla="*/ 43 w 128"/>
              <a:gd name="T89" fmla="*/ 77 h 128"/>
              <a:gd name="T90" fmla="*/ 39 w 128"/>
              <a:gd name="T91" fmla="*/ 76 h 128"/>
              <a:gd name="T92" fmla="*/ 37 w 128"/>
              <a:gd name="T93" fmla="*/ 77 h 128"/>
              <a:gd name="T94" fmla="*/ 37 w 128"/>
              <a:gd name="T95" fmla="*/ 78 h 128"/>
              <a:gd name="T96" fmla="*/ 17 w 128"/>
              <a:gd name="T97" fmla="*/ 97 h 128"/>
              <a:gd name="T98" fmla="*/ 17 w 128"/>
              <a:gd name="T99" fmla="*/ 103 h 128"/>
              <a:gd name="T100" fmla="*/ 22 w 128"/>
              <a:gd name="T101" fmla="*/ 103 h 128"/>
              <a:gd name="T102" fmla="*/ 40 w 128"/>
              <a:gd name="T103" fmla="*/ 85 h 128"/>
              <a:gd name="T104" fmla="*/ 49 w 128"/>
              <a:gd name="T105" fmla="*/ 95 h 128"/>
              <a:gd name="T106" fmla="*/ 55 w 128"/>
              <a:gd name="T107" fmla="*/ 95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8" h="128">
                <a:moveTo>
                  <a:pt x="40" y="56"/>
                </a:moveTo>
                <a:cubicBezTo>
                  <a:pt x="49" y="56"/>
                  <a:pt x="56" y="49"/>
                  <a:pt x="56" y="40"/>
                </a:cubicBezTo>
                <a:cubicBezTo>
                  <a:pt x="56" y="31"/>
                  <a:pt x="49" y="24"/>
                  <a:pt x="40" y="24"/>
                </a:cubicBezTo>
                <a:cubicBezTo>
                  <a:pt x="31" y="24"/>
                  <a:pt x="24" y="31"/>
                  <a:pt x="24" y="40"/>
                </a:cubicBezTo>
                <a:cubicBezTo>
                  <a:pt x="24" y="49"/>
                  <a:pt x="31" y="56"/>
                  <a:pt x="40" y="56"/>
                </a:cubicBezTo>
                <a:close/>
                <a:moveTo>
                  <a:pt x="40" y="32"/>
                </a:moveTo>
                <a:cubicBezTo>
                  <a:pt x="44" y="32"/>
                  <a:pt x="48" y="36"/>
                  <a:pt x="48" y="40"/>
                </a:cubicBezTo>
                <a:cubicBezTo>
                  <a:pt x="48" y="44"/>
                  <a:pt x="44" y="48"/>
                  <a:pt x="40" y="48"/>
                </a:cubicBezTo>
                <a:cubicBezTo>
                  <a:pt x="36" y="48"/>
                  <a:pt x="32" y="44"/>
                  <a:pt x="32" y="40"/>
                </a:cubicBezTo>
                <a:cubicBezTo>
                  <a:pt x="32" y="36"/>
                  <a:pt x="36" y="32"/>
                  <a:pt x="40" y="32"/>
                </a:cubicBezTo>
                <a:close/>
                <a:moveTo>
                  <a:pt x="96" y="70"/>
                </a:moveTo>
                <a:cubicBezTo>
                  <a:pt x="96" y="70"/>
                  <a:pt x="95" y="69"/>
                  <a:pt x="95" y="69"/>
                </a:cubicBezTo>
                <a:cubicBezTo>
                  <a:pt x="94" y="68"/>
                  <a:pt x="92" y="68"/>
                  <a:pt x="91" y="68"/>
                </a:cubicBezTo>
                <a:cubicBezTo>
                  <a:pt x="90" y="68"/>
                  <a:pt x="90" y="69"/>
                  <a:pt x="89" y="69"/>
                </a:cubicBezTo>
                <a:cubicBezTo>
                  <a:pt x="89" y="69"/>
                  <a:pt x="89" y="69"/>
                  <a:pt x="89" y="70"/>
                </a:cubicBezTo>
                <a:cubicBezTo>
                  <a:pt x="53" y="105"/>
                  <a:pt x="53" y="105"/>
                  <a:pt x="53" y="105"/>
                </a:cubicBezTo>
                <a:cubicBezTo>
                  <a:pt x="52" y="107"/>
                  <a:pt x="52" y="109"/>
                  <a:pt x="53" y="111"/>
                </a:cubicBezTo>
                <a:cubicBezTo>
                  <a:pt x="55" y="112"/>
                  <a:pt x="57" y="112"/>
                  <a:pt x="58" y="111"/>
                </a:cubicBezTo>
                <a:cubicBezTo>
                  <a:pt x="92" y="77"/>
                  <a:pt x="92" y="77"/>
                  <a:pt x="92" y="77"/>
                </a:cubicBezTo>
                <a:cubicBezTo>
                  <a:pt x="105" y="91"/>
                  <a:pt x="105" y="91"/>
                  <a:pt x="105" y="91"/>
                </a:cubicBezTo>
                <a:cubicBezTo>
                  <a:pt x="107" y="92"/>
                  <a:pt x="109" y="92"/>
                  <a:pt x="111" y="91"/>
                </a:cubicBezTo>
                <a:cubicBezTo>
                  <a:pt x="112" y="89"/>
                  <a:pt x="112" y="87"/>
                  <a:pt x="111" y="85"/>
                </a:cubicBezTo>
                <a:lnTo>
                  <a:pt x="96" y="70"/>
                </a:lnTo>
                <a:close/>
                <a:moveTo>
                  <a:pt x="11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5" y="128"/>
                  <a:pt x="12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3" y="128"/>
                  <a:pt x="128" y="123"/>
                  <a:pt x="128" y="116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3" y="0"/>
                  <a:pt x="116" y="0"/>
                </a:cubicBez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112"/>
                </a:lnTo>
                <a:close/>
                <a:moveTo>
                  <a:pt x="55" y="95"/>
                </a:moveTo>
                <a:cubicBezTo>
                  <a:pt x="56" y="93"/>
                  <a:pt x="56" y="91"/>
                  <a:pt x="55" y="89"/>
                </a:cubicBezTo>
                <a:cubicBezTo>
                  <a:pt x="44" y="78"/>
                  <a:pt x="44" y="78"/>
                  <a:pt x="44" y="78"/>
                </a:cubicBezTo>
                <a:cubicBezTo>
                  <a:pt x="44" y="78"/>
                  <a:pt x="43" y="77"/>
                  <a:pt x="43" y="77"/>
                </a:cubicBezTo>
                <a:cubicBezTo>
                  <a:pt x="42" y="76"/>
                  <a:pt x="40" y="76"/>
                  <a:pt x="39" y="76"/>
                </a:cubicBezTo>
                <a:cubicBezTo>
                  <a:pt x="38" y="76"/>
                  <a:pt x="38" y="77"/>
                  <a:pt x="37" y="77"/>
                </a:cubicBezTo>
                <a:cubicBezTo>
                  <a:pt x="37" y="77"/>
                  <a:pt x="37" y="77"/>
                  <a:pt x="37" y="78"/>
                </a:cubicBezTo>
                <a:cubicBezTo>
                  <a:pt x="17" y="97"/>
                  <a:pt x="17" y="97"/>
                  <a:pt x="17" y="97"/>
                </a:cubicBezTo>
                <a:cubicBezTo>
                  <a:pt x="16" y="99"/>
                  <a:pt x="16" y="101"/>
                  <a:pt x="17" y="103"/>
                </a:cubicBezTo>
                <a:cubicBezTo>
                  <a:pt x="19" y="104"/>
                  <a:pt x="21" y="104"/>
                  <a:pt x="22" y="103"/>
                </a:cubicBezTo>
                <a:cubicBezTo>
                  <a:pt x="40" y="85"/>
                  <a:pt x="40" y="85"/>
                  <a:pt x="40" y="85"/>
                </a:cubicBezTo>
                <a:cubicBezTo>
                  <a:pt x="49" y="95"/>
                  <a:pt x="49" y="95"/>
                  <a:pt x="49" y="95"/>
                </a:cubicBezTo>
                <a:cubicBezTo>
                  <a:pt x="51" y="96"/>
                  <a:pt x="53" y="96"/>
                  <a:pt x="55" y="9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5" name="Freeform 6"/>
          <p:cNvSpPr>
            <a:spLocks noEditPoints="1"/>
          </p:cNvSpPr>
          <p:nvPr/>
        </p:nvSpPr>
        <p:spPr bwMode="auto">
          <a:xfrm>
            <a:off x="7398010" y="3404959"/>
            <a:ext cx="365124" cy="365124"/>
          </a:xfrm>
          <a:custGeom>
            <a:avLst/>
            <a:gdLst>
              <a:gd name="T0" fmla="*/ 127 w 128"/>
              <a:gd name="T1" fmla="*/ 121 h 128"/>
              <a:gd name="T2" fmla="*/ 92 w 128"/>
              <a:gd name="T3" fmla="*/ 86 h 128"/>
              <a:gd name="T4" fmla="*/ 104 w 128"/>
              <a:gd name="T5" fmla="*/ 52 h 128"/>
              <a:gd name="T6" fmla="*/ 52 w 128"/>
              <a:gd name="T7" fmla="*/ 0 h 128"/>
              <a:gd name="T8" fmla="*/ 0 w 128"/>
              <a:gd name="T9" fmla="*/ 52 h 128"/>
              <a:gd name="T10" fmla="*/ 52 w 128"/>
              <a:gd name="T11" fmla="*/ 104 h 128"/>
              <a:gd name="T12" fmla="*/ 86 w 128"/>
              <a:gd name="T13" fmla="*/ 92 h 128"/>
              <a:gd name="T14" fmla="*/ 121 w 128"/>
              <a:gd name="T15" fmla="*/ 127 h 128"/>
              <a:gd name="T16" fmla="*/ 127 w 128"/>
              <a:gd name="T17" fmla="*/ 127 h 128"/>
              <a:gd name="T18" fmla="*/ 127 w 128"/>
              <a:gd name="T19" fmla="*/ 121 h 128"/>
              <a:gd name="T20" fmla="*/ 52 w 128"/>
              <a:gd name="T21" fmla="*/ 96 h 128"/>
              <a:gd name="T22" fmla="*/ 8 w 128"/>
              <a:gd name="T23" fmla="*/ 52 h 128"/>
              <a:gd name="T24" fmla="*/ 52 w 128"/>
              <a:gd name="T25" fmla="*/ 8 h 128"/>
              <a:gd name="T26" fmla="*/ 96 w 128"/>
              <a:gd name="T27" fmla="*/ 52 h 128"/>
              <a:gd name="T28" fmla="*/ 52 w 128"/>
              <a:gd name="T29" fmla="*/ 9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8" h="128">
                <a:moveTo>
                  <a:pt x="127" y="121"/>
                </a:moveTo>
                <a:cubicBezTo>
                  <a:pt x="92" y="86"/>
                  <a:pt x="92" y="86"/>
                  <a:pt x="92" y="86"/>
                </a:cubicBezTo>
                <a:cubicBezTo>
                  <a:pt x="99" y="77"/>
                  <a:pt x="104" y="65"/>
                  <a:pt x="104" y="52"/>
                </a:cubicBezTo>
                <a:cubicBezTo>
                  <a:pt x="104" y="23"/>
                  <a:pt x="81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81"/>
                  <a:pt x="23" y="104"/>
                  <a:pt x="52" y="104"/>
                </a:cubicBezTo>
                <a:cubicBezTo>
                  <a:pt x="65" y="104"/>
                  <a:pt x="77" y="99"/>
                  <a:pt x="86" y="92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2" y="128"/>
                  <a:pt x="125" y="128"/>
                  <a:pt x="127" y="127"/>
                </a:cubicBezTo>
                <a:cubicBezTo>
                  <a:pt x="128" y="125"/>
                  <a:pt x="128" y="122"/>
                  <a:pt x="127" y="121"/>
                </a:cubicBezTo>
                <a:close/>
                <a:moveTo>
                  <a:pt x="52" y="96"/>
                </a:moveTo>
                <a:cubicBezTo>
                  <a:pt x="28" y="96"/>
                  <a:pt x="8" y="76"/>
                  <a:pt x="8" y="52"/>
                </a:cubicBezTo>
                <a:cubicBezTo>
                  <a:pt x="8" y="28"/>
                  <a:pt x="28" y="8"/>
                  <a:pt x="52" y="8"/>
                </a:cubicBezTo>
                <a:cubicBezTo>
                  <a:pt x="76" y="8"/>
                  <a:pt x="96" y="28"/>
                  <a:pt x="96" y="52"/>
                </a:cubicBezTo>
                <a:cubicBezTo>
                  <a:pt x="96" y="76"/>
                  <a:pt x="76" y="96"/>
                  <a:pt x="52" y="9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6" name="Freeform 7"/>
          <p:cNvSpPr>
            <a:spLocks noEditPoints="1"/>
          </p:cNvSpPr>
          <p:nvPr/>
        </p:nvSpPr>
        <p:spPr bwMode="auto">
          <a:xfrm>
            <a:off x="4879322" y="2331576"/>
            <a:ext cx="365124" cy="365124"/>
          </a:xfrm>
          <a:custGeom>
            <a:avLst/>
            <a:gdLst>
              <a:gd name="T0" fmla="*/ 116 w 128"/>
              <a:gd name="T1" fmla="*/ 0 h 128"/>
              <a:gd name="T2" fmla="*/ 12 w 128"/>
              <a:gd name="T3" fmla="*/ 0 h 128"/>
              <a:gd name="T4" fmla="*/ 0 w 128"/>
              <a:gd name="T5" fmla="*/ 12 h 128"/>
              <a:gd name="T6" fmla="*/ 0 w 128"/>
              <a:gd name="T7" fmla="*/ 92 h 128"/>
              <a:gd name="T8" fmla="*/ 12 w 128"/>
              <a:gd name="T9" fmla="*/ 104 h 128"/>
              <a:gd name="T10" fmla="*/ 44 w 128"/>
              <a:gd name="T11" fmla="*/ 104 h 128"/>
              <a:gd name="T12" fmla="*/ 44 w 128"/>
              <a:gd name="T13" fmla="*/ 120 h 128"/>
              <a:gd name="T14" fmla="*/ 40 w 128"/>
              <a:gd name="T15" fmla="*/ 120 h 128"/>
              <a:gd name="T16" fmla="*/ 36 w 128"/>
              <a:gd name="T17" fmla="*/ 124 h 128"/>
              <a:gd name="T18" fmla="*/ 40 w 128"/>
              <a:gd name="T19" fmla="*/ 128 h 128"/>
              <a:gd name="T20" fmla="*/ 88 w 128"/>
              <a:gd name="T21" fmla="*/ 128 h 128"/>
              <a:gd name="T22" fmla="*/ 92 w 128"/>
              <a:gd name="T23" fmla="*/ 124 h 128"/>
              <a:gd name="T24" fmla="*/ 88 w 128"/>
              <a:gd name="T25" fmla="*/ 120 h 128"/>
              <a:gd name="T26" fmla="*/ 84 w 128"/>
              <a:gd name="T27" fmla="*/ 120 h 128"/>
              <a:gd name="T28" fmla="*/ 84 w 128"/>
              <a:gd name="T29" fmla="*/ 104 h 128"/>
              <a:gd name="T30" fmla="*/ 116 w 128"/>
              <a:gd name="T31" fmla="*/ 104 h 128"/>
              <a:gd name="T32" fmla="*/ 128 w 128"/>
              <a:gd name="T33" fmla="*/ 92 h 128"/>
              <a:gd name="T34" fmla="*/ 128 w 128"/>
              <a:gd name="T35" fmla="*/ 12 h 128"/>
              <a:gd name="T36" fmla="*/ 116 w 128"/>
              <a:gd name="T37" fmla="*/ 0 h 128"/>
              <a:gd name="T38" fmla="*/ 76 w 128"/>
              <a:gd name="T39" fmla="*/ 120 h 128"/>
              <a:gd name="T40" fmla="*/ 52 w 128"/>
              <a:gd name="T41" fmla="*/ 120 h 128"/>
              <a:gd name="T42" fmla="*/ 52 w 128"/>
              <a:gd name="T43" fmla="*/ 104 h 128"/>
              <a:gd name="T44" fmla="*/ 76 w 128"/>
              <a:gd name="T45" fmla="*/ 104 h 128"/>
              <a:gd name="T46" fmla="*/ 76 w 128"/>
              <a:gd name="T47" fmla="*/ 120 h 128"/>
              <a:gd name="T48" fmla="*/ 120 w 128"/>
              <a:gd name="T49" fmla="*/ 88 h 128"/>
              <a:gd name="T50" fmla="*/ 112 w 128"/>
              <a:gd name="T51" fmla="*/ 96 h 128"/>
              <a:gd name="T52" fmla="*/ 16 w 128"/>
              <a:gd name="T53" fmla="*/ 96 h 128"/>
              <a:gd name="T54" fmla="*/ 8 w 128"/>
              <a:gd name="T55" fmla="*/ 88 h 128"/>
              <a:gd name="T56" fmla="*/ 8 w 128"/>
              <a:gd name="T57" fmla="*/ 84 h 128"/>
              <a:gd name="T58" fmla="*/ 120 w 128"/>
              <a:gd name="T59" fmla="*/ 84 h 128"/>
              <a:gd name="T60" fmla="*/ 120 w 128"/>
              <a:gd name="T61" fmla="*/ 88 h 128"/>
              <a:gd name="T62" fmla="*/ 120 w 128"/>
              <a:gd name="T63" fmla="*/ 76 h 128"/>
              <a:gd name="T64" fmla="*/ 8 w 128"/>
              <a:gd name="T65" fmla="*/ 76 h 128"/>
              <a:gd name="T66" fmla="*/ 8 w 128"/>
              <a:gd name="T67" fmla="*/ 16 h 128"/>
              <a:gd name="T68" fmla="*/ 16 w 128"/>
              <a:gd name="T69" fmla="*/ 8 h 128"/>
              <a:gd name="T70" fmla="*/ 112 w 128"/>
              <a:gd name="T71" fmla="*/ 8 h 128"/>
              <a:gd name="T72" fmla="*/ 120 w 128"/>
              <a:gd name="T73" fmla="*/ 16 h 128"/>
              <a:gd name="T74" fmla="*/ 120 w 128"/>
              <a:gd name="T75" fmla="*/ 7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8" h="128">
                <a:moveTo>
                  <a:pt x="11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9"/>
                  <a:pt x="5" y="104"/>
                  <a:pt x="12" y="104"/>
                </a:cubicBezTo>
                <a:cubicBezTo>
                  <a:pt x="44" y="104"/>
                  <a:pt x="44" y="104"/>
                  <a:pt x="44" y="104"/>
                </a:cubicBezTo>
                <a:cubicBezTo>
                  <a:pt x="44" y="120"/>
                  <a:pt x="44" y="120"/>
                  <a:pt x="44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8" y="120"/>
                  <a:pt x="36" y="122"/>
                  <a:pt x="36" y="124"/>
                </a:cubicBezTo>
                <a:cubicBezTo>
                  <a:pt x="36" y="126"/>
                  <a:pt x="38" y="128"/>
                  <a:pt x="40" y="128"/>
                </a:cubicBezTo>
                <a:cubicBezTo>
                  <a:pt x="88" y="128"/>
                  <a:pt x="88" y="128"/>
                  <a:pt x="88" y="128"/>
                </a:cubicBezTo>
                <a:cubicBezTo>
                  <a:pt x="90" y="128"/>
                  <a:pt x="92" y="126"/>
                  <a:pt x="92" y="124"/>
                </a:cubicBezTo>
                <a:cubicBezTo>
                  <a:pt x="92" y="122"/>
                  <a:pt x="90" y="120"/>
                  <a:pt x="88" y="120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116" y="104"/>
                  <a:pt x="116" y="104"/>
                  <a:pt x="116" y="104"/>
                </a:cubicBezTo>
                <a:cubicBezTo>
                  <a:pt x="123" y="104"/>
                  <a:pt x="128" y="99"/>
                  <a:pt x="128" y="92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3" y="0"/>
                  <a:pt x="116" y="0"/>
                </a:cubicBezTo>
                <a:close/>
                <a:moveTo>
                  <a:pt x="76" y="120"/>
                </a:moveTo>
                <a:cubicBezTo>
                  <a:pt x="52" y="120"/>
                  <a:pt x="52" y="120"/>
                  <a:pt x="52" y="120"/>
                </a:cubicBezTo>
                <a:cubicBezTo>
                  <a:pt x="52" y="104"/>
                  <a:pt x="52" y="104"/>
                  <a:pt x="52" y="104"/>
                </a:cubicBezTo>
                <a:cubicBezTo>
                  <a:pt x="76" y="104"/>
                  <a:pt x="76" y="104"/>
                  <a:pt x="76" y="104"/>
                </a:cubicBezTo>
                <a:lnTo>
                  <a:pt x="76" y="120"/>
                </a:lnTo>
                <a:close/>
                <a:moveTo>
                  <a:pt x="120" y="88"/>
                </a:moveTo>
                <a:cubicBezTo>
                  <a:pt x="120" y="92"/>
                  <a:pt x="116" y="96"/>
                  <a:pt x="112" y="96"/>
                </a:cubicBezTo>
                <a:cubicBezTo>
                  <a:pt x="16" y="96"/>
                  <a:pt x="16" y="96"/>
                  <a:pt x="16" y="96"/>
                </a:cubicBezTo>
                <a:cubicBezTo>
                  <a:pt x="12" y="96"/>
                  <a:pt x="8" y="92"/>
                  <a:pt x="8" y="88"/>
                </a:cubicBezTo>
                <a:cubicBezTo>
                  <a:pt x="8" y="84"/>
                  <a:pt x="8" y="84"/>
                  <a:pt x="8" y="84"/>
                </a:cubicBezTo>
                <a:cubicBezTo>
                  <a:pt x="120" y="84"/>
                  <a:pt x="120" y="84"/>
                  <a:pt x="120" y="84"/>
                </a:cubicBezTo>
                <a:lnTo>
                  <a:pt x="120" y="88"/>
                </a:lnTo>
                <a:close/>
                <a:moveTo>
                  <a:pt x="120" y="76"/>
                </a:moveTo>
                <a:cubicBezTo>
                  <a:pt x="8" y="76"/>
                  <a:pt x="8" y="76"/>
                  <a:pt x="8" y="7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7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7" name="Freeform 8"/>
          <p:cNvSpPr>
            <a:spLocks noEditPoints="1"/>
          </p:cNvSpPr>
          <p:nvPr/>
        </p:nvSpPr>
        <p:spPr bwMode="auto">
          <a:xfrm>
            <a:off x="6951644" y="2331575"/>
            <a:ext cx="365124" cy="365124"/>
          </a:xfrm>
          <a:custGeom>
            <a:avLst/>
            <a:gdLst>
              <a:gd name="T0" fmla="*/ 88 w 128"/>
              <a:gd name="T1" fmla="*/ 60 h 128"/>
              <a:gd name="T2" fmla="*/ 68 w 128"/>
              <a:gd name="T3" fmla="*/ 60 h 128"/>
              <a:gd name="T4" fmla="*/ 68 w 128"/>
              <a:gd name="T5" fmla="*/ 32 h 128"/>
              <a:gd name="T6" fmla="*/ 64 w 128"/>
              <a:gd name="T7" fmla="*/ 28 h 128"/>
              <a:gd name="T8" fmla="*/ 60 w 128"/>
              <a:gd name="T9" fmla="*/ 32 h 128"/>
              <a:gd name="T10" fmla="*/ 60 w 128"/>
              <a:gd name="T11" fmla="*/ 64 h 128"/>
              <a:gd name="T12" fmla="*/ 64 w 128"/>
              <a:gd name="T13" fmla="*/ 68 h 128"/>
              <a:gd name="T14" fmla="*/ 88 w 128"/>
              <a:gd name="T15" fmla="*/ 68 h 128"/>
              <a:gd name="T16" fmla="*/ 92 w 128"/>
              <a:gd name="T17" fmla="*/ 64 h 128"/>
              <a:gd name="T18" fmla="*/ 88 w 128"/>
              <a:gd name="T19" fmla="*/ 60 h 128"/>
              <a:gd name="T20" fmla="*/ 64 w 128"/>
              <a:gd name="T21" fmla="*/ 0 h 128"/>
              <a:gd name="T22" fmla="*/ 0 w 128"/>
              <a:gd name="T23" fmla="*/ 64 h 128"/>
              <a:gd name="T24" fmla="*/ 64 w 128"/>
              <a:gd name="T25" fmla="*/ 128 h 128"/>
              <a:gd name="T26" fmla="*/ 128 w 128"/>
              <a:gd name="T27" fmla="*/ 64 h 128"/>
              <a:gd name="T28" fmla="*/ 64 w 128"/>
              <a:gd name="T29" fmla="*/ 0 h 128"/>
              <a:gd name="T30" fmla="*/ 64 w 128"/>
              <a:gd name="T31" fmla="*/ 120 h 128"/>
              <a:gd name="T32" fmla="*/ 8 w 128"/>
              <a:gd name="T33" fmla="*/ 64 h 128"/>
              <a:gd name="T34" fmla="*/ 64 w 128"/>
              <a:gd name="T35" fmla="*/ 8 h 128"/>
              <a:gd name="T36" fmla="*/ 120 w 128"/>
              <a:gd name="T37" fmla="*/ 64 h 128"/>
              <a:gd name="T38" fmla="*/ 64 w 128"/>
              <a:gd name="T39" fmla="*/ 1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8" h="128">
                <a:moveTo>
                  <a:pt x="88" y="60"/>
                </a:moveTo>
                <a:cubicBezTo>
                  <a:pt x="68" y="60"/>
                  <a:pt x="68" y="60"/>
                  <a:pt x="68" y="6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0"/>
                  <a:pt x="66" y="28"/>
                  <a:pt x="64" y="28"/>
                </a:cubicBezTo>
                <a:cubicBezTo>
                  <a:pt x="62" y="28"/>
                  <a:pt x="60" y="30"/>
                  <a:pt x="60" y="32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66"/>
                  <a:pt x="62" y="68"/>
                  <a:pt x="64" y="68"/>
                </a:cubicBezTo>
                <a:cubicBezTo>
                  <a:pt x="88" y="68"/>
                  <a:pt x="88" y="68"/>
                  <a:pt x="88" y="68"/>
                </a:cubicBezTo>
                <a:cubicBezTo>
                  <a:pt x="90" y="68"/>
                  <a:pt x="92" y="66"/>
                  <a:pt x="92" y="64"/>
                </a:cubicBezTo>
                <a:cubicBezTo>
                  <a:pt x="92" y="62"/>
                  <a:pt x="90" y="60"/>
                  <a:pt x="88" y="60"/>
                </a:cubicBezTo>
                <a:close/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64" y="120"/>
                </a:moveTo>
                <a:cubicBezTo>
                  <a:pt x="33" y="120"/>
                  <a:pt x="8" y="95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95"/>
                  <a:pt x="95" y="120"/>
                  <a:pt x="64" y="1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8" name="Freeform 9"/>
          <p:cNvSpPr>
            <a:spLocks noEditPoints="1"/>
          </p:cNvSpPr>
          <p:nvPr/>
        </p:nvSpPr>
        <p:spPr bwMode="auto">
          <a:xfrm>
            <a:off x="4899805" y="4482408"/>
            <a:ext cx="379584" cy="379584"/>
          </a:xfrm>
          <a:custGeom>
            <a:avLst/>
            <a:gdLst>
              <a:gd name="T0" fmla="*/ 124 w 133"/>
              <a:gd name="T1" fmla="*/ 9 h 133"/>
              <a:gd name="T2" fmla="*/ 89 w 133"/>
              <a:gd name="T3" fmla="*/ 9 h 133"/>
              <a:gd name="T4" fmla="*/ 16 w 133"/>
              <a:gd name="T5" fmla="*/ 83 h 133"/>
              <a:gd name="T6" fmla="*/ 4 w 133"/>
              <a:gd name="T7" fmla="*/ 129 h 133"/>
              <a:gd name="T8" fmla="*/ 50 w 133"/>
              <a:gd name="T9" fmla="*/ 117 h 133"/>
              <a:gd name="T10" fmla="*/ 124 w 133"/>
              <a:gd name="T11" fmla="*/ 43 h 133"/>
              <a:gd name="T12" fmla="*/ 124 w 133"/>
              <a:gd name="T13" fmla="*/ 9 h 133"/>
              <a:gd name="T14" fmla="*/ 24 w 133"/>
              <a:gd name="T15" fmla="*/ 86 h 133"/>
              <a:gd name="T16" fmla="*/ 84 w 133"/>
              <a:gd name="T17" fmla="*/ 26 h 133"/>
              <a:gd name="T18" fmla="*/ 92 w 133"/>
              <a:gd name="T19" fmla="*/ 35 h 133"/>
              <a:gd name="T20" fmla="*/ 34 w 133"/>
              <a:gd name="T21" fmla="*/ 93 h 133"/>
              <a:gd name="T22" fmla="*/ 32 w 133"/>
              <a:gd name="T23" fmla="*/ 91 h 133"/>
              <a:gd name="T24" fmla="*/ 24 w 133"/>
              <a:gd name="T25" fmla="*/ 86 h 133"/>
              <a:gd name="T26" fmla="*/ 24 w 133"/>
              <a:gd name="T27" fmla="*/ 86 h 133"/>
              <a:gd name="T28" fmla="*/ 11 w 133"/>
              <a:gd name="T29" fmla="*/ 122 h 133"/>
              <a:gd name="T30" fmla="*/ 19 w 133"/>
              <a:gd name="T31" fmla="*/ 93 h 133"/>
              <a:gd name="T32" fmla="*/ 29 w 133"/>
              <a:gd name="T33" fmla="*/ 99 h 133"/>
              <a:gd name="T34" fmla="*/ 33 w 133"/>
              <a:gd name="T35" fmla="*/ 102 h 133"/>
              <a:gd name="T36" fmla="*/ 39 w 133"/>
              <a:gd name="T37" fmla="*/ 114 h 133"/>
              <a:gd name="T38" fmla="*/ 11 w 133"/>
              <a:gd name="T39" fmla="*/ 122 h 133"/>
              <a:gd name="T40" fmla="*/ 47 w 133"/>
              <a:gd name="T41" fmla="*/ 109 h 133"/>
              <a:gd name="T42" fmla="*/ 46 w 133"/>
              <a:gd name="T43" fmla="*/ 110 h 133"/>
              <a:gd name="T44" fmla="*/ 41 w 133"/>
              <a:gd name="T45" fmla="*/ 99 h 133"/>
              <a:gd name="T46" fmla="*/ 40 w 133"/>
              <a:gd name="T47" fmla="*/ 99 h 133"/>
              <a:gd name="T48" fmla="*/ 98 w 133"/>
              <a:gd name="T49" fmla="*/ 41 h 133"/>
              <a:gd name="T50" fmla="*/ 107 w 133"/>
              <a:gd name="T51" fmla="*/ 49 h 133"/>
              <a:gd name="T52" fmla="*/ 47 w 133"/>
              <a:gd name="T53" fmla="*/ 109 h 133"/>
              <a:gd name="T54" fmla="*/ 118 w 133"/>
              <a:gd name="T55" fmla="*/ 38 h 133"/>
              <a:gd name="T56" fmla="*/ 112 w 133"/>
              <a:gd name="T57" fmla="*/ 44 h 133"/>
              <a:gd name="T58" fmla="*/ 89 w 133"/>
              <a:gd name="T59" fmla="*/ 20 h 133"/>
              <a:gd name="T60" fmla="*/ 95 w 133"/>
              <a:gd name="T61" fmla="*/ 15 h 133"/>
              <a:gd name="T62" fmla="*/ 118 w 133"/>
              <a:gd name="T63" fmla="*/ 15 h 133"/>
              <a:gd name="T64" fmla="*/ 118 w 133"/>
              <a:gd name="T65" fmla="*/ 38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3" h="133">
                <a:moveTo>
                  <a:pt x="124" y="9"/>
                </a:moveTo>
                <a:cubicBezTo>
                  <a:pt x="114" y="0"/>
                  <a:pt x="99" y="0"/>
                  <a:pt x="89" y="9"/>
                </a:cubicBezTo>
                <a:cubicBezTo>
                  <a:pt x="16" y="83"/>
                  <a:pt x="16" y="83"/>
                  <a:pt x="16" y="83"/>
                </a:cubicBezTo>
                <a:cubicBezTo>
                  <a:pt x="7" y="91"/>
                  <a:pt x="0" y="124"/>
                  <a:pt x="4" y="129"/>
                </a:cubicBezTo>
                <a:cubicBezTo>
                  <a:pt x="9" y="133"/>
                  <a:pt x="42" y="126"/>
                  <a:pt x="50" y="117"/>
                </a:cubicBezTo>
                <a:cubicBezTo>
                  <a:pt x="124" y="43"/>
                  <a:pt x="124" y="43"/>
                  <a:pt x="124" y="43"/>
                </a:cubicBezTo>
                <a:cubicBezTo>
                  <a:pt x="133" y="34"/>
                  <a:pt x="133" y="19"/>
                  <a:pt x="124" y="9"/>
                </a:cubicBezTo>
                <a:close/>
                <a:moveTo>
                  <a:pt x="24" y="86"/>
                </a:moveTo>
                <a:cubicBezTo>
                  <a:pt x="84" y="26"/>
                  <a:pt x="84" y="26"/>
                  <a:pt x="84" y="26"/>
                </a:cubicBezTo>
                <a:cubicBezTo>
                  <a:pt x="92" y="35"/>
                  <a:pt x="92" y="35"/>
                  <a:pt x="92" y="35"/>
                </a:cubicBezTo>
                <a:cubicBezTo>
                  <a:pt x="34" y="93"/>
                  <a:pt x="34" y="93"/>
                  <a:pt x="34" y="93"/>
                </a:cubicBezTo>
                <a:cubicBezTo>
                  <a:pt x="32" y="91"/>
                  <a:pt x="32" y="91"/>
                  <a:pt x="32" y="91"/>
                </a:cubicBezTo>
                <a:cubicBezTo>
                  <a:pt x="30" y="88"/>
                  <a:pt x="27" y="87"/>
                  <a:pt x="24" y="86"/>
                </a:cubicBezTo>
                <a:cubicBezTo>
                  <a:pt x="24" y="86"/>
                  <a:pt x="24" y="86"/>
                  <a:pt x="24" y="86"/>
                </a:cubicBezTo>
                <a:close/>
                <a:moveTo>
                  <a:pt x="11" y="122"/>
                </a:moveTo>
                <a:cubicBezTo>
                  <a:pt x="10" y="120"/>
                  <a:pt x="14" y="104"/>
                  <a:pt x="19" y="93"/>
                </a:cubicBezTo>
                <a:cubicBezTo>
                  <a:pt x="23" y="94"/>
                  <a:pt x="26" y="96"/>
                  <a:pt x="29" y="99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36" y="105"/>
                  <a:pt x="38" y="110"/>
                  <a:pt x="39" y="114"/>
                </a:cubicBezTo>
                <a:cubicBezTo>
                  <a:pt x="28" y="119"/>
                  <a:pt x="13" y="123"/>
                  <a:pt x="11" y="122"/>
                </a:cubicBezTo>
                <a:close/>
                <a:moveTo>
                  <a:pt x="47" y="109"/>
                </a:moveTo>
                <a:cubicBezTo>
                  <a:pt x="47" y="109"/>
                  <a:pt x="46" y="110"/>
                  <a:pt x="46" y="110"/>
                </a:cubicBezTo>
                <a:cubicBezTo>
                  <a:pt x="45" y="106"/>
                  <a:pt x="44" y="102"/>
                  <a:pt x="41" y="99"/>
                </a:cubicBezTo>
                <a:cubicBezTo>
                  <a:pt x="40" y="99"/>
                  <a:pt x="40" y="99"/>
                  <a:pt x="40" y="99"/>
                </a:cubicBezTo>
                <a:cubicBezTo>
                  <a:pt x="98" y="41"/>
                  <a:pt x="98" y="41"/>
                  <a:pt x="98" y="41"/>
                </a:cubicBezTo>
                <a:cubicBezTo>
                  <a:pt x="107" y="49"/>
                  <a:pt x="107" y="49"/>
                  <a:pt x="107" y="49"/>
                </a:cubicBezTo>
                <a:lnTo>
                  <a:pt x="47" y="109"/>
                </a:lnTo>
                <a:close/>
                <a:moveTo>
                  <a:pt x="118" y="38"/>
                </a:moveTo>
                <a:cubicBezTo>
                  <a:pt x="112" y="44"/>
                  <a:pt x="112" y="44"/>
                  <a:pt x="112" y="44"/>
                </a:cubicBezTo>
                <a:cubicBezTo>
                  <a:pt x="89" y="20"/>
                  <a:pt x="89" y="20"/>
                  <a:pt x="89" y="20"/>
                </a:cubicBezTo>
                <a:cubicBezTo>
                  <a:pt x="95" y="15"/>
                  <a:pt x="95" y="15"/>
                  <a:pt x="95" y="15"/>
                </a:cubicBezTo>
                <a:cubicBezTo>
                  <a:pt x="101" y="8"/>
                  <a:pt x="112" y="8"/>
                  <a:pt x="118" y="15"/>
                </a:cubicBezTo>
                <a:cubicBezTo>
                  <a:pt x="125" y="21"/>
                  <a:pt x="125" y="31"/>
                  <a:pt x="118" y="3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9" name="Freeform 10"/>
          <p:cNvSpPr>
            <a:spLocks noEditPoints="1"/>
          </p:cNvSpPr>
          <p:nvPr/>
        </p:nvSpPr>
        <p:spPr bwMode="auto">
          <a:xfrm>
            <a:off x="4447152" y="3439303"/>
            <a:ext cx="365124" cy="296437"/>
          </a:xfrm>
          <a:custGeom>
            <a:avLst/>
            <a:gdLst>
              <a:gd name="T0" fmla="*/ 116 w 128"/>
              <a:gd name="T1" fmla="*/ 16 h 104"/>
              <a:gd name="T2" fmla="*/ 100 w 128"/>
              <a:gd name="T3" fmla="*/ 16 h 104"/>
              <a:gd name="T4" fmla="*/ 84 w 128"/>
              <a:gd name="T5" fmla="*/ 0 h 104"/>
              <a:gd name="T6" fmla="*/ 44 w 128"/>
              <a:gd name="T7" fmla="*/ 0 h 104"/>
              <a:gd name="T8" fmla="*/ 28 w 128"/>
              <a:gd name="T9" fmla="*/ 16 h 104"/>
              <a:gd name="T10" fmla="*/ 12 w 128"/>
              <a:gd name="T11" fmla="*/ 16 h 104"/>
              <a:gd name="T12" fmla="*/ 0 w 128"/>
              <a:gd name="T13" fmla="*/ 28 h 104"/>
              <a:gd name="T14" fmla="*/ 0 w 128"/>
              <a:gd name="T15" fmla="*/ 92 h 104"/>
              <a:gd name="T16" fmla="*/ 12 w 128"/>
              <a:gd name="T17" fmla="*/ 104 h 104"/>
              <a:gd name="T18" fmla="*/ 116 w 128"/>
              <a:gd name="T19" fmla="*/ 104 h 104"/>
              <a:gd name="T20" fmla="*/ 128 w 128"/>
              <a:gd name="T21" fmla="*/ 92 h 104"/>
              <a:gd name="T22" fmla="*/ 128 w 128"/>
              <a:gd name="T23" fmla="*/ 28 h 104"/>
              <a:gd name="T24" fmla="*/ 116 w 128"/>
              <a:gd name="T25" fmla="*/ 16 h 104"/>
              <a:gd name="T26" fmla="*/ 120 w 128"/>
              <a:gd name="T27" fmla="*/ 88 h 104"/>
              <a:gd name="T28" fmla="*/ 112 w 128"/>
              <a:gd name="T29" fmla="*/ 96 h 104"/>
              <a:gd name="T30" fmla="*/ 16 w 128"/>
              <a:gd name="T31" fmla="*/ 96 h 104"/>
              <a:gd name="T32" fmla="*/ 8 w 128"/>
              <a:gd name="T33" fmla="*/ 88 h 104"/>
              <a:gd name="T34" fmla="*/ 8 w 128"/>
              <a:gd name="T35" fmla="*/ 32 h 104"/>
              <a:gd name="T36" fmla="*/ 16 w 128"/>
              <a:gd name="T37" fmla="*/ 24 h 104"/>
              <a:gd name="T38" fmla="*/ 32 w 128"/>
              <a:gd name="T39" fmla="*/ 24 h 104"/>
              <a:gd name="T40" fmla="*/ 48 w 128"/>
              <a:gd name="T41" fmla="*/ 8 h 104"/>
              <a:gd name="T42" fmla="*/ 80 w 128"/>
              <a:gd name="T43" fmla="*/ 8 h 104"/>
              <a:gd name="T44" fmla="*/ 96 w 128"/>
              <a:gd name="T45" fmla="*/ 24 h 104"/>
              <a:gd name="T46" fmla="*/ 112 w 128"/>
              <a:gd name="T47" fmla="*/ 24 h 104"/>
              <a:gd name="T48" fmla="*/ 120 w 128"/>
              <a:gd name="T49" fmla="*/ 32 h 104"/>
              <a:gd name="T50" fmla="*/ 120 w 128"/>
              <a:gd name="T51" fmla="*/ 88 h 104"/>
              <a:gd name="T52" fmla="*/ 64 w 128"/>
              <a:gd name="T53" fmla="*/ 28 h 104"/>
              <a:gd name="T54" fmla="*/ 36 w 128"/>
              <a:gd name="T55" fmla="*/ 56 h 104"/>
              <a:gd name="T56" fmla="*/ 64 w 128"/>
              <a:gd name="T57" fmla="*/ 84 h 104"/>
              <a:gd name="T58" fmla="*/ 92 w 128"/>
              <a:gd name="T59" fmla="*/ 56 h 104"/>
              <a:gd name="T60" fmla="*/ 64 w 128"/>
              <a:gd name="T61" fmla="*/ 28 h 104"/>
              <a:gd name="T62" fmla="*/ 64 w 128"/>
              <a:gd name="T63" fmla="*/ 76 h 104"/>
              <a:gd name="T64" fmla="*/ 44 w 128"/>
              <a:gd name="T65" fmla="*/ 56 h 104"/>
              <a:gd name="T66" fmla="*/ 64 w 128"/>
              <a:gd name="T67" fmla="*/ 36 h 104"/>
              <a:gd name="T68" fmla="*/ 84 w 128"/>
              <a:gd name="T69" fmla="*/ 56 h 104"/>
              <a:gd name="T70" fmla="*/ 64 w 128"/>
              <a:gd name="T71" fmla="*/ 7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8" h="104">
                <a:moveTo>
                  <a:pt x="116" y="16"/>
                </a:moveTo>
                <a:cubicBezTo>
                  <a:pt x="116" y="16"/>
                  <a:pt x="114" y="16"/>
                  <a:pt x="100" y="16"/>
                </a:cubicBezTo>
                <a:cubicBezTo>
                  <a:pt x="96" y="16"/>
                  <a:pt x="88" y="0"/>
                  <a:pt x="84" y="0"/>
                </a:cubicBezTo>
                <a:cubicBezTo>
                  <a:pt x="74" y="0"/>
                  <a:pt x="54" y="0"/>
                  <a:pt x="44" y="0"/>
                </a:cubicBezTo>
                <a:cubicBezTo>
                  <a:pt x="40" y="0"/>
                  <a:pt x="32" y="16"/>
                  <a:pt x="28" y="16"/>
                </a:cubicBezTo>
                <a:cubicBezTo>
                  <a:pt x="14" y="16"/>
                  <a:pt x="12" y="16"/>
                  <a:pt x="12" y="16"/>
                </a:cubicBezTo>
                <a:cubicBezTo>
                  <a:pt x="5" y="16"/>
                  <a:pt x="0" y="21"/>
                  <a:pt x="0" y="28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9"/>
                  <a:pt x="5" y="104"/>
                  <a:pt x="12" y="104"/>
                </a:cubicBezTo>
                <a:cubicBezTo>
                  <a:pt x="116" y="104"/>
                  <a:pt x="116" y="104"/>
                  <a:pt x="116" y="104"/>
                </a:cubicBezTo>
                <a:cubicBezTo>
                  <a:pt x="123" y="104"/>
                  <a:pt x="128" y="99"/>
                  <a:pt x="128" y="92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8" y="21"/>
                  <a:pt x="123" y="16"/>
                  <a:pt x="116" y="16"/>
                </a:cubicBezTo>
                <a:close/>
                <a:moveTo>
                  <a:pt x="120" y="88"/>
                </a:moveTo>
                <a:cubicBezTo>
                  <a:pt x="120" y="92"/>
                  <a:pt x="116" y="96"/>
                  <a:pt x="112" y="96"/>
                </a:cubicBezTo>
                <a:cubicBezTo>
                  <a:pt x="16" y="96"/>
                  <a:pt x="16" y="96"/>
                  <a:pt x="16" y="96"/>
                </a:cubicBezTo>
                <a:cubicBezTo>
                  <a:pt x="12" y="96"/>
                  <a:pt x="8" y="92"/>
                  <a:pt x="8" y="88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16" y="24"/>
                  <a:pt x="20" y="24"/>
                  <a:pt x="32" y="24"/>
                </a:cubicBezTo>
                <a:cubicBezTo>
                  <a:pt x="36" y="24"/>
                  <a:pt x="44" y="8"/>
                  <a:pt x="48" y="8"/>
                </a:cubicBezTo>
                <a:cubicBezTo>
                  <a:pt x="58" y="8"/>
                  <a:pt x="70" y="8"/>
                  <a:pt x="80" y="8"/>
                </a:cubicBezTo>
                <a:cubicBezTo>
                  <a:pt x="84" y="8"/>
                  <a:pt x="92" y="24"/>
                  <a:pt x="96" y="24"/>
                </a:cubicBezTo>
                <a:cubicBezTo>
                  <a:pt x="108" y="24"/>
                  <a:pt x="112" y="24"/>
                  <a:pt x="112" y="24"/>
                </a:cubicBezTo>
                <a:cubicBezTo>
                  <a:pt x="116" y="24"/>
                  <a:pt x="120" y="28"/>
                  <a:pt x="120" y="32"/>
                </a:cubicBezTo>
                <a:lnTo>
                  <a:pt x="120" y="88"/>
                </a:lnTo>
                <a:close/>
                <a:moveTo>
                  <a:pt x="64" y="28"/>
                </a:moveTo>
                <a:cubicBezTo>
                  <a:pt x="49" y="28"/>
                  <a:pt x="36" y="41"/>
                  <a:pt x="36" y="56"/>
                </a:cubicBezTo>
                <a:cubicBezTo>
                  <a:pt x="36" y="71"/>
                  <a:pt x="49" y="84"/>
                  <a:pt x="64" y="84"/>
                </a:cubicBezTo>
                <a:cubicBezTo>
                  <a:pt x="79" y="84"/>
                  <a:pt x="92" y="71"/>
                  <a:pt x="92" y="56"/>
                </a:cubicBezTo>
                <a:cubicBezTo>
                  <a:pt x="92" y="41"/>
                  <a:pt x="79" y="28"/>
                  <a:pt x="64" y="28"/>
                </a:cubicBezTo>
                <a:close/>
                <a:moveTo>
                  <a:pt x="64" y="76"/>
                </a:moveTo>
                <a:cubicBezTo>
                  <a:pt x="53" y="76"/>
                  <a:pt x="44" y="67"/>
                  <a:pt x="44" y="56"/>
                </a:cubicBezTo>
                <a:cubicBezTo>
                  <a:pt x="44" y="45"/>
                  <a:pt x="53" y="36"/>
                  <a:pt x="64" y="36"/>
                </a:cubicBezTo>
                <a:cubicBezTo>
                  <a:pt x="75" y="36"/>
                  <a:pt x="84" y="45"/>
                  <a:pt x="84" y="56"/>
                </a:cubicBezTo>
                <a:cubicBezTo>
                  <a:pt x="84" y="67"/>
                  <a:pt x="75" y="76"/>
                  <a:pt x="64" y="7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0" name="Freeform 5"/>
          <p:cNvSpPr>
            <a:spLocks noEditPoints="1"/>
          </p:cNvSpPr>
          <p:nvPr/>
        </p:nvSpPr>
        <p:spPr bwMode="auto">
          <a:xfrm>
            <a:off x="5932386" y="1823751"/>
            <a:ext cx="332967" cy="408765"/>
          </a:xfrm>
          <a:custGeom>
            <a:avLst/>
            <a:gdLst>
              <a:gd name="T0" fmla="*/ 88 w 104"/>
              <a:gd name="T1" fmla="*/ 80 h 128"/>
              <a:gd name="T2" fmla="*/ 100 w 104"/>
              <a:gd name="T3" fmla="*/ 48 h 128"/>
              <a:gd name="T4" fmla="*/ 52 w 104"/>
              <a:gd name="T5" fmla="*/ 0 h 128"/>
              <a:gd name="T6" fmla="*/ 4 w 104"/>
              <a:gd name="T7" fmla="*/ 48 h 128"/>
              <a:gd name="T8" fmla="*/ 16 w 104"/>
              <a:gd name="T9" fmla="*/ 80 h 128"/>
              <a:gd name="T10" fmla="*/ 0 w 104"/>
              <a:gd name="T11" fmla="*/ 108 h 128"/>
              <a:gd name="T12" fmla="*/ 21 w 104"/>
              <a:gd name="T13" fmla="*/ 111 h 128"/>
              <a:gd name="T14" fmla="*/ 34 w 104"/>
              <a:gd name="T15" fmla="*/ 128 h 128"/>
              <a:gd name="T16" fmla="*/ 52 w 104"/>
              <a:gd name="T17" fmla="*/ 97 h 128"/>
              <a:gd name="T18" fmla="*/ 70 w 104"/>
              <a:gd name="T19" fmla="*/ 128 h 128"/>
              <a:gd name="T20" fmla="*/ 83 w 104"/>
              <a:gd name="T21" fmla="*/ 111 h 128"/>
              <a:gd name="T22" fmla="*/ 104 w 104"/>
              <a:gd name="T23" fmla="*/ 108 h 128"/>
              <a:gd name="T24" fmla="*/ 88 w 104"/>
              <a:gd name="T25" fmla="*/ 80 h 128"/>
              <a:gd name="T26" fmla="*/ 32 w 104"/>
              <a:gd name="T27" fmla="*/ 116 h 128"/>
              <a:gd name="T28" fmla="*/ 26 w 104"/>
              <a:gd name="T29" fmla="*/ 103 h 128"/>
              <a:gd name="T30" fmla="*/ 12 w 104"/>
              <a:gd name="T31" fmla="*/ 104 h 128"/>
              <a:gd name="T32" fmla="*/ 22 w 104"/>
              <a:gd name="T33" fmla="*/ 85 h 128"/>
              <a:gd name="T34" fmla="*/ 44 w 104"/>
              <a:gd name="T35" fmla="*/ 95 h 128"/>
              <a:gd name="T36" fmla="*/ 32 w 104"/>
              <a:gd name="T37" fmla="*/ 116 h 128"/>
              <a:gd name="T38" fmla="*/ 12 w 104"/>
              <a:gd name="T39" fmla="*/ 48 h 128"/>
              <a:gd name="T40" fmla="*/ 52 w 104"/>
              <a:gd name="T41" fmla="*/ 8 h 128"/>
              <a:gd name="T42" fmla="*/ 92 w 104"/>
              <a:gd name="T43" fmla="*/ 48 h 128"/>
              <a:gd name="T44" fmla="*/ 52 w 104"/>
              <a:gd name="T45" fmla="*/ 88 h 128"/>
              <a:gd name="T46" fmla="*/ 12 w 104"/>
              <a:gd name="T47" fmla="*/ 48 h 128"/>
              <a:gd name="T48" fmla="*/ 78 w 104"/>
              <a:gd name="T49" fmla="*/ 103 h 128"/>
              <a:gd name="T50" fmla="*/ 72 w 104"/>
              <a:gd name="T51" fmla="*/ 116 h 128"/>
              <a:gd name="T52" fmla="*/ 60 w 104"/>
              <a:gd name="T53" fmla="*/ 95 h 128"/>
              <a:gd name="T54" fmla="*/ 82 w 104"/>
              <a:gd name="T55" fmla="*/ 85 h 128"/>
              <a:gd name="T56" fmla="*/ 92 w 104"/>
              <a:gd name="T57" fmla="*/ 104 h 128"/>
              <a:gd name="T58" fmla="*/ 78 w 104"/>
              <a:gd name="T59" fmla="*/ 103 h 128"/>
              <a:gd name="T60" fmla="*/ 52 w 104"/>
              <a:gd name="T61" fmla="*/ 20 h 128"/>
              <a:gd name="T62" fmla="*/ 24 w 104"/>
              <a:gd name="T63" fmla="*/ 48 h 128"/>
              <a:gd name="T64" fmla="*/ 52 w 104"/>
              <a:gd name="T65" fmla="*/ 76 h 128"/>
              <a:gd name="T66" fmla="*/ 80 w 104"/>
              <a:gd name="T67" fmla="*/ 48 h 128"/>
              <a:gd name="T68" fmla="*/ 52 w 104"/>
              <a:gd name="T69" fmla="*/ 20 h 128"/>
              <a:gd name="T70" fmla="*/ 52 w 104"/>
              <a:gd name="T71" fmla="*/ 68 h 128"/>
              <a:gd name="T72" fmla="*/ 32 w 104"/>
              <a:gd name="T73" fmla="*/ 48 h 128"/>
              <a:gd name="T74" fmla="*/ 52 w 104"/>
              <a:gd name="T75" fmla="*/ 28 h 128"/>
              <a:gd name="T76" fmla="*/ 72 w 104"/>
              <a:gd name="T77" fmla="*/ 48 h 128"/>
              <a:gd name="T78" fmla="*/ 52 w 104"/>
              <a:gd name="T79" fmla="*/ 6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4" h="128">
                <a:moveTo>
                  <a:pt x="88" y="80"/>
                </a:moveTo>
                <a:cubicBezTo>
                  <a:pt x="95" y="71"/>
                  <a:pt x="100" y="60"/>
                  <a:pt x="100" y="48"/>
                </a:cubicBezTo>
                <a:cubicBezTo>
                  <a:pt x="100" y="21"/>
                  <a:pt x="79" y="0"/>
                  <a:pt x="52" y="0"/>
                </a:cubicBezTo>
                <a:cubicBezTo>
                  <a:pt x="25" y="0"/>
                  <a:pt x="4" y="21"/>
                  <a:pt x="4" y="48"/>
                </a:cubicBezTo>
                <a:cubicBezTo>
                  <a:pt x="4" y="60"/>
                  <a:pt x="9" y="71"/>
                  <a:pt x="16" y="80"/>
                </a:cubicBezTo>
                <a:cubicBezTo>
                  <a:pt x="9" y="93"/>
                  <a:pt x="0" y="108"/>
                  <a:pt x="0" y="108"/>
                </a:cubicBezTo>
                <a:cubicBezTo>
                  <a:pt x="21" y="111"/>
                  <a:pt x="21" y="111"/>
                  <a:pt x="21" y="111"/>
                </a:cubicBezTo>
                <a:cubicBezTo>
                  <a:pt x="34" y="128"/>
                  <a:pt x="34" y="128"/>
                  <a:pt x="34" y="128"/>
                </a:cubicBezTo>
                <a:cubicBezTo>
                  <a:pt x="34" y="128"/>
                  <a:pt x="44" y="111"/>
                  <a:pt x="52" y="97"/>
                </a:cubicBezTo>
                <a:cubicBezTo>
                  <a:pt x="60" y="111"/>
                  <a:pt x="70" y="128"/>
                  <a:pt x="70" y="128"/>
                </a:cubicBezTo>
                <a:cubicBezTo>
                  <a:pt x="83" y="111"/>
                  <a:pt x="83" y="111"/>
                  <a:pt x="83" y="111"/>
                </a:cubicBezTo>
                <a:cubicBezTo>
                  <a:pt x="104" y="108"/>
                  <a:pt x="104" y="108"/>
                  <a:pt x="104" y="108"/>
                </a:cubicBezTo>
                <a:cubicBezTo>
                  <a:pt x="104" y="108"/>
                  <a:pt x="95" y="93"/>
                  <a:pt x="88" y="80"/>
                </a:cubicBezTo>
                <a:close/>
                <a:moveTo>
                  <a:pt x="32" y="116"/>
                </a:moveTo>
                <a:cubicBezTo>
                  <a:pt x="26" y="103"/>
                  <a:pt x="26" y="103"/>
                  <a:pt x="26" y="103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2" y="104"/>
                  <a:pt x="17" y="95"/>
                  <a:pt x="22" y="85"/>
                </a:cubicBezTo>
                <a:cubicBezTo>
                  <a:pt x="28" y="90"/>
                  <a:pt x="35" y="94"/>
                  <a:pt x="44" y="95"/>
                </a:cubicBezTo>
                <a:cubicBezTo>
                  <a:pt x="38" y="105"/>
                  <a:pt x="32" y="116"/>
                  <a:pt x="32" y="116"/>
                </a:cubicBezTo>
                <a:close/>
                <a:moveTo>
                  <a:pt x="12" y="48"/>
                </a:moveTo>
                <a:cubicBezTo>
                  <a:pt x="12" y="26"/>
                  <a:pt x="30" y="8"/>
                  <a:pt x="52" y="8"/>
                </a:cubicBezTo>
                <a:cubicBezTo>
                  <a:pt x="74" y="8"/>
                  <a:pt x="92" y="26"/>
                  <a:pt x="92" y="48"/>
                </a:cubicBezTo>
                <a:cubicBezTo>
                  <a:pt x="92" y="70"/>
                  <a:pt x="74" y="88"/>
                  <a:pt x="52" y="88"/>
                </a:cubicBezTo>
                <a:cubicBezTo>
                  <a:pt x="30" y="88"/>
                  <a:pt x="12" y="70"/>
                  <a:pt x="12" y="48"/>
                </a:cubicBezTo>
                <a:close/>
                <a:moveTo>
                  <a:pt x="78" y="103"/>
                </a:moveTo>
                <a:cubicBezTo>
                  <a:pt x="72" y="116"/>
                  <a:pt x="72" y="116"/>
                  <a:pt x="72" y="116"/>
                </a:cubicBezTo>
                <a:cubicBezTo>
                  <a:pt x="72" y="116"/>
                  <a:pt x="66" y="105"/>
                  <a:pt x="60" y="95"/>
                </a:cubicBezTo>
                <a:cubicBezTo>
                  <a:pt x="69" y="94"/>
                  <a:pt x="76" y="90"/>
                  <a:pt x="82" y="85"/>
                </a:cubicBezTo>
                <a:cubicBezTo>
                  <a:pt x="87" y="95"/>
                  <a:pt x="92" y="104"/>
                  <a:pt x="92" y="104"/>
                </a:cubicBezTo>
                <a:lnTo>
                  <a:pt x="78" y="103"/>
                </a:lnTo>
                <a:close/>
                <a:moveTo>
                  <a:pt x="52" y="20"/>
                </a:moveTo>
                <a:cubicBezTo>
                  <a:pt x="37" y="20"/>
                  <a:pt x="24" y="33"/>
                  <a:pt x="24" y="48"/>
                </a:cubicBezTo>
                <a:cubicBezTo>
                  <a:pt x="24" y="63"/>
                  <a:pt x="37" y="76"/>
                  <a:pt x="52" y="76"/>
                </a:cubicBezTo>
                <a:cubicBezTo>
                  <a:pt x="67" y="76"/>
                  <a:pt x="80" y="63"/>
                  <a:pt x="80" y="48"/>
                </a:cubicBezTo>
                <a:cubicBezTo>
                  <a:pt x="80" y="33"/>
                  <a:pt x="67" y="20"/>
                  <a:pt x="52" y="20"/>
                </a:cubicBezTo>
                <a:close/>
                <a:moveTo>
                  <a:pt x="52" y="68"/>
                </a:moveTo>
                <a:cubicBezTo>
                  <a:pt x="41" y="68"/>
                  <a:pt x="32" y="59"/>
                  <a:pt x="32" y="48"/>
                </a:cubicBezTo>
                <a:cubicBezTo>
                  <a:pt x="32" y="37"/>
                  <a:pt x="41" y="28"/>
                  <a:pt x="52" y="28"/>
                </a:cubicBezTo>
                <a:cubicBezTo>
                  <a:pt x="63" y="28"/>
                  <a:pt x="72" y="37"/>
                  <a:pt x="72" y="48"/>
                </a:cubicBezTo>
                <a:cubicBezTo>
                  <a:pt x="72" y="59"/>
                  <a:pt x="63" y="68"/>
                  <a:pt x="52" y="6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202214" y="2002925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单击此处添加标题</a:t>
            </a:r>
            <a:endParaRPr lang="zh-CN" altLang="en-US" sz="14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202214" y="2310702"/>
            <a:ext cx="254931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此处更改文字内容</a:t>
            </a:r>
            <a:r>
              <a:rPr lang="zh-CN" alt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，</a:t>
            </a:r>
            <a:r>
              <a:rPr lang="zh-CN" altLang="en-US" sz="12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排版布局根据自己的内容进行修改</a:t>
            </a:r>
            <a:endParaRPr lang="zh-CN" altLang="en-US" sz="12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464500" y="2002925"/>
            <a:ext cx="2549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单击此处添加标题</a:t>
            </a:r>
            <a:endParaRPr lang="zh-CN" altLang="en-US" sz="14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464500" y="2310702"/>
            <a:ext cx="254931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此处更改文字内容</a:t>
            </a:r>
            <a:r>
              <a:rPr lang="zh-CN" alt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，</a:t>
            </a:r>
            <a:r>
              <a:rPr lang="zh-CN" altLang="en-US" sz="12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排版布局根据自己的内容进行修改</a:t>
            </a:r>
            <a:endParaRPr lang="zh-CN" altLang="en-US" sz="12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202214" y="4340105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单击此处添加标题</a:t>
            </a:r>
            <a:endParaRPr lang="zh-CN" altLang="en-US" sz="14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202214" y="4647882"/>
            <a:ext cx="254931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此处更改文字内容</a:t>
            </a:r>
            <a:r>
              <a:rPr lang="zh-CN" alt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，</a:t>
            </a:r>
            <a:r>
              <a:rPr lang="zh-CN" altLang="en-US" sz="12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排版布局根据自己的内容进行修改</a:t>
            </a:r>
            <a:endParaRPr lang="zh-CN" altLang="en-US" sz="12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464500" y="4340105"/>
            <a:ext cx="2549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单击此处添加标题</a:t>
            </a:r>
            <a:endParaRPr lang="zh-CN" altLang="en-US" sz="14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64500" y="4647882"/>
            <a:ext cx="254931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此处更改文字内容</a:t>
            </a:r>
            <a:r>
              <a:rPr lang="zh-CN" alt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，</a:t>
            </a:r>
            <a:r>
              <a:rPr lang="zh-CN" altLang="en-US" sz="12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排版布局根据自己的内容进行修改</a:t>
            </a:r>
            <a:endParaRPr lang="zh-CN" altLang="en-US" sz="12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663147" y="3171515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单击此处添加标题</a:t>
            </a:r>
            <a:endParaRPr lang="zh-CN" altLang="en-US" sz="14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663147" y="3479292"/>
            <a:ext cx="254931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此处更改文字内容</a:t>
            </a:r>
            <a:r>
              <a:rPr lang="zh-CN" alt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，</a:t>
            </a:r>
            <a:r>
              <a:rPr lang="zh-CN" altLang="en-US" sz="12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排版布局根据自己的内容进行修改</a:t>
            </a:r>
            <a:endParaRPr lang="zh-CN" altLang="en-US" sz="12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997077" y="3171515"/>
            <a:ext cx="2549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单击此处添加标题</a:t>
            </a:r>
            <a:endParaRPr lang="zh-CN" altLang="en-US" sz="14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97077" y="3479292"/>
            <a:ext cx="254931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此处更改文字内容</a:t>
            </a:r>
            <a:r>
              <a:rPr lang="zh-CN" alt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，</a:t>
            </a:r>
            <a:r>
              <a:rPr lang="zh-CN" altLang="en-US" sz="12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排版布局根据自己的内容进行修改</a:t>
            </a:r>
            <a:endParaRPr lang="zh-CN" altLang="en-US" sz="12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523880" y="500105"/>
            <a:ext cx="649860" cy="356238"/>
            <a:chOff x="779509" y="484063"/>
            <a:chExt cx="631151" cy="345982"/>
          </a:xfrm>
        </p:grpSpPr>
        <p:sp>
          <p:nvSpPr>
            <p:cNvPr id="45" name="矩形 44"/>
            <p:cNvSpPr/>
            <p:nvPr/>
          </p:nvSpPr>
          <p:spPr>
            <a:xfrm rot="2700000">
              <a:off x="779509" y="484063"/>
              <a:ext cx="345982" cy="34598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 rot="2700000">
              <a:off x="1074027" y="488740"/>
              <a:ext cx="336633" cy="336633"/>
            </a:xfrm>
            <a:prstGeom prst="rect">
              <a:avLst/>
            </a:prstGeom>
            <a:solidFill>
              <a:srgbClr val="0070C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1259140" y="433135"/>
            <a:ext cx="6551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单击此处添加文字内容</a:t>
            </a:r>
            <a:endParaRPr lang="zh-CN" altLang="en-US" sz="28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016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8" fill="hold" grpId="0" nodeType="withEffect" p14:presetBounceEnd="51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8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8" fill="hold" grpId="0" nodeType="withEffect" p14:presetBounceEnd="51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8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8" fill="hold" grpId="0" nodeType="withEffect" p14:presetBounceEnd="51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9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9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8" fill="hold" grpId="0" nodeType="withEffect" p14:presetBounceEnd="51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9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95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8" fill="hold" grpId="0" nodeType="withEffect" p14:presetBounceEnd="51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9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99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8" fill="hold" grpId="0" nodeType="withEffect" p14:presetBounceEnd="51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0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0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2" fill="hold" grpId="0" nodeType="withEffect" p14:presetBounceEnd="51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0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0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 p14:presetBounceEnd="51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1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1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2" fill="hold" grpId="0" nodeType="withEffect" p14:presetBounceEnd="51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1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15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2" fill="hold" grpId="0" nodeType="withEffect" p14:presetBounceEnd="51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1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19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2" fill="hold" grpId="0" nodeType="withEffect" p14:presetBounceEnd="51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22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2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2" presetClass="entr" presetSubtype="2" fill="hold" grpId="0" nodeType="withEffect" p14:presetBounceEnd="51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26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27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2" grpId="0"/>
          <p:bldP spid="33" grpId="0"/>
          <p:bldP spid="35" grpId="0"/>
          <p:bldP spid="36" grpId="0"/>
          <p:bldP spid="43" grpId="0"/>
          <p:bldP spid="44" grpId="0"/>
          <p:bldP spid="41" grpId="0"/>
          <p:bldP spid="42" grpId="0"/>
          <p:bldP spid="50" grpId="0"/>
          <p:bldP spid="51" grpId="0"/>
          <p:bldP spid="48" grpId="0"/>
          <p:bldP spid="4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7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2" grpId="0"/>
          <p:bldP spid="33" grpId="0"/>
          <p:bldP spid="35" grpId="0"/>
          <p:bldP spid="36" grpId="0"/>
          <p:bldP spid="43" grpId="0"/>
          <p:bldP spid="44" grpId="0"/>
          <p:bldP spid="41" grpId="0"/>
          <p:bldP spid="42" grpId="0"/>
          <p:bldP spid="50" grpId="0"/>
          <p:bldP spid="51" grpId="0"/>
          <p:bldP spid="48" grpId="0"/>
          <p:bldP spid="49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814919" y="2570692"/>
            <a:ext cx="4127500" cy="242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17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r>
              <a:rPr lang="en-US" altLang="zh-CN" sz="1327" dirty="0">
                <a:solidFill>
                  <a:schemeClr val="bg1"/>
                </a:solidFill>
                <a:latin typeface="+mj-ea"/>
                <a:ea typeface="+mj-ea"/>
              </a:rPr>
              <a:t>Please replace the written content</a:t>
            </a:r>
          </a:p>
          <a:p>
            <a:pPr>
              <a:lnSpc>
                <a:spcPct val="150000"/>
              </a:lnSpc>
            </a:pPr>
            <a:endParaRPr lang="en-US" altLang="zh-CN" sz="853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853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53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 flipV="1">
            <a:off x="6477001" y="2809877"/>
            <a:ext cx="1157817" cy="374649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H="1">
            <a:off x="7027334" y="3053291"/>
            <a:ext cx="768351" cy="1399118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7253818" y="4778377"/>
            <a:ext cx="988482" cy="165100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 flipV="1">
            <a:off x="8089900" y="3053293"/>
            <a:ext cx="442384" cy="1568450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8375652" y="2831043"/>
            <a:ext cx="1356783" cy="702733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V="1">
            <a:off x="10322984" y="2740025"/>
            <a:ext cx="615949" cy="694266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>
            <a:off x="8961968" y="3982510"/>
            <a:ext cx="802218" cy="717549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10274301" y="4001559"/>
            <a:ext cx="512233" cy="823384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6269566" y="3533776"/>
            <a:ext cx="440267" cy="880534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7535334" y="2219325"/>
            <a:ext cx="963084" cy="965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mpd="sng">
            <a:solidFill>
              <a:srgbClr val="CBAB89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8155518" y="4522260"/>
            <a:ext cx="960967" cy="96308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mpd="sng">
            <a:solidFill>
              <a:srgbClr val="CBAB89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3326" name="Oval 14"/>
          <p:cNvSpPr>
            <a:spLocks noChangeArrowheads="1"/>
          </p:cNvSpPr>
          <p:nvPr/>
        </p:nvSpPr>
        <p:spPr bwMode="auto">
          <a:xfrm>
            <a:off x="10572751" y="4744509"/>
            <a:ext cx="732367" cy="73448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mpd="sng">
            <a:solidFill>
              <a:srgbClr val="CBAB89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3327" name="Oval 15"/>
          <p:cNvSpPr>
            <a:spLocks noChangeArrowheads="1"/>
          </p:cNvSpPr>
          <p:nvPr/>
        </p:nvSpPr>
        <p:spPr bwMode="auto">
          <a:xfrm>
            <a:off x="6432551" y="4300009"/>
            <a:ext cx="880534" cy="88053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3328" name="Oval 16"/>
          <p:cNvSpPr>
            <a:spLocks noChangeArrowheads="1"/>
          </p:cNvSpPr>
          <p:nvPr/>
        </p:nvSpPr>
        <p:spPr bwMode="auto">
          <a:xfrm>
            <a:off x="9632950" y="3245910"/>
            <a:ext cx="880534" cy="88264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10735734" y="2174876"/>
            <a:ext cx="736600" cy="736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3330" name="Oval 18"/>
          <p:cNvSpPr>
            <a:spLocks noChangeArrowheads="1"/>
          </p:cNvSpPr>
          <p:nvPr/>
        </p:nvSpPr>
        <p:spPr bwMode="auto">
          <a:xfrm>
            <a:off x="5778501" y="2862792"/>
            <a:ext cx="736600" cy="73871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grpSp>
        <p:nvGrpSpPr>
          <p:cNvPr id="13331" name="Group 19"/>
          <p:cNvGrpSpPr>
            <a:grpSpLocks/>
          </p:cNvGrpSpPr>
          <p:nvPr/>
        </p:nvGrpSpPr>
        <p:grpSpPr bwMode="auto">
          <a:xfrm>
            <a:off x="10993967" y="2407710"/>
            <a:ext cx="220133" cy="270933"/>
            <a:chOff x="0" y="0"/>
            <a:chExt cx="134" cy="163"/>
          </a:xfrm>
          <a:solidFill>
            <a:schemeClr val="bg1"/>
          </a:solidFill>
        </p:grpSpPr>
        <p:sp>
          <p:nvSpPr>
            <p:cNvPr id="13332" name="Freeform 20"/>
            <p:cNvSpPr>
              <a:spLocks noEditPoints="1"/>
            </p:cNvSpPr>
            <p:nvPr/>
          </p:nvSpPr>
          <p:spPr bwMode="auto">
            <a:xfrm>
              <a:off x="0" y="0"/>
              <a:ext cx="134" cy="163"/>
            </a:xfrm>
            <a:custGeom>
              <a:avLst/>
              <a:gdLst>
                <a:gd name="T0" fmla="*/ 0 w 134"/>
                <a:gd name="T1" fmla="*/ 0 h 163"/>
                <a:gd name="T2" fmla="*/ 0 w 134"/>
                <a:gd name="T3" fmla="*/ 163 h 163"/>
                <a:gd name="T4" fmla="*/ 92 w 134"/>
                <a:gd name="T5" fmla="*/ 163 h 163"/>
                <a:gd name="T6" fmla="*/ 134 w 134"/>
                <a:gd name="T7" fmla="*/ 121 h 163"/>
                <a:gd name="T8" fmla="*/ 134 w 134"/>
                <a:gd name="T9" fmla="*/ 0 h 163"/>
                <a:gd name="T10" fmla="*/ 0 w 134"/>
                <a:gd name="T11" fmla="*/ 0 h 163"/>
                <a:gd name="T12" fmla="*/ 14 w 134"/>
                <a:gd name="T13" fmla="*/ 14 h 163"/>
                <a:gd name="T14" fmla="*/ 120 w 134"/>
                <a:gd name="T15" fmla="*/ 14 h 163"/>
                <a:gd name="T16" fmla="*/ 120 w 134"/>
                <a:gd name="T17" fmla="*/ 112 h 163"/>
                <a:gd name="T18" fmla="*/ 83 w 134"/>
                <a:gd name="T19" fmla="*/ 112 h 163"/>
                <a:gd name="T20" fmla="*/ 83 w 134"/>
                <a:gd name="T21" fmla="*/ 150 h 163"/>
                <a:gd name="T22" fmla="*/ 14 w 134"/>
                <a:gd name="T23" fmla="*/ 150 h 163"/>
                <a:gd name="T24" fmla="*/ 14 w 134"/>
                <a:gd name="T25" fmla="*/ 14 h 163"/>
                <a:gd name="T26" fmla="*/ 111 w 134"/>
                <a:gd name="T27" fmla="*/ 125 h 163"/>
                <a:gd name="T28" fmla="*/ 96 w 134"/>
                <a:gd name="T29" fmla="*/ 140 h 163"/>
                <a:gd name="T30" fmla="*/ 96 w 134"/>
                <a:gd name="T31" fmla="*/ 125 h 163"/>
                <a:gd name="T32" fmla="*/ 111 w 134"/>
                <a:gd name="T33" fmla="*/ 12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4" h="163">
                  <a:moveTo>
                    <a:pt x="0" y="0"/>
                  </a:moveTo>
                  <a:lnTo>
                    <a:pt x="0" y="163"/>
                  </a:lnTo>
                  <a:lnTo>
                    <a:pt x="92" y="163"/>
                  </a:lnTo>
                  <a:lnTo>
                    <a:pt x="134" y="121"/>
                  </a:lnTo>
                  <a:lnTo>
                    <a:pt x="134" y="0"/>
                  </a:lnTo>
                  <a:lnTo>
                    <a:pt x="0" y="0"/>
                  </a:lnTo>
                  <a:close/>
                  <a:moveTo>
                    <a:pt x="14" y="14"/>
                  </a:moveTo>
                  <a:lnTo>
                    <a:pt x="120" y="14"/>
                  </a:lnTo>
                  <a:lnTo>
                    <a:pt x="120" y="112"/>
                  </a:lnTo>
                  <a:lnTo>
                    <a:pt x="83" y="112"/>
                  </a:lnTo>
                  <a:lnTo>
                    <a:pt x="83" y="150"/>
                  </a:lnTo>
                  <a:lnTo>
                    <a:pt x="14" y="150"/>
                  </a:lnTo>
                  <a:lnTo>
                    <a:pt x="14" y="14"/>
                  </a:lnTo>
                  <a:close/>
                  <a:moveTo>
                    <a:pt x="111" y="125"/>
                  </a:moveTo>
                  <a:lnTo>
                    <a:pt x="96" y="140"/>
                  </a:lnTo>
                  <a:lnTo>
                    <a:pt x="96" y="125"/>
                  </a:lnTo>
                  <a:lnTo>
                    <a:pt x="111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  <p:sp>
          <p:nvSpPr>
            <p:cNvPr id="13333" name="Rectangle 21"/>
            <p:cNvSpPr>
              <a:spLocks noChangeArrowheads="1"/>
            </p:cNvSpPr>
            <p:nvPr/>
          </p:nvSpPr>
          <p:spPr bwMode="auto">
            <a:xfrm>
              <a:off x="37" y="44"/>
              <a:ext cx="59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  <p:sp>
          <p:nvSpPr>
            <p:cNvPr id="13334" name="Rectangle 22"/>
            <p:cNvSpPr>
              <a:spLocks noChangeArrowheads="1"/>
            </p:cNvSpPr>
            <p:nvPr/>
          </p:nvSpPr>
          <p:spPr bwMode="auto">
            <a:xfrm>
              <a:off x="37" y="83"/>
              <a:ext cx="38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</p:grpSp>
      <p:grpSp>
        <p:nvGrpSpPr>
          <p:cNvPr id="13335" name="Group 23"/>
          <p:cNvGrpSpPr>
            <a:grpSpLocks/>
          </p:cNvGrpSpPr>
          <p:nvPr/>
        </p:nvGrpSpPr>
        <p:grpSpPr bwMode="auto">
          <a:xfrm>
            <a:off x="9906001" y="3557059"/>
            <a:ext cx="334434" cy="262466"/>
            <a:chOff x="0" y="0"/>
            <a:chExt cx="164" cy="128"/>
          </a:xfrm>
          <a:solidFill>
            <a:schemeClr val="bg1"/>
          </a:solidFill>
        </p:grpSpPr>
        <p:sp>
          <p:nvSpPr>
            <p:cNvPr id="13336" name="Freeform 24"/>
            <p:cNvSpPr>
              <a:spLocks noEditPoints="1"/>
            </p:cNvSpPr>
            <p:nvPr/>
          </p:nvSpPr>
          <p:spPr bwMode="auto">
            <a:xfrm>
              <a:off x="0" y="0"/>
              <a:ext cx="106" cy="128"/>
            </a:xfrm>
            <a:custGeom>
              <a:avLst/>
              <a:gdLst>
                <a:gd name="T0" fmla="*/ 96 w 103"/>
                <a:gd name="T1" fmla="*/ 0 h 125"/>
                <a:gd name="T2" fmla="*/ 47 w 103"/>
                <a:gd name="T3" fmla="*/ 0 h 125"/>
                <a:gd name="T4" fmla="*/ 41 w 103"/>
                <a:gd name="T5" fmla="*/ 7 h 125"/>
                <a:gd name="T6" fmla="*/ 41 w 103"/>
                <a:gd name="T7" fmla="*/ 20 h 125"/>
                <a:gd name="T8" fmla="*/ 5 w 103"/>
                <a:gd name="T9" fmla="*/ 32 h 125"/>
                <a:gd name="T10" fmla="*/ 0 w 103"/>
                <a:gd name="T11" fmla="*/ 39 h 125"/>
                <a:gd name="T12" fmla="*/ 0 w 103"/>
                <a:gd name="T13" fmla="*/ 86 h 125"/>
                <a:gd name="T14" fmla="*/ 5 w 103"/>
                <a:gd name="T15" fmla="*/ 93 h 125"/>
                <a:gd name="T16" fmla="*/ 41 w 103"/>
                <a:gd name="T17" fmla="*/ 105 h 125"/>
                <a:gd name="T18" fmla="*/ 41 w 103"/>
                <a:gd name="T19" fmla="*/ 118 h 125"/>
                <a:gd name="T20" fmla="*/ 47 w 103"/>
                <a:gd name="T21" fmla="*/ 125 h 125"/>
                <a:gd name="T22" fmla="*/ 96 w 103"/>
                <a:gd name="T23" fmla="*/ 125 h 125"/>
                <a:gd name="T24" fmla="*/ 103 w 103"/>
                <a:gd name="T25" fmla="*/ 118 h 125"/>
                <a:gd name="T26" fmla="*/ 103 w 103"/>
                <a:gd name="T27" fmla="*/ 7 h 125"/>
                <a:gd name="T28" fmla="*/ 96 w 103"/>
                <a:gd name="T29" fmla="*/ 0 h 125"/>
                <a:gd name="T30" fmla="*/ 14 w 103"/>
                <a:gd name="T31" fmla="*/ 81 h 125"/>
                <a:gd name="T32" fmla="*/ 14 w 103"/>
                <a:gd name="T33" fmla="*/ 44 h 125"/>
                <a:gd name="T34" fmla="*/ 41 w 103"/>
                <a:gd name="T35" fmla="*/ 34 h 125"/>
                <a:gd name="T36" fmla="*/ 41 w 103"/>
                <a:gd name="T37" fmla="*/ 91 h 125"/>
                <a:gd name="T38" fmla="*/ 14 w 103"/>
                <a:gd name="T39" fmla="*/ 81 h 125"/>
                <a:gd name="T40" fmla="*/ 89 w 103"/>
                <a:gd name="T41" fmla="*/ 111 h 125"/>
                <a:gd name="T42" fmla="*/ 54 w 103"/>
                <a:gd name="T43" fmla="*/ 111 h 125"/>
                <a:gd name="T44" fmla="*/ 54 w 103"/>
                <a:gd name="T45" fmla="*/ 100 h 125"/>
                <a:gd name="T46" fmla="*/ 54 w 103"/>
                <a:gd name="T47" fmla="*/ 25 h 125"/>
                <a:gd name="T48" fmla="*/ 54 w 103"/>
                <a:gd name="T49" fmla="*/ 14 h 125"/>
                <a:gd name="T50" fmla="*/ 89 w 103"/>
                <a:gd name="T51" fmla="*/ 14 h 125"/>
                <a:gd name="T52" fmla="*/ 89 w 103"/>
                <a:gd name="T53" fmla="*/ 11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125">
                  <a:moveTo>
                    <a:pt x="96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1" y="4"/>
                    <a:pt x="41" y="7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2" y="33"/>
                    <a:pt x="0" y="36"/>
                    <a:pt x="0" y="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9"/>
                    <a:pt x="2" y="92"/>
                    <a:pt x="5" y="93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1" y="121"/>
                    <a:pt x="44" y="125"/>
                    <a:pt x="47" y="125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100" y="125"/>
                    <a:pt x="103" y="121"/>
                    <a:pt x="103" y="118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4"/>
                    <a:pt x="100" y="0"/>
                    <a:pt x="96" y="0"/>
                  </a:cubicBezTo>
                  <a:moveTo>
                    <a:pt x="14" y="81"/>
                  </a:moveTo>
                  <a:cubicBezTo>
                    <a:pt x="14" y="44"/>
                    <a:pt x="14" y="44"/>
                    <a:pt x="14" y="4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91"/>
                    <a:pt x="41" y="91"/>
                    <a:pt x="41" y="91"/>
                  </a:cubicBezTo>
                  <a:lnTo>
                    <a:pt x="14" y="81"/>
                  </a:lnTo>
                  <a:close/>
                  <a:moveTo>
                    <a:pt x="89" y="111"/>
                  </a:moveTo>
                  <a:cubicBezTo>
                    <a:pt x="54" y="111"/>
                    <a:pt x="54" y="111"/>
                    <a:pt x="54" y="111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89" y="14"/>
                    <a:pt x="89" y="14"/>
                    <a:pt x="89" y="14"/>
                  </a:cubicBezTo>
                  <a:lnTo>
                    <a:pt x="89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  <p:sp>
          <p:nvSpPr>
            <p:cNvPr id="13337" name="Freeform 25"/>
            <p:cNvSpPr>
              <a:spLocks/>
            </p:cNvSpPr>
            <p:nvPr/>
          </p:nvSpPr>
          <p:spPr bwMode="auto">
            <a:xfrm>
              <a:off x="121" y="33"/>
              <a:ext cx="13" cy="62"/>
            </a:xfrm>
            <a:custGeom>
              <a:avLst/>
              <a:gdLst>
                <a:gd name="T0" fmla="*/ 7 w 13"/>
                <a:gd name="T1" fmla="*/ 0 h 61"/>
                <a:gd name="T2" fmla="*/ 0 w 13"/>
                <a:gd name="T3" fmla="*/ 7 h 61"/>
                <a:gd name="T4" fmla="*/ 0 w 13"/>
                <a:gd name="T5" fmla="*/ 54 h 61"/>
                <a:gd name="T6" fmla="*/ 7 w 13"/>
                <a:gd name="T7" fmla="*/ 61 h 61"/>
                <a:gd name="T8" fmla="*/ 13 w 13"/>
                <a:gd name="T9" fmla="*/ 54 h 61"/>
                <a:gd name="T10" fmla="*/ 13 w 13"/>
                <a:gd name="T11" fmla="*/ 7 h 61"/>
                <a:gd name="T12" fmla="*/ 7 w 13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61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8"/>
                    <a:pt x="3" y="61"/>
                    <a:pt x="7" y="61"/>
                  </a:cubicBezTo>
                  <a:cubicBezTo>
                    <a:pt x="10" y="61"/>
                    <a:pt x="13" y="58"/>
                    <a:pt x="13" y="5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  <p:sp>
          <p:nvSpPr>
            <p:cNvPr id="13338" name="Freeform 26"/>
            <p:cNvSpPr>
              <a:spLocks/>
            </p:cNvSpPr>
            <p:nvPr/>
          </p:nvSpPr>
          <p:spPr bwMode="auto">
            <a:xfrm>
              <a:off x="150" y="23"/>
              <a:ext cx="14" cy="81"/>
            </a:xfrm>
            <a:custGeom>
              <a:avLst/>
              <a:gdLst>
                <a:gd name="T0" fmla="*/ 7 w 14"/>
                <a:gd name="T1" fmla="*/ 0 h 79"/>
                <a:gd name="T2" fmla="*/ 0 w 14"/>
                <a:gd name="T3" fmla="*/ 6 h 79"/>
                <a:gd name="T4" fmla="*/ 0 w 14"/>
                <a:gd name="T5" fmla="*/ 73 h 79"/>
                <a:gd name="T6" fmla="*/ 7 w 14"/>
                <a:gd name="T7" fmla="*/ 79 h 79"/>
                <a:gd name="T8" fmla="*/ 14 w 14"/>
                <a:gd name="T9" fmla="*/ 73 h 79"/>
                <a:gd name="T10" fmla="*/ 14 w 14"/>
                <a:gd name="T11" fmla="*/ 6 h 79"/>
                <a:gd name="T12" fmla="*/ 7 w 14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79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6"/>
                    <a:pt x="3" y="79"/>
                    <a:pt x="7" y="79"/>
                  </a:cubicBezTo>
                  <a:cubicBezTo>
                    <a:pt x="11" y="79"/>
                    <a:pt x="14" y="76"/>
                    <a:pt x="14" y="73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3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</p:grpSp>
      <p:grpSp>
        <p:nvGrpSpPr>
          <p:cNvPr id="13339" name="Group 27"/>
          <p:cNvGrpSpPr>
            <a:grpSpLocks/>
          </p:cNvGrpSpPr>
          <p:nvPr/>
        </p:nvGrpSpPr>
        <p:grpSpPr bwMode="auto">
          <a:xfrm>
            <a:off x="10833101" y="4979459"/>
            <a:ext cx="207433" cy="262466"/>
            <a:chOff x="0" y="0"/>
            <a:chExt cx="127" cy="163"/>
          </a:xfrm>
        </p:grpSpPr>
        <p:sp>
          <p:nvSpPr>
            <p:cNvPr id="13340" name="Freeform 28"/>
            <p:cNvSpPr>
              <a:spLocks/>
            </p:cNvSpPr>
            <p:nvPr/>
          </p:nvSpPr>
          <p:spPr bwMode="auto">
            <a:xfrm>
              <a:off x="0" y="0"/>
              <a:ext cx="127" cy="163"/>
            </a:xfrm>
            <a:custGeom>
              <a:avLst/>
              <a:gdLst>
                <a:gd name="T0" fmla="*/ 28 w 124"/>
                <a:gd name="T1" fmla="*/ 146 h 159"/>
                <a:gd name="T2" fmla="*/ 14 w 124"/>
                <a:gd name="T3" fmla="*/ 146 h 159"/>
                <a:gd name="T4" fmla="*/ 14 w 124"/>
                <a:gd name="T5" fmla="*/ 13 h 159"/>
                <a:gd name="T6" fmla="*/ 117 w 124"/>
                <a:gd name="T7" fmla="*/ 13 h 159"/>
                <a:gd name="T8" fmla="*/ 124 w 124"/>
                <a:gd name="T9" fmla="*/ 7 h 159"/>
                <a:gd name="T10" fmla="*/ 117 w 124"/>
                <a:gd name="T11" fmla="*/ 0 h 159"/>
                <a:gd name="T12" fmla="*/ 7 w 124"/>
                <a:gd name="T13" fmla="*/ 0 h 159"/>
                <a:gd name="T14" fmla="*/ 0 w 124"/>
                <a:gd name="T15" fmla="*/ 7 h 159"/>
                <a:gd name="T16" fmla="*/ 0 w 124"/>
                <a:gd name="T17" fmla="*/ 152 h 159"/>
                <a:gd name="T18" fmla="*/ 7 w 124"/>
                <a:gd name="T19" fmla="*/ 159 h 159"/>
                <a:gd name="T20" fmla="*/ 28 w 124"/>
                <a:gd name="T21" fmla="*/ 159 h 159"/>
                <a:gd name="T22" fmla="*/ 35 w 124"/>
                <a:gd name="T23" fmla="*/ 152 h 159"/>
                <a:gd name="T24" fmla="*/ 28 w 124"/>
                <a:gd name="T25" fmla="*/ 14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59">
                  <a:moveTo>
                    <a:pt x="28" y="146"/>
                  </a:moveTo>
                  <a:cubicBezTo>
                    <a:pt x="14" y="146"/>
                    <a:pt x="14" y="146"/>
                    <a:pt x="14" y="14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21" y="13"/>
                    <a:pt x="124" y="10"/>
                    <a:pt x="124" y="7"/>
                  </a:cubicBezTo>
                  <a:cubicBezTo>
                    <a:pt x="124" y="3"/>
                    <a:pt x="121" y="0"/>
                    <a:pt x="11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6"/>
                    <a:pt x="3" y="159"/>
                    <a:pt x="7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1" y="159"/>
                    <a:pt x="35" y="156"/>
                    <a:pt x="35" y="152"/>
                  </a:cubicBezTo>
                  <a:cubicBezTo>
                    <a:pt x="35" y="149"/>
                    <a:pt x="31" y="146"/>
                    <a:pt x="28" y="1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  <p:sp>
          <p:nvSpPr>
            <p:cNvPr id="13341" name="Freeform 29"/>
            <p:cNvSpPr>
              <a:spLocks/>
            </p:cNvSpPr>
            <p:nvPr/>
          </p:nvSpPr>
          <p:spPr bwMode="auto">
            <a:xfrm>
              <a:off x="80" y="95"/>
              <a:ext cx="47" cy="68"/>
            </a:xfrm>
            <a:custGeom>
              <a:avLst/>
              <a:gdLst>
                <a:gd name="T0" fmla="*/ 39 w 46"/>
                <a:gd name="T1" fmla="*/ 0 h 66"/>
                <a:gd name="T2" fmla="*/ 32 w 46"/>
                <a:gd name="T3" fmla="*/ 7 h 66"/>
                <a:gd name="T4" fmla="*/ 32 w 46"/>
                <a:gd name="T5" fmla="*/ 53 h 66"/>
                <a:gd name="T6" fmla="*/ 7 w 46"/>
                <a:gd name="T7" fmla="*/ 53 h 66"/>
                <a:gd name="T8" fmla="*/ 0 w 46"/>
                <a:gd name="T9" fmla="*/ 59 h 66"/>
                <a:gd name="T10" fmla="*/ 7 w 46"/>
                <a:gd name="T11" fmla="*/ 66 h 66"/>
                <a:gd name="T12" fmla="*/ 39 w 46"/>
                <a:gd name="T13" fmla="*/ 66 h 66"/>
                <a:gd name="T14" fmla="*/ 44 w 46"/>
                <a:gd name="T15" fmla="*/ 64 h 66"/>
                <a:gd name="T16" fmla="*/ 46 w 46"/>
                <a:gd name="T17" fmla="*/ 59 h 66"/>
                <a:gd name="T18" fmla="*/ 46 w 46"/>
                <a:gd name="T19" fmla="*/ 7 h 66"/>
                <a:gd name="T20" fmla="*/ 39 w 46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66">
                  <a:moveTo>
                    <a:pt x="39" y="0"/>
                  </a:moveTo>
                  <a:cubicBezTo>
                    <a:pt x="35" y="0"/>
                    <a:pt x="32" y="3"/>
                    <a:pt x="32" y="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56"/>
                    <a:pt x="0" y="59"/>
                  </a:cubicBezTo>
                  <a:cubicBezTo>
                    <a:pt x="0" y="63"/>
                    <a:pt x="3" y="66"/>
                    <a:pt x="7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1" y="66"/>
                    <a:pt x="43" y="66"/>
                    <a:pt x="44" y="64"/>
                  </a:cubicBezTo>
                  <a:cubicBezTo>
                    <a:pt x="45" y="63"/>
                    <a:pt x="46" y="61"/>
                    <a:pt x="46" y="5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  <p:sp>
          <p:nvSpPr>
            <p:cNvPr id="13342" name="Freeform 30"/>
            <p:cNvSpPr>
              <a:spLocks noEditPoints="1"/>
            </p:cNvSpPr>
            <p:nvPr/>
          </p:nvSpPr>
          <p:spPr bwMode="auto">
            <a:xfrm>
              <a:off x="46" y="34"/>
              <a:ext cx="79" cy="114"/>
            </a:xfrm>
            <a:custGeom>
              <a:avLst/>
              <a:gdLst>
                <a:gd name="T0" fmla="*/ 68 w 78"/>
                <a:gd name="T1" fmla="*/ 2 h 112"/>
                <a:gd name="T2" fmla="*/ 60 w 78"/>
                <a:gd name="T3" fmla="*/ 0 h 112"/>
                <a:gd name="T4" fmla="*/ 46 w 78"/>
                <a:gd name="T5" fmla="*/ 8 h 112"/>
                <a:gd name="T6" fmla="*/ 1 w 78"/>
                <a:gd name="T7" fmla="*/ 85 h 112"/>
                <a:gd name="T8" fmla="*/ 0 w 78"/>
                <a:gd name="T9" fmla="*/ 88 h 112"/>
                <a:gd name="T10" fmla="*/ 1 w 78"/>
                <a:gd name="T11" fmla="*/ 106 h 112"/>
                <a:gd name="T12" fmla="*/ 4 w 78"/>
                <a:gd name="T13" fmla="*/ 112 h 112"/>
                <a:gd name="T14" fmla="*/ 8 w 78"/>
                <a:gd name="T15" fmla="*/ 112 h 112"/>
                <a:gd name="T16" fmla="*/ 11 w 78"/>
                <a:gd name="T17" fmla="*/ 112 h 112"/>
                <a:gd name="T18" fmla="*/ 27 w 78"/>
                <a:gd name="T19" fmla="*/ 103 h 112"/>
                <a:gd name="T20" fmla="*/ 29 w 78"/>
                <a:gd name="T21" fmla="*/ 101 h 112"/>
                <a:gd name="T22" fmla="*/ 74 w 78"/>
                <a:gd name="T23" fmla="*/ 24 h 112"/>
                <a:gd name="T24" fmla="*/ 68 w 78"/>
                <a:gd name="T25" fmla="*/ 2 h 112"/>
                <a:gd name="T26" fmla="*/ 62 w 78"/>
                <a:gd name="T27" fmla="*/ 17 h 112"/>
                <a:gd name="T28" fmla="*/ 18 w 78"/>
                <a:gd name="T29" fmla="*/ 92 h 112"/>
                <a:gd name="T30" fmla="*/ 14 w 78"/>
                <a:gd name="T31" fmla="*/ 94 h 112"/>
                <a:gd name="T32" fmla="*/ 14 w 78"/>
                <a:gd name="T33" fmla="*/ 90 h 112"/>
                <a:gd name="T34" fmla="*/ 57 w 78"/>
                <a:gd name="T35" fmla="*/ 15 h 112"/>
                <a:gd name="T36" fmla="*/ 61 w 78"/>
                <a:gd name="T37" fmla="*/ 14 h 112"/>
                <a:gd name="T38" fmla="*/ 62 w 78"/>
                <a:gd name="T39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112">
                  <a:moveTo>
                    <a:pt x="68" y="2"/>
                  </a:moveTo>
                  <a:cubicBezTo>
                    <a:pt x="65" y="1"/>
                    <a:pt x="62" y="0"/>
                    <a:pt x="60" y="0"/>
                  </a:cubicBezTo>
                  <a:cubicBezTo>
                    <a:pt x="54" y="0"/>
                    <a:pt x="48" y="3"/>
                    <a:pt x="46" y="8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6"/>
                    <a:pt x="0" y="87"/>
                    <a:pt x="0" y="88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8"/>
                    <a:pt x="2" y="110"/>
                    <a:pt x="4" y="112"/>
                  </a:cubicBezTo>
                  <a:cubicBezTo>
                    <a:pt x="5" y="112"/>
                    <a:pt x="7" y="112"/>
                    <a:pt x="8" y="112"/>
                  </a:cubicBezTo>
                  <a:cubicBezTo>
                    <a:pt x="9" y="112"/>
                    <a:pt x="10" y="112"/>
                    <a:pt x="11" y="112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8" y="103"/>
                    <a:pt x="29" y="102"/>
                    <a:pt x="29" y="101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8" y="16"/>
                    <a:pt x="75" y="7"/>
                    <a:pt x="68" y="2"/>
                  </a:cubicBezTo>
                  <a:moveTo>
                    <a:pt x="62" y="17"/>
                  </a:moveTo>
                  <a:cubicBezTo>
                    <a:pt x="18" y="92"/>
                    <a:pt x="18" y="92"/>
                    <a:pt x="18" y="9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8" y="14"/>
                    <a:pt x="60" y="13"/>
                    <a:pt x="61" y="14"/>
                  </a:cubicBezTo>
                  <a:cubicBezTo>
                    <a:pt x="62" y="15"/>
                    <a:pt x="62" y="16"/>
                    <a:pt x="62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  <p:sp>
          <p:nvSpPr>
            <p:cNvPr id="13343" name="Freeform 31"/>
            <p:cNvSpPr>
              <a:spLocks/>
            </p:cNvSpPr>
            <p:nvPr/>
          </p:nvSpPr>
          <p:spPr bwMode="auto">
            <a:xfrm>
              <a:off x="24" y="46"/>
              <a:ext cx="49" cy="14"/>
            </a:xfrm>
            <a:custGeom>
              <a:avLst/>
              <a:gdLst>
                <a:gd name="T0" fmla="*/ 48 w 48"/>
                <a:gd name="T1" fmla="*/ 7 h 14"/>
                <a:gd name="T2" fmla="*/ 42 w 48"/>
                <a:gd name="T3" fmla="*/ 0 h 14"/>
                <a:gd name="T4" fmla="*/ 7 w 48"/>
                <a:gd name="T5" fmla="*/ 0 h 14"/>
                <a:gd name="T6" fmla="*/ 0 w 48"/>
                <a:gd name="T7" fmla="*/ 7 h 14"/>
                <a:gd name="T8" fmla="*/ 7 w 48"/>
                <a:gd name="T9" fmla="*/ 14 h 14"/>
                <a:gd name="T10" fmla="*/ 42 w 48"/>
                <a:gd name="T11" fmla="*/ 14 h 14"/>
                <a:gd name="T12" fmla="*/ 48 w 48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8" y="7"/>
                  </a:moveTo>
                  <a:cubicBezTo>
                    <a:pt x="48" y="3"/>
                    <a:pt x="45" y="0"/>
                    <a:pt x="4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5" y="14"/>
                    <a:pt x="48" y="11"/>
                    <a:pt x="48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  <p:sp>
          <p:nvSpPr>
            <p:cNvPr id="13344" name="Freeform 32"/>
            <p:cNvSpPr>
              <a:spLocks/>
            </p:cNvSpPr>
            <p:nvPr/>
          </p:nvSpPr>
          <p:spPr bwMode="auto">
            <a:xfrm>
              <a:off x="24" y="73"/>
              <a:ext cx="32" cy="15"/>
            </a:xfrm>
            <a:custGeom>
              <a:avLst/>
              <a:gdLst>
                <a:gd name="T0" fmla="*/ 7 w 31"/>
                <a:gd name="T1" fmla="*/ 0 h 14"/>
                <a:gd name="T2" fmla="*/ 0 w 31"/>
                <a:gd name="T3" fmla="*/ 7 h 14"/>
                <a:gd name="T4" fmla="*/ 7 w 31"/>
                <a:gd name="T5" fmla="*/ 14 h 14"/>
                <a:gd name="T6" fmla="*/ 24 w 31"/>
                <a:gd name="T7" fmla="*/ 14 h 14"/>
                <a:gd name="T8" fmla="*/ 31 w 31"/>
                <a:gd name="T9" fmla="*/ 7 h 14"/>
                <a:gd name="T10" fmla="*/ 24 w 31"/>
                <a:gd name="T11" fmla="*/ 0 h 14"/>
                <a:gd name="T12" fmla="*/ 7 w 3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8" y="14"/>
                    <a:pt x="31" y="11"/>
                    <a:pt x="31" y="7"/>
                  </a:cubicBezTo>
                  <a:cubicBezTo>
                    <a:pt x="31" y="3"/>
                    <a:pt x="28" y="0"/>
                    <a:pt x="24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</p:grpSp>
      <p:grpSp>
        <p:nvGrpSpPr>
          <p:cNvPr id="13345" name="Group 33"/>
          <p:cNvGrpSpPr>
            <a:grpSpLocks/>
          </p:cNvGrpSpPr>
          <p:nvPr/>
        </p:nvGrpSpPr>
        <p:grpSpPr bwMode="auto">
          <a:xfrm>
            <a:off x="8502651" y="4829176"/>
            <a:ext cx="268816" cy="345016"/>
            <a:chOff x="0" y="0"/>
            <a:chExt cx="127" cy="163"/>
          </a:xfrm>
        </p:grpSpPr>
        <p:sp>
          <p:nvSpPr>
            <p:cNvPr id="13346" name="Freeform 34"/>
            <p:cNvSpPr>
              <a:spLocks noEditPoints="1"/>
            </p:cNvSpPr>
            <p:nvPr/>
          </p:nvSpPr>
          <p:spPr bwMode="auto">
            <a:xfrm>
              <a:off x="0" y="0"/>
              <a:ext cx="127" cy="163"/>
            </a:xfrm>
            <a:custGeom>
              <a:avLst/>
              <a:gdLst>
                <a:gd name="T0" fmla="*/ 89 w 127"/>
                <a:gd name="T1" fmla="*/ 0 h 163"/>
                <a:gd name="T2" fmla="*/ 0 w 127"/>
                <a:gd name="T3" fmla="*/ 0 h 163"/>
                <a:gd name="T4" fmla="*/ 0 w 127"/>
                <a:gd name="T5" fmla="*/ 163 h 163"/>
                <a:gd name="T6" fmla="*/ 127 w 127"/>
                <a:gd name="T7" fmla="*/ 163 h 163"/>
                <a:gd name="T8" fmla="*/ 127 w 127"/>
                <a:gd name="T9" fmla="*/ 38 h 163"/>
                <a:gd name="T10" fmla="*/ 89 w 127"/>
                <a:gd name="T11" fmla="*/ 0 h 163"/>
                <a:gd name="T12" fmla="*/ 14 w 127"/>
                <a:gd name="T13" fmla="*/ 150 h 163"/>
                <a:gd name="T14" fmla="*/ 14 w 127"/>
                <a:gd name="T15" fmla="*/ 14 h 163"/>
                <a:gd name="T16" fmla="*/ 78 w 127"/>
                <a:gd name="T17" fmla="*/ 14 h 163"/>
                <a:gd name="T18" fmla="*/ 78 w 127"/>
                <a:gd name="T19" fmla="*/ 49 h 163"/>
                <a:gd name="T20" fmla="*/ 112 w 127"/>
                <a:gd name="T21" fmla="*/ 49 h 163"/>
                <a:gd name="T22" fmla="*/ 112 w 127"/>
                <a:gd name="T23" fmla="*/ 150 h 163"/>
                <a:gd name="T24" fmla="*/ 14 w 127"/>
                <a:gd name="T25" fmla="*/ 15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63">
                  <a:moveTo>
                    <a:pt x="89" y="0"/>
                  </a:moveTo>
                  <a:lnTo>
                    <a:pt x="0" y="0"/>
                  </a:lnTo>
                  <a:lnTo>
                    <a:pt x="0" y="163"/>
                  </a:lnTo>
                  <a:lnTo>
                    <a:pt x="127" y="163"/>
                  </a:lnTo>
                  <a:lnTo>
                    <a:pt x="127" y="38"/>
                  </a:lnTo>
                  <a:lnTo>
                    <a:pt x="89" y="0"/>
                  </a:lnTo>
                  <a:close/>
                  <a:moveTo>
                    <a:pt x="14" y="150"/>
                  </a:moveTo>
                  <a:lnTo>
                    <a:pt x="14" y="14"/>
                  </a:lnTo>
                  <a:lnTo>
                    <a:pt x="78" y="14"/>
                  </a:lnTo>
                  <a:lnTo>
                    <a:pt x="78" y="49"/>
                  </a:lnTo>
                  <a:lnTo>
                    <a:pt x="112" y="49"/>
                  </a:lnTo>
                  <a:lnTo>
                    <a:pt x="112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  <p:sp>
          <p:nvSpPr>
            <p:cNvPr id="13347" name="Freeform 35"/>
            <p:cNvSpPr>
              <a:spLocks/>
            </p:cNvSpPr>
            <p:nvPr/>
          </p:nvSpPr>
          <p:spPr bwMode="auto">
            <a:xfrm>
              <a:off x="38" y="55"/>
              <a:ext cx="51" cy="54"/>
            </a:xfrm>
            <a:custGeom>
              <a:avLst/>
              <a:gdLst>
                <a:gd name="T0" fmla="*/ 32 w 51"/>
                <a:gd name="T1" fmla="*/ 27 h 54"/>
                <a:gd name="T2" fmla="*/ 32 w 51"/>
                <a:gd name="T3" fmla="*/ 0 h 54"/>
                <a:gd name="T4" fmla="*/ 18 w 51"/>
                <a:gd name="T5" fmla="*/ 0 h 54"/>
                <a:gd name="T6" fmla="*/ 18 w 51"/>
                <a:gd name="T7" fmla="*/ 27 h 54"/>
                <a:gd name="T8" fmla="*/ 10 w 51"/>
                <a:gd name="T9" fmla="*/ 19 h 54"/>
                <a:gd name="T10" fmla="*/ 0 w 51"/>
                <a:gd name="T11" fmla="*/ 29 h 54"/>
                <a:gd name="T12" fmla="*/ 25 w 51"/>
                <a:gd name="T13" fmla="*/ 54 h 54"/>
                <a:gd name="T14" fmla="*/ 51 w 51"/>
                <a:gd name="T15" fmla="*/ 29 h 54"/>
                <a:gd name="T16" fmla="*/ 40 w 51"/>
                <a:gd name="T17" fmla="*/ 19 h 54"/>
                <a:gd name="T18" fmla="*/ 32 w 51"/>
                <a:gd name="T19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4">
                  <a:moveTo>
                    <a:pt x="32" y="27"/>
                  </a:moveTo>
                  <a:lnTo>
                    <a:pt x="32" y="0"/>
                  </a:lnTo>
                  <a:lnTo>
                    <a:pt x="18" y="0"/>
                  </a:lnTo>
                  <a:lnTo>
                    <a:pt x="18" y="27"/>
                  </a:lnTo>
                  <a:lnTo>
                    <a:pt x="10" y="19"/>
                  </a:lnTo>
                  <a:lnTo>
                    <a:pt x="0" y="29"/>
                  </a:lnTo>
                  <a:lnTo>
                    <a:pt x="25" y="54"/>
                  </a:lnTo>
                  <a:lnTo>
                    <a:pt x="51" y="29"/>
                  </a:lnTo>
                  <a:lnTo>
                    <a:pt x="40" y="19"/>
                  </a:lnTo>
                  <a:lnTo>
                    <a:pt x="3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  <p:sp>
          <p:nvSpPr>
            <p:cNvPr id="13348" name="Rectangle 36"/>
            <p:cNvSpPr>
              <a:spLocks noChangeArrowheads="1"/>
            </p:cNvSpPr>
            <p:nvPr/>
          </p:nvSpPr>
          <p:spPr bwMode="auto">
            <a:xfrm>
              <a:off x="44" y="117"/>
              <a:ext cx="40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</p:grpSp>
      <p:sp>
        <p:nvSpPr>
          <p:cNvPr id="13349" name="Freeform 37"/>
          <p:cNvSpPr>
            <a:spLocks noEditPoints="1"/>
          </p:cNvSpPr>
          <p:nvPr/>
        </p:nvSpPr>
        <p:spPr bwMode="auto">
          <a:xfrm>
            <a:off x="6714068" y="4632327"/>
            <a:ext cx="317500" cy="215900"/>
          </a:xfrm>
          <a:custGeom>
            <a:avLst/>
            <a:gdLst>
              <a:gd name="T0" fmla="*/ 154 w 160"/>
              <a:gd name="T1" fmla="*/ 12 h 109"/>
              <a:gd name="T2" fmla="*/ 139 w 160"/>
              <a:gd name="T3" fmla="*/ 6 h 109"/>
              <a:gd name="T4" fmla="*/ 123 w 160"/>
              <a:gd name="T5" fmla="*/ 12 h 109"/>
              <a:gd name="T6" fmla="*/ 117 w 160"/>
              <a:gd name="T7" fmla="*/ 27 h 109"/>
              <a:gd name="T8" fmla="*/ 119 w 160"/>
              <a:gd name="T9" fmla="*/ 36 h 109"/>
              <a:gd name="T10" fmla="*/ 93 w 160"/>
              <a:gd name="T11" fmla="*/ 60 h 109"/>
              <a:gd name="T12" fmla="*/ 79 w 160"/>
              <a:gd name="T13" fmla="*/ 56 h 109"/>
              <a:gd name="T14" fmla="*/ 66 w 160"/>
              <a:gd name="T15" fmla="*/ 59 h 109"/>
              <a:gd name="T16" fmla="*/ 47 w 160"/>
              <a:gd name="T17" fmla="*/ 37 h 109"/>
              <a:gd name="T18" fmla="*/ 43 w 160"/>
              <a:gd name="T19" fmla="*/ 7 h 109"/>
              <a:gd name="T20" fmla="*/ 25 w 160"/>
              <a:gd name="T21" fmla="*/ 0 h 109"/>
              <a:gd name="T22" fmla="*/ 8 w 160"/>
              <a:gd name="T23" fmla="*/ 7 h 109"/>
              <a:gd name="T24" fmla="*/ 0 w 160"/>
              <a:gd name="T25" fmla="*/ 24 h 109"/>
              <a:gd name="T26" fmla="*/ 8 w 160"/>
              <a:gd name="T27" fmla="*/ 42 h 109"/>
              <a:gd name="T28" fmla="*/ 25 w 160"/>
              <a:gd name="T29" fmla="*/ 49 h 109"/>
              <a:gd name="T30" fmla="*/ 37 w 160"/>
              <a:gd name="T31" fmla="*/ 46 h 109"/>
              <a:gd name="T32" fmla="*/ 56 w 160"/>
              <a:gd name="T33" fmla="*/ 69 h 109"/>
              <a:gd name="T34" fmla="*/ 60 w 160"/>
              <a:gd name="T35" fmla="*/ 102 h 109"/>
              <a:gd name="T36" fmla="*/ 79 w 160"/>
              <a:gd name="T37" fmla="*/ 109 h 109"/>
              <a:gd name="T38" fmla="*/ 98 w 160"/>
              <a:gd name="T39" fmla="*/ 102 h 109"/>
              <a:gd name="T40" fmla="*/ 102 w 160"/>
              <a:gd name="T41" fmla="*/ 69 h 109"/>
              <a:gd name="T42" fmla="*/ 129 w 160"/>
              <a:gd name="T43" fmla="*/ 46 h 109"/>
              <a:gd name="T44" fmla="*/ 139 w 160"/>
              <a:gd name="T45" fmla="*/ 49 h 109"/>
              <a:gd name="T46" fmla="*/ 154 w 160"/>
              <a:gd name="T47" fmla="*/ 43 h 109"/>
              <a:gd name="T48" fmla="*/ 160 w 160"/>
              <a:gd name="T49" fmla="*/ 27 h 109"/>
              <a:gd name="T50" fmla="*/ 154 w 160"/>
              <a:gd name="T51" fmla="*/ 12 h 109"/>
              <a:gd name="T52" fmla="*/ 17 w 160"/>
              <a:gd name="T53" fmla="*/ 32 h 109"/>
              <a:gd name="T54" fmla="*/ 14 w 160"/>
              <a:gd name="T55" fmla="*/ 24 h 109"/>
              <a:gd name="T56" fmla="*/ 17 w 160"/>
              <a:gd name="T57" fmla="*/ 17 h 109"/>
              <a:gd name="T58" fmla="*/ 25 w 160"/>
              <a:gd name="T59" fmla="*/ 13 h 109"/>
              <a:gd name="T60" fmla="*/ 33 w 160"/>
              <a:gd name="T61" fmla="*/ 17 h 109"/>
              <a:gd name="T62" fmla="*/ 33 w 160"/>
              <a:gd name="T63" fmla="*/ 32 h 109"/>
              <a:gd name="T64" fmla="*/ 17 w 160"/>
              <a:gd name="T65" fmla="*/ 32 h 109"/>
              <a:gd name="T66" fmla="*/ 144 w 160"/>
              <a:gd name="T67" fmla="*/ 33 h 109"/>
              <a:gd name="T68" fmla="*/ 133 w 160"/>
              <a:gd name="T69" fmla="*/ 33 h 109"/>
              <a:gd name="T70" fmla="*/ 131 w 160"/>
              <a:gd name="T71" fmla="*/ 27 h 109"/>
              <a:gd name="T72" fmla="*/ 133 w 160"/>
              <a:gd name="T73" fmla="*/ 22 h 109"/>
              <a:gd name="T74" fmla="*/ 139 w 160"/>
              <a:gd name="T75" fmla="*/ 20 h 109"/>
              <a:gd name="T76" fmla="*/ 144 w 160"/>
              <a:gd name="T77" fmla="*/ 22 h 109"/>
              <a:gd name="T78" fmla="*/ 146 w 160"/>
              <a:gd name="T79" fmla="*/ 27 h 109"/>
              <a:gd name="T80" fmla="*/ 144 w 160"/>
              <a:gd name="T81" fmla="*/ 3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" h="109">
                <a:moveTo>
                  <a:pt x="154" y="12"/>
                </a:moveTo>
                <a:cubicBezTo>
                  <a:pt x="150" y="8"/>
                  <a:pt x="144" y="6"/>
                  <a:pt x="139" y="6"/>
                </a:cubicBezTo>
                <a:cubicBezTo>
                  <a:pt x="133" y="6"/>
                  <a:pt x="127" y="8"/>
                  <a:pt x="123" y="12"/>
                </a:cubicBezTo>
                <a:cubicBezTo>
                  <a:pt x="119" y="16"/>
                  <a:pt x="117" y="22"/>
                  <a:pt x="117" y="27"/>
                </a:cubicBezTo>
                <a:cubicBezTo>
                  <a:pt x="117" y="31"/>
                  <a:pt x="118" y="34"/>
                  <a:pt x="119" y="36"/>
                </a:cubicBezTo>
                <a:cubicBezTo>
                  <a:pt x="93" y="60"/>
                  <a:pt x="93" y="60"/>
                  <a:pt x="93" y="60"/>
                </a:cubicBezTo>
                <a:cubicBezTo>
                  <a:pt x="89" y="57"/>
                  <a:pt x="84" y="56"/>
                  <a:pt x="79" y="56"/>
                </a:cubicBezTo>
                <a:cubicBezTo>
                  <a:pt x="74" y="56"/>
                  <a:pt x="70" y="57"/>
                  <a:pt x="66" y="59"/>
                </a:cubicBezTo>
                <a:cubicBezTo>
                  <a:pt x="47" y="37"/>
                  <a:pt x="47" y="37"/>
                  <a:pt x="47" y="37"/>
                </a:cubicBezTo>
                <a:cubicBezTo>
                  <a:pt x="52" y="27"/>
                  <a:pt x="51" y="15"/>
                  <a:pt x="43" y="7"/>
                </a:cubicBezTo>
                <a:cubicBezTo>
                  <a:pt x="38" y="2"/>
                  <a:pt x="32" y="0"/>
                  <a:pt x="25" y="0"/>
                </a:cubicBezTo>
                <a:cubicBezTo>
                  <a:pt x="19" y="0"/>
                  <a:pt x="12" y="2"/>
                  <a:pt x="8" y="7"/>
                </a:cubicBezTo>
                <a:cubicBezTo>
                  <a:pt x="3" y="12"/>
                  <a:pt x="0" y="18"/>
                  <a:pt x="0" y="24"/>
                </a:cubicBezTo>
                <a:cubicBezTo>
                  <a:pt x="0" y="31"/>
                  <a:pt x="3" y="37"/>
                  <a:pt x="8" y="42"/>
                </a:cubicBezTo>
                <a:cubicBezTo>
                  <a:pt x="12" y="47"/>
                  <a:pt x="19" y="49"/>
                  <a:pt x="25" y="49"/>
                </a:cubicBezTo>
                <a:cubicBezTo>
                  <a:pt x="29" y="49"/>
                  <a:pt x="33" y="48"/>
                  <a:pt x="37" y="46"/>
                </a:cubicBezTo>
                <a:cubicBezTo>
                  <a:pt x="56" y="69"/>
                  <a:pt x="56" y="69"/>
                  <a:pt x="56" y="69"/>
                </a:cubicBezTo>
                <a:cubicBezTo>
                  <a:pt x="50" y="79"/>
                  <a:pt x="51" y="93"/>
                  <a:pt x="60" y="102"/>
                </a:cubicBezTo>
                <a:cubicBezTo>
                  <a:pt x="65" y="107"/>
                  <a:pt x="72" y="109"/>
                  <a:pt x="79" y="109"/>
                </a:cubicBezTo>
                <a:cubicBezTo>
                  <a:pt x="86" y="109"/>
                  <a:pt x="93" y="107"/>
                  <a:pt x="98" y="102"/>
                </a:cubicBezTo>
                <a:cubicBezTo>
                  <a:pt x="107" y="93"/>
                  <a:pt x="108" y="80"/>
                  <a:pt x="102" y="69"/>
                </a:cubicBezTo>
                <a:cubicBezTo>
                  <a:pt x="129" y="46"/>
                  <a:pt x="129" y="46"/>
                  <a:pt x="129" y="46"/>
                </a:cubicBezTo>
                <a:cubicBezTo>
                  <a:pt x="132" y="48"/>
                  <a:pt x="135" y="49"/>
                  <a:pt x="139" y="49"/>
                </a:cubicBezTo>
                <a:cubicBezTo>
                  <a:pt x="144" y="49"/>
                  <a:pt x="150" y="47"/>
                  <a:pt x="154" y="43"/>
                </a:cubicBezTo>
                <a:cubicBezTo>
                  <a:pt x="158" y="38"/>
                  <a:pt x="160" y="33"/>
                  <a:pt x="160" y="27"/>
                </a:cubicBezTo>
                <a:cubicBezTo>
                  <a:pt x="160" y="22"/>
                  <a:pt x="158" y="16"/>
                  <a:pt x="154" y="12"/>
                </a:cubicBezTo>
                <a:moveTo>
                  <a:pt x="17" y="32"/>
                </a:moveTo>
                <a:cubicBezTo>
                  <a:pt x="15" y="30"/>
                  <a:pt x="14" y="27"/>
                  <a:pt x="14" y="24"/>
                </a:cubicBezTo>
                <a:cubicBezTo>
                  <a:pt x="14" y="21"/>
                  <a:pt x="15" y="19"/>
                  <a:pt x="17" y="17"/>
                </a:cubicBezTo>
                <a:cubicBezTo>
                  <a:pt x="20" y="14"/>
                  <a:pt x="22" y="13"/>
                  <a:pt x="25" y="13"/>
                </a:cubicBezTo>
                <a:cubicBezTo>
                  <a:pt x="28" y="13"/>
                  <a:pt x="31" y="14"/>
                  <a:pt x="33" y="17"/>
                </a:cubicBezTo>
                <a:cubicBezTo>
                  <a:pt x="38" y="21"/>
                  <a:pt x="38" y="28"/>
                  <a:pt x="33" y="32"/>
                </a:cubicBezTo>
                <a:cubicBezTo>
                  <a:pt x="29" y="37"/>
                  <a:pt x="22" y="37"/>
                  <a:pt x="17" y="32"/>
                </a:cubicBezTo>
                <a:moveTo>
                  <a:pt x="144" y="33"/>
                </a:moveTo>
                <a:cubicBezTo>
                  <a:pt x="141" y="36"/>
                  <a:pt x="136" y="36"/>
                  <a:pt x="133" y="33"/>
                </a:cubicBezTo>
                <a:cubicBezTo>
                  <a:pt x="132" y="31"/>
                  <a:pt x="131" y="29"/>
                  <a:pt x="131" y="27"/>
                </a:cubicBezTo>
                <a:cubicBezTo>
                  <a:pt x="131" y="25"/>
                  <a:pt x="132" y="23"/>
                  <a:pt x="133" y="22"/>
                </a:cubicBezTo>
                <a:cubicBezTo>
                  <a:pt x="135" y="20"/>
                  <a:pt x="137" y="20"/>
                  <a:pt x="139" y="20"/>
                </a:cubicBezTo>
                <a:cubicBezTo>
                  <a:pt x="141" y="20"/>
                  <a:pt x="143" y="20"/>
                  <a:pt x="144" y="22"/>
                </a:cubicBezTo>
                <a:cubicBezTo>
                  <a:pt x="146" y="23"/>
                  <a:pt x="146" y="25"/>
                  <a:pt x="146" y="27"/>
                </a:cubicBezTo>
                <a:cubicBezTo>
                  <a:pt x="146" y="29"/>
                  <a:pt x="146" y="31"/>
                  <a:pt x="144" y="33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grpSp>
        <p:nvGrpSpPr>
          <p:cNvPr id="13350" name="Group 38"/>
          <p:cNvGrpSpPr>
            <a:grpSpLocks/>
          </p:cNvGrpSpPr>
          <p:nvPr/>
        </p:nvGrpSpPr>
        <p:grpSpPr bwMode="auto">
          <a:xfrm>
            <a:off x="6053667" y="3101977"/>
            <a:ext cx="186267" cy="258233"/>
            <a:chOff x="0" y="0"/>
            <a:chExt cx="118" cy="163"/>
          </a:xfrm>
          <a:solidFill>
            <a:schemeClr val="bg1"/>
          </a:solidFill>
        </p:grpSpPr>
        <p:sp>
          <p:nvSpPr>
            <p:cNvPr id="13351" name="Freeform 39"/>
            <p:cNvSpPr>
              <a:spLocks noEditPoints="1"/>
            </p:cNvSpPr>
            <p:nvPr/>
          </p:nvSpPr>
          <p:spPr bwMode="auto">
            <a:xfrm>
              <a:off x="0" y="0"/>
              <a:ext cx="118" cy="163"/>
            </a:xfrm>
            <a:custGeom>
              <a:avLst/>
              <a:gdLst>
                <a:gd name="T0" fmla="*/ 93 w 115"/>
                <a:gd name="T1" fmla="*/ 44 h 159"/>
                <a:gd name="T2" fmla="*/ 89 w 115"/>
                <a:gd name="T3" fmla="*/ 44 h 159"/>
                <a:gd name="T4" fmla="*/ 89 w 115"/>
                <a:gd name="T5" fmla="*/ 31 h 159"/>
                <a:gd name="T6" fmla="*/ 58 w 115"/>
                <a:gd name="T7" fmla="*/ 0 h 159"/>
                <a:gd name="T8" fmla="*/ 27 w 115"/>
                <a:gd name="T9" fmla="*/ 31 h 159"/>
                <a:gd name="T10" fmla="*/ 27 w 115"/>
                <a:gd name="T11" fmla="*/ 44 h 159"/>
                <a:gd name="T12" fmla="*/ 22 w 115"/>
                <a:gd name="T13" fmla="*/ 44 h 159"/>
                <a:gd name="T14" fmla="*/ 0 w 115"/>
                <a:gd name="T15" fmla="*/ 66 h 159"/>
                <a:gd name="T16" fmla="*/ 0 w 115"/>
                <a:gd name="T17" fmla="*/ 137 h 159"/>
                <a:gd name="T18" fmla="*/ 22 w 115"/>
                <a:gd name="T19" fmla="*/ 159 h 159"/>
                <a:gd name="T20" fmla="*/ 93 w 115"/>
                <a:gd name="T21" fmla="*/ 159 h 159"/>
                <a:gd name="T22" fmla="*/ 115 w 115"/>
                <a:gd name="T23" fmla="*/ 137 h 159"/>
                <a:gd name="T24" fmla="*/ 115 w 115"/>
                <a:gd name="T25" fmla="*/ 66 h 159"/>
                <a:gd name="T26" fmla="*/ 93 w 115"/>
                <a:gd name="T27" fmla="*/ 44 h 159"/>
                <a:gd name="T28" fmla="*/ 40 w 115"/>
                <a:gd name="T29" fmla="*/ 31 h 159"/>
                <a:gd name="T30" fmla="*/ 58 w 115"/>
                <a:gd name="T31" fmla="*/ 13 h 159"/>
                <a:gd name="T32" fmla="*/ 75 w 115"/>
                <a:gd name="T33" fmla="*/ 31 h 159"/>
                <a:gd name="T34" fmla="*/ 75 w 115"/>
                <a:gd name="T35" fmla="*/ 44 h 159"/>
                <a:gd name="T36" fmla="*/ 40 w 115"/>
                <a:gd name="T37" fmla="*/ 44 h 159"/>
                <a:gd name="T38" fmla="*/ 40 w 115"/>
                <a:gd name="T39" fmla="*/ 31 h 159"/>
                <a:gd name="T40" fmla="*/ 102 w 115"/>
                <a:gd name="T41" fmla="*/ 137 h 159"/>
                <a:gd name="T42" fmla="*/ 93 w 115"/>
                <a:gd name="T43" fmla="*/ 146 h 159"/>
                <a:gd name="T44" fmla="*/ 22 w 115"/>
                <a:gd name="T45" fmla="*/ 146 h 159"/>
                <a:gd name="T46" fmla="*/ 14 w 115"/>
                <a:gd name="T47" fmla="*/ 137 h 159"/>
                <a:gd name="T48" fmla="*/ 14 w 115"/>
                <a:gd name="T49" fmla="*/ 66 h 159"/>
                <a:gd name="T50" fmla="*/ 22 w 115"/>
                <a:gd name="T51" fmla="*/ 58 h 159"/>
                <a:gd name="T52" fmla="*/ 34 w 115"/>
                <a:gd name="T53" fmla="*/ 58 h 159"/>
                <a:gd name="T54" fmla="*/ 82 w 115"/>
                <a:gd name="T55" fmla="*/ 58 h 159"/>
                <a:gd name="T56" fmla="*/ 93 w 115"/>
                <a:gd name="T57" fmla="*/ 58 h 159"/>
                <a:gd name="T58" fmla="*/ 102 w 115"/>
                <a:gd name="T59" fmla="*/ 66 h 159"/>
                <a:gd name="T60" fmla="*/ 102 w 115"/>
                <a:gd name="T61" fmla="*/ 13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5" h="159">
                  <a:moveTo>
                    <a:pt x="93" y="44"/>
                  </a:moveTo>
                  <a:cubicBezTo>
                    <a:pt x="89" y="44"/>
                    <a:pt x="89" y="44"/>
                    <a:pt x="89" y="44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14"/>
                    <a:pt x="75" y="0"/>
                    <a:pt x="58" y="0"/>
                  </a:cubicBezTo>
                  <a:cubicBezTo>
                    <a:pt x="41" y="0"/>
                    <a:pt x="27" y="14"/>
                    <a:pt x="27" y="31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0" y="44"/>
                    <a:pt x="0" y="54"/>
                    <a:pt x="0" y="66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9"/>
                    <a:pt x="10" y="159"/>
                    <a:pt x="22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106" y="159"/>
                    <a:pt x="115" y="149"/>
                    <a:pt x="115" y="137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54"/>
                    <a:pt x="106" y="44"/>
                    <a:pt x="93" y="44"/>
                  </a:cubicBezTo>
                  <a:moveTo>
                    <a:pt x="40" y="31"/>
                  </a:moveTo>
                  <a:cubicBezTo>
                    <a:pt x="40" y="21"/>
                    <a:pt x="48" y="13"/>
                    <a:pt x="58" y="13"/>
                  </a:cubicBezTo>
                  <a:cubicBezTo>
                    <a:pt x="67" y="13"/>
                    <a:pt x="75" y="21"/>
                    <a:pt x="75" y="31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40" y="44"/>
                    <a:pt x="40" y="44"/>
                    <a:pt x="40" y="44"/>
                  </a:cubicBezTo>
                  <a:lnTo>
                    <a:pt x="40" y="31"/>
                  </a:lnTo>
                  <a:close/>
                  <a:moveTo>
                    <a:pt x="102" y="137"/>
                  </a:moveTo>
                  <a:cubicBezTo>
                    <a:pt x="102" y="142"/>
                    <a:pt x="98" y="146"/>
                    <a:pt x="93" y="146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18" y="146"/>
                    <a:pt x="14" y="142"/>
                    <a:pt x="14" y="137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2"/>
                    <a:pt x="18" y="58"/>
                    <a:pt x="22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82" y="58"/>
                    <a:pt x="82" y="58"/>
                    <a:pt x="82" y="58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8" y="58"/>
                    <a:pt x="102" y="62"/>
                    <a:pt x="102" y="66"/>
                  </a:cubicBezTo>
                  <a:lnTo>
                    <a:pt x="102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  <p:sp>
          <p:nvSpPr>
            <p:cNvPr id="13352" name="Freeform 40"/>
            <p:cNvSpPr>
              <a:spLocks/>
            </p:cNvSpPr>
            <p:nvPr/>
          </p:nvSpPr>
          <p:spPr bwMode="auto">
            <a:xfrm>
              <a:off x="26" y="108"/>
              <a:ext cx="66" cy="23"/>
            </a:xfrm>
            <a:custGeom>
              <a:avLst/>
              <a:gdLst>
                <a:gd name="T0" fmla="*/ 52 w 64"/>
                <a:gd name="T1" fmla="*/ 2 h 23"/>
                <a:gd name="T2" fmla="*/ 32 w 64"/>
                <a:gd name="T3" fmla="*/ 10 h 23"/>
                <a:gd name="T4" fmla="*/ 12 w 64"/>
                <a:gd name="T5" fmla="*/ 2 h 23"/>
                <a:gd name="T6" fmla="*/ 2 w 64"/>
                <a:gd name="T7" fmla="*/ 3 h 23"/>
                <a:gd name="T8" fmla="*/ 3 w 64"/>
                <a:gd name="T9" fmla="*/ 13 h 23"/>
                <a:gd name="T10" fmla="*/ 32 w 64"/>
                <a:gd name="T11" fmla="*/ 23 h 23"/>
                <a:gd name="T12" fmla="*/ 61 w 64"/>
                <a:gd name="T13" fmla="*/ 13 h 23"/>
                <a:gd name="T14" fmla="*/ 62 w 64"/>
                <a:gd name="T15" fmla="*/ 3 h 23"/>
                <a:gd name="T16" fmla="*/ 52 w 6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3">
                  <a:moveTo>
                    <a:pt x="52" y="2"/>
                  </a:moveTo>
                  <a:cubicBezTo>
                    <a:pt x="46" y="7"/>
                    <a:pt x="39" y="10"/>
                    <a:pt x="32" y="10"/>
                  </a:cubicBezTo>
                  <a:cubicBezTo>
                    <a:pt x="24" y="10"/>
                    <a:pt x="17" y="7"/>
                    <a:pt x="12" y="2"/>
                  </a:cubicBezTo>
                  <a:cubicBezTo>
                    <a:pt x="9" y="0"/>
                    <a:pt x="4" y="0"/>
                    <a:pt x="2" y="3"/>
                  </a:cubicBezTo>
                  <a:cubicBezTo>
                    <a:pt x="0" y="6"/>
                    <a:pt x="0" y="10"/>
                    <a:pt x="3" y="13"/>
                  </a:cubicBezTo>
                  <a:cubicBezTo>
                    <a:pt x="11" y="19"/>
                    <a:pt x="21" y="23"/>
                    <a:pt x="32" y="23"/>
                  </a:cubicBezTo>
                  <a:cubicBezTo>
                    <a:pt x="43" y="23"/>
                    <a:pt x="53" y="19"/>
                    <a:pt x="61" y="13"/>
                  </a:cubicBezTo>
                  <a:cubicBezTo>
                    <a:pt x="64" y="10"/>
                    <a:pt x="64" y="6"/>
                    <a:pt x="62" y="3"/>
                  </a:cubicBezTo>
                  <a:cubicBezTo>
                    <a:pt x="59" y="0"/>
                    <a:pt x="55" y="0"/>
                    <a:pt x="52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</p:grpSp>
      <p:sp>
        <p:nvSpPr>
          <p:cNvPr id="13353" name="Freeform 41"/>
          <p:cNvSpPr>
            <a:spLocks noEditPoints="1"/>
          </p:cNvSpPr>
          <p:nvPr/>
        </p:nvSpPr>
        <p:spPr bwMode="auto">
          <a:xfrm>
            <a:off x="7816851" y="2545292"/>
            <a:ext cx="397933" cy="313266"/>
          </a:xfrm>
          <a:custGeom>
            <a:avLst/>
            <a:gdLst>
              <a:gd name="T0" fmla="*/ 125 w 148"/>
              <a:gd name="T1" fmla="*/ 0 h 119"/>
              <a:gd name="T2" fmla="*/ 24 w 148"/>
              <a:gd name="T3" fmla="*/ 0 h 119"/>
              <a:gd name="T4" fmla="*/ 0 w 148"/>
              <a:gd name="T5" fmla="*/ 24 h 119"/>
              <a:gd name="T6" fmla="*/ 0 w 148"/>
              <a:gd name="T7" fmla="*/ 95 h 119"/>
              <a:gd name="T8" fmla="*/ 24 w 148"/>
              <a:gd name="T9" fmla="*/ 119 h 119"/>
              <a:gd name="T10" fmla="*/ 125 w 148"/>
              <a:gd name="T11" fmla="*/ 119 h 119"/>
              <a:gd name="T12" fmla="*/ 148 w 148"/>
              <a:gd name="T13" fmla="*/ 95 h 119"/>
              <a:gd name="T14" fmla="*/ 148 w 148"/>
              <a:gd name="T15" fmla="*/ 24 h 119"/>
              <a:gd name="T16" fmla="*/ 125 w 148"/>
              <a:gd name="T17" fmla="*/ 0 h 119"/>
              <a:gd name="T18" fmla="*/ 124 w 148"/>
              <a:gd name="T19" fmla="*/ 13 h 119"/>
              <a:gd name="T20" fmla="*/ 74 w 148"/>
              <a:gd name="T21" fmla="*/ 51 h 119"/>
              <a:gd name="T22" fmla="*/ 25 w 148"/>
              <a:gd name="T23" fmla="*/ 13 h 119"/>
              <a:gd name="T24" fmla="*/ 124 w 148"/>
              <a:gd name="T25" fmla="*/ 13 h 119"/>
              <a:gd name="T26" fmla="*/ 135 w 148"/>
              <a:gd name="T27" fmla="*/ 95 h 119"/>
              <a:gd name="T28" fmla="*/ 125 w 148"/>
              <a:gd name="T29" fmla="*/ 106 h 119"/>
              <a:gd name="T30" fmla="*/ 24 w 148"/>
              <a:gd name="T31" fmla="*/ 106 h 119"/>
              <a:gd name="T32" fmla="*/ 13 w 148"/>
              <a:gd name="T33" fmla="*/ 95 h 119"/>
              <a:gd name="T34" fmla="*/ 13 w 148"/>
              <a:gd name="T35" fmla="*/ 24 h 119"/>
              <a:gd name="T36" fmla="*/ 14 w 148"/>
              <a:gd name="T37" fmla="*/ 21 h 119"/>
              <a:gd name="T38" fmla="*/ 70 w 148"/>
              <a:gd name="T39" fmla="*/ 64 h 119"/>
              <a:gd name="T40" fmla="*/ 74 w 148"/>
              <a:gd name="T41" fmla="*/ 66 h 119"/>
              <a:gd name="T42" fmla="*/ 78 w 148"/>
              <a:gd name="T43" fmla="*/ 64 h 119"/>
              <a:gd name="T44" fmla="*/ 135 w 148"/>
              <a:gd name="T45" fmla="*/ 21 h 119"/>
              <a:gd name="T46" fmla="*/ 135 w 148"/>
              <a:gd name="T47" fmla="*/ 24 h 119"/>
              <a:gd name="T48" fmla="*/ 135 w 148"/>
              <a:gd name="T49" fmla="*/ 9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8" h="119">
                <a:moveTo>
                  <a:pt x="125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08"/>
                  <a:pt x="11" y="119"/>
                  <a:pt x="24" y="119"/>
                </a:cubicBezTo>
                <a:cubicBezTo>
                  <a:pt x="125" y="119"/>
                  <a:pt x="125" y="119"/>
                  <a:pt x="125" y="119"/>
                </a:cubicBezTo>
                <a:cubicBezTo>
                  <a:pt x="138" y="119"/>
                  <a:pt x="148" y="108"/>
                  <a:pt x="148" y="95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48" y="11"/>
                  <a:pt x="138" y="0"/>
                  <a:pt x="125" y="0"/>
                </a:cubicBezTo>
                <a:moveTo>
                  <a:pt x="124" y="13"/>
                </a:moveTo>
                <a:cubicBezTo>
                  <a:pt x="74" y="51"/>
                  <a:pt x="74" y="51"/>
                  <a:pt x="74" y="51"/>
                </a:cubicBezTo>
                <a:cubicBezTo>
                  <a:pt x="25" y="13"/>
                  <a:pt x="25" y="13"/>
                  <a:pt x="25" y="13"/>
                </a:cubicBezTo>
                <a:lnTo>
                  <a:pt x="124" y="13"/>
                </a:lnTo>
                <a:close/>
                <a:moveTo>
                  <a:pt x="135" y="95"/>
                </a:moveTo>
                <a:cubicBezTo>
                  <a:pt x="135" y="101"/>
                  <a:pt x="131" y="106"/>
                  <a:pt x="125" y="106"/>
                </a:cubicBezTo>
                <a:cubicBezTo>
                  <a:pt x="24" y="106"/>
                  <a:pt x="24" y="106"/>
                  <a:pt x="24" y="106"/>
                </a:cubicBezTo>
                <a:cubicBezTo>
                  <a:pt x="18" y="106"/>
                  <a:pt x="13" y="101"/>
                  <a:pt x="13" y="95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3"/>
                  <a:pt x="13" y="22"/>
                  <a:pt x="14" y="21"/>
                </a:cubicBezTo>
                <a:cubicBezTo>
                  <a:pt x="70" y="64"/>
                  <a:pt x="70" y="64"/>
                  <a:pt x="70" y="64"/>
                </a:cubicBezTo>
                <a:cubicBezTo>
                  <a:pt x="71" y="65"/>
                  <a:pt x="73" y="66"/>
                  <a:pt x="74" y="66"/>
                </a:cubicBezTo>
                <a:cubicBezTo>
                  <a:pt x="76" y="66"/>
                  <a:pt x="77" y="65"/>
                  <a:pt x="78" y="64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5" y="22"/>
                  <a:pt x="135" y="23"/>
                  <a:pt x="135" y="24"/>
                </a:cubicBezTo>
                <a:lnTo>
                  <a:pt x="135" y="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3359" name="Line 47"/>
          <p:cNvSpPr>
            <a:spLocks noChangeShapeType="1"/>
          </p:cNvSpPr>
          <p:nvPr/>
        </p:nvSpPr>
        <p:spPr bwMode="auto">
          <a:xfrm>
            <a:off x="5422900" y="2181225"/>
            <a:ext cx="0" cy="3456518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523880" y="500105"/>
            <a:ext cx="649860" cy="356238"/>
            <a:chOff x="779509" y="484063"/>
            <a:chExt cx="631151" cy="345982"/>
          </a:xfrm>
        </p:grpSpPr>
        <p:sp>
          <p:nvSpPr>
            <p:cNvPr id="47" name="矩形 46"/>
            <p:cNvSpPr/>
            <p:nvPr/>
          </p:nvSpPr>
          <p:spPr>
            <a:xfrm rot="2700000">
              <a:off x="779509" y="484063"/>
              <a:ext cx="345982" cy="34598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 rot="2700000">
              <a:off x="1074027" y="488740"/>
              <a:ext cx="336633" cy="336633"/>
            </a:xfrm>
            <a:prstGeom prst="rect">
              <a:avLst/>
            </a:prstGeom>
            <a:solidFill>
              <a:srgbClr val="0070C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1259140" y="433135"/>
            <a:ext cx="6551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单击此处添加文字内容</a:t>
            </a:r>
            <a:endParaRPr lang="zh-CN" altLang="en-US" sz="28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171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4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1" dur="500"/>
                                            <p:tgtEl>
                                              <p:spTgt spid="133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33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33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33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33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133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33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133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133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33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33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" fill="hold"/>
                                            <p:tgtEl>
                                              <p:spTgt spid="133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3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3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3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1335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1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33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133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33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300"/>
                                            <p:tgtEl>
                                              <p:spTgt spid="133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150" fill="hold"/>
                                            <p:tgtEl>
                                              <p:spTgt spid="133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133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133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300"/>
                                            <p:tgtEl>
                                              <p:spTgt spid="133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6" presetClass="emph" presetSubtype="0" autoRev="1" fill="hold" grpId="1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59" dur="150" fill="hold"/>
                                            <p:tgtEl>
                                              <p:spTgt spid="1334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4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500"/>
                                            <p:tgtEl>
                                              <p:spTgt spid="133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1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133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33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grpId="1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33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133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300" fill="hold"/>
                                            <p:tgtEl>
                                              <p:spTgt spid="133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300"/>
                                            <p:tgtEl>
                                              <p:spTgt spid="133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6" presetClass="emph" presetSubtype="0" autoRev="1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79" dur="150" fill="hold"/>
                                            <p:tgtEl>
                                              <p:spTgt spid="133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133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4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5" dur="500"/>
                                            <p:tgtEl>
                                              <p:spTgt spid="133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300" fill="hold"/>
                                            <p:tgtEl>
                                              <p:spTgt spid="133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300" fill="hold"/>
                                            <p:tgtEl>
                                              <p:spTgt spid="133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300"/>
                                            <p:tgtEl>
                                              <p:spTgt spid="13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6" presetClass="emph" presetSubtype="0" autoRev="1" fill="hold" grpId="1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animScale>
                                          <p:cBhvr>
                                            <p:cTn id="92" dur="150" fill="hold"/>
                                            <p:tgtEl>
                                              <p:spTgt spid="133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2" fill="hold" grpId="0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133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133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133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133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133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4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5" dur="500"/>
                                            <p:tgtEl>
                                              <p:spTgt spid="133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22" presetClass="entr" presetSubtype="1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8" dur="500"/>
                                            <p:tgtEl>
                                              <p:spTgt spid="133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53" presetClass="entr" presetSubtype="16" fill="hold" grpId="0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300" fill="hold"/>
                                            <p:tgtEl>
                                              <p:spTgt spid="133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133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300"/>
                                            <p:tgtEl>
                                              <p:spTgt spid="133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53" presetClass="entr" presetSubtype="16" fill="hold" grpId="0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300" fill="hold"/>
                                            <p:tgtEl>
                                              <p:spTgt spid="133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300" fill="hold"/>
                                            <p:tgtEl>
                                              <p:spTgt spid="133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300"/>
                                            <p:tgtEl>
                                              <p:spTgt spid="133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6" presetClass="emph" presetSubtype="0" autoRev="1" fill="hold" grpId="1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animScale>
                                          <p:cBhvr>
                                            <p:cTn id="120" dur="150" fill="hold"/>
                                            <p:tgtEl>
                                              <p:spTgt spid="133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300" fill="hold"/>
                                            <p:tgtEl>
                                              <p:spTgt spid="133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300" fill="hold"/>
                                            <p:tgtEl>
                                              <p:spTgt spid="133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300"/>
                                            <p:tgtEl>
                                              <p:spTgt spid="133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6" presetClass="emph" presetSubtype="0" autoRev="1" fill="hold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animScale>
                                          <p:cBhvr>
                                            <p:cTn id="127" dur="150" fill="hold"/>
                                            <p:tgtEl>
                                              <p:spTgt spid="1333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8" presetID="6" presetClass="emph" presetSubtype="0" autoRev="1" fill="hold" grpId="1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animScale>
                                          <p:cBhvr>
                                            <p:cTn id="129" dur="150" fill="hold"/>
                                            <p:tgtEl>
                                              <p:spTgt spid="133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0" presetID="53" presetClass="entr" presetSubtype="16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300" fill="hold"/>
                                            <p:tgtEl>
                                              <p:spTgt spid="133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133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4" dur="300"/>
                                            <p:tgtEl>
                                              <p:spTgt spid="133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6" presetClass="emph" presetSubtype="0" autoRev="1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animScale>
                                          <p:cBhvr>
                                            <p:cTn id="136" dur="150" fill="hold"/>
                                            <p:tgtEl>
                                              <p:spTgt spid="133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314" grpId="0"/>
          <p:bldP spid="13315" grpId="0" animBg="1"/>
          <p:bldP spid="13316" grpId="0" animBg="1"/>
          <p:bldP spid="13317" grpId="0" animBg="1"/>
          <p:bldP spid="13318" grpId="0" animBg="1"/>
          <p:bldP spid="13319" grpId="0" animBg="1"/>
          <p:bldP spid="13320" grpId="0" animBg="1"/>
          <p:bldP spid="13321" grpId="0" animBg="1"/>
          <p:bldP spid="13322" grpId="0" animBg="1"/>
          <p:bldP spid="13323" grpId="0" animBg="1"/>
          <p:bldP spid="13324" grpId="0" animBg="1"/>
          <p:bldP spid="13324" grpId="1" animBg="1"/>
          <p:bldP spid="13325" grpId="0" animBg="1"/>
          <p:bldP spid="13325" grpId="1" animBg="1"/>
          <p:bldP spid="13326" grpId="0" animBg="1"/>
          <p:bldP spid="13326" grpId="1" animBg="1"/>
          <p:bldP spid="13327" grpId="0" animBg="1"/>
          <p:bldP spid="13327" grpId="1" animBg="1"/>
          <p:bldP spid="13328" grpId="0" animBg="1"/>
          <p:bldP spid="13328" grpId="1" animBg="1"/>
          <p:bldP spid="13329" grpId="0" animBg="1"/>
          <p:bldP spid="13329" grpId="1" animBg="1"/>
          <p:bldP spid="13330" grpId="0" animBg="1"/>
          <p:bldP spid="13330" grpId="1" animBg="1"/>
          <p:bldP spid="13349" grpId="0" animBg="1"/>
          <p:bldP spid="13349" grpId="1" animBg="1"/>
          <p:bldP spid="13353" grpId="0" animBg="1"/>
          <p:bldP spid="13353" grpId="1" animBg="1"/>
          <p:bldP spid="1335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4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1" dur="500"/>
                                            <p:tgtEl>
                                              <p:spTgt spid="133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33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33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33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33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133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33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133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133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33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33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" fill="hold"/>
                                            <p:tgtEl>
                                              <p:spTgt spid="133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3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3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3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1335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1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33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133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33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300"/>
                                            <p:tgtEl>
                                              <p:spTgt spid="133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150" fill="hold"/>
                                            <p:tgtEl>
                                              <p:spTgt spid="133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133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133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300"/>
                                            <p:tgtEl>
                                              <p:spTgt spid="133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6" presetClass="emph" presetSubtype="0" autoRev="1" fill="hold" grpId="1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59" dur="150" fill="hold"/>
                                            <p:tgtEl>
                                              <p:spTgt spid="1334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4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500"/>
                                            <p:tgtEl>
                                              <p:spTgt spid="133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1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133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33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grpId="1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33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133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300" fill="hold"/>
                                            <p:tgtEl>
                                              <p:spTgt spid="133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300"/>
                                            <p:tgtEl>
                                              <p:spTgt spid="133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6" presetClass="emph" presetSubtype="0" autoRev="1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79" dur="150" fill="hold"/>
                                            <p:tgtEl>
                                              <p:spTgt spid="133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133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4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5" dur="500"/>
                                            <p:tgtEl>
                                              <p:spTgt spid="133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300" fill="hold"/>
                                            <p:tgtEl>
                                              <p:spTgt spid="133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300" fill="hold"/>
                                            <p:tgtEl>
                                              <p:spTgt spid="133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300"/>
                                            <p:tgtEl>
                                              <p:spTgt spid="13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6" presetClass="emph" presetSubtype="0" autoRev="1" fill="hold" grpId="1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animScale>
                                          <p:cBhvr>
                                            <p:cTn id="92" dur="150" fill="hold"/>
                                            <p:tgtEl>
                                              <p:spTgt spid="133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2" fill="hold" grpId="0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133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133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133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133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133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4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5" dur="500"/>
                                            <p:tgtEl>
                                              <p:spTgt spid="133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22" presetClass="entr" presetSubtype="1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8" dur="500"/>
                                            <p:tgtEl>
                                              <p:spTgt spid="133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53" presetClass="entr" presetSubtype="16" fill="hold" grpId="0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300" fill="hold"/>
                                            <p:tgtEl>
                                              <p:spTgt spid="133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133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300"/>
                                            <p:tgtEl>
                                              <p:spTgt spid="133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53" presetClass="entr" presetSubtype="16" fill="hold" grpId="0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300" fill="hold"/>
                                            <p:tgtEl>
                                              <p:spTgt spid="133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300" fill="hold"/>
                                            <p:tgtEl>
                                              <p:spTgt spid="133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300"/>
                                            <p:tgtEl>
                                              <p:spTgt spid="133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6" presetClass="emph" presetSubtype="0" autoRev="1" fill="hold" grpId="1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animScale>
                                          <p:cBhvr>
                                            <p:cTn id="120" dur="150" fill="hold"/>
                                            <p:tgtEl>
                                              <p:spTgt spid="133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300" fill="hold"/>
                                            <p:tgtEl>
                                              <p:spTgt spid="133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300" fill="hold"/>
                                            <p:tgtEl>
                                              <p:spTgt spid="133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300"/>
                                            <p:tgtEl>
                                              <p:spTgt spid="133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6" presetClass="emph" presetSubtype="0" autoRev="1" fill="hold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animScale>
                                          <p:cBhvr>
                                            <p:cTn id="127" dur="150" fill="hold"/>
                                            <p:tgtEl>
                                              <p:spTgt spid="1333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8" presetID="6" presetClass="emph" presetSubtype="0" autoRev="1" fill="hold" grpId="1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animScale>
                                          <p:cBhvr>
                                            <p:cTn id="129" dur="150" fill="hold"/>
                                            <p:tgtEl>
                                              <p:spTgt spid="133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0" presetID="53" presetClass="entr" presetSubtype="16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300" fill="hold"/>
                                            <p:tgtEl>
                                              <p:spTgt spid="133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133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4" dur="300"/>
                                            <p:tgtEl>
                                              <p:spTgt spid="133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6" presetClass="emph" presetSubtype="0" autoRev="1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animScale>
                                          <p:cBhvr>
                                            <p:cTn id="136" dur="150" fill="hold"/>
                                            <p:tgtEl>
                                              <p:spTgt spid="133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314" grpId="0"/>
          <p:bldP spid="13315" grpId="0" animBg="1"/>
          <p:bldP spid="13316" grpId="0" animBg="1"/>
          <p:bldP spid="13317" grpId="0" animBg="1"/>
          <p:bldP spid="13318" grpId="0" animBg="1"/>
          <p:bldP spid="13319" grpId="0" animBg="1"/>
          <p:bldP spid="13320" grpId="0" animBg="1"/>
          <p:bldP spid="13321" grpId="0" animBg="1"/>
          <p:bldP spid="13322" grpId="0" animBg="1"/>
          <p:bldP spid="13323" grpId="0" animBg="1"/>
          <p:bldP spid="13324" grpId="0" animBg="1"/>
          <p:bldP spid="13324" grpId="1" animBg="1"/>
          <p:bldP spid="13325" grpId="0" animBg="1"/>
          <p:bldP spid="13325" grpId="1" animBg="1"/>
          <p:bldP spid="13326" grpId="0" animBg="1"/>
          <p:bldP spid="13326" grpId="1" animBg="1"/>
          <p:bldP spid="13327" grpId="0" animBg="1"/>
          <p:bldP spid="13327" grpId="1" animBg="1"/>
          <p:bldP spid="13328" grpId="0" animBg="1"/>
          <p:bldP spid="13328" grpId="1" animBg="1"/>
          <p:bldP spid="13329" grpId="0" animBg="1"/>
          <p:bldP spid="13329" grpId="1" animBg="1"/>
          <p:bldP spid="13330" grpId="0" animBg="1"/>
          <p:bldP spid="13330" grpId="1" animBg="1"/>
          <p:bldP spid="13349" grpId="0" animBg="1"/>
          <p:bldP spid="13349" grpId="1" animBg="1"/>
          <p:bldP spid="13353" grpId="0" animBg="1"/>
          <p:bldP spid="13353" grpId="1" animBg="1"/>
          <p:bldP spid="13359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8700" y="1668385"/>
            <a:ext cx="10641775" cy="3769071"/>
            <a:chOff x="778700" y="1668385"/>
            <a:chExt cx="10641775" cy="3769071"/>
          </a:xfrm>
        </p:grpSpPr>
        <p:sp>
          <p:nvSpPr>
            <p:cNvPr id="3" name="文本框 2"/>
            <p:cNvSpPr txBox="1"/>
            <p:nvPr/>
          </p:nvSpPr>
          <p:spPr>
            <a:xfrm>
              <a:off x="8871162" y="1725344"/>
              <a:ext cx="1620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单击此处添加标题</a:t>
              </a:r>
              <a:endParaRPr lang="zh-CN" altLang="en-US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871162" y="2033121"/>
              <a:ext cx="2549313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此处更改文字内容</a:t>
              </a:r>
              <a:r>
                <a:rPr lang="zh-CN" altLang="en-US" sz="12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，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排版布局根据自己的内容进行修改</a:t>
              </a:r>
              <a:endParaRPr lang="zh-CN" alt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78700" y="1725344"/>
              <a:ext cx="25493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单击此处添加标题</a:t>
              </a:r>
              <a:endParaRPr lang="zh-CN" altLang="en-US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78700" y="2033121"/>
              <a:ext cx="2549313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此处更改文字内容</a:t>
              </a:r>
              <a:r>
                <a:rPr lang="zh-CN" altLang="en-US" sz="12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，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排版布局根据自己的内容进行修改</a:t>
              </a:r>
              <a:endParaRPr lang="zh-CN" alt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78700" y="3159746"/>
              <a:ext cx="25493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单击此处添加标题</a:t>
              </a:r>
              <a:endParaRPr lang="zh-CN" altLang="en-US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78700" y="3467523"/>
              <a:ext cx="2549313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此处更改文字内容</a:t>
              </a:r>
              <a:r>
                <a:rPr lang="zh-CN" altLang="en-US" sz="12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，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排版布局根据自己的内容进行修改</a:t>
              </a:r>
              <a:endParaRPr lang="zh-CN" alt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78700" y="4594148"/>
              <a:ext cx="25493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单击此处添加标题</a:t>
              </a:r>
              <a:endParaRPr lang="zh-CN" altLang="en-US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78700" y="4901925"/>
              <a:ext cx="2549313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此处更改文字内容</a:t>
              </a:r>
              <a:r>
                <a:rPr lang="zh-CN" altLang="en-US" sz="12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，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排版布局根据自己的内容进行修改</a:t>
              </a:r>
              <a:endParaRPr lang="zh-CN" alt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871162" y="3159746"/>
              <a:ext cx="1620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单击此处添加标题</a:t>
              </a:r>
              <a:endParaRPr lang="zh-CN" altLang="en-US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871162" y="3467523"/>
              <a:ext cx="2549313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此处更改文字内容</a:t>
              </a:r>
              <a:r>
                <a:rPr lang="zh-CN" altLang="en-US" sz="12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，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排版布局根据自己的内容进行修改</a:t>
              </a:r>
              <a:endParaRPr lang="zh-CN" alt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871162" y="4594148"/>
              <a:ext cx="1620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单击此处添加标题</a:t>
              </a:r>
              <a:endParaRPr lang="zh-CN" altLang="en-US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871162" y="4901925"/>
              <a:ext cx="2549313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此处更改文字内容</a:t>
              </a:r>
              <a:r>
                <a:rPr lang="zh-CN" altLang="en-US" sz="12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，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排版布局根据自己的内容进行修改</a:t>
              </a:r>
              <a:endParaRPr lang="zh-CN" alt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471708" y="1668385"/>
              <a:ext cx="900267" cy="900267"/>
            </a:xfrm>
            <a:prstGeom prst="ellips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blipFill>
                  <a:blip r:embed="rId3"/>
                  <a:stretch>
                    <a:fillRect/>
                  </a:stretch>
                </a:blipFill>
                <a:latin typeface="迷你简细黑" panose="03000509000000000000" pitchFamily="65" charset="-122"/>
                <a:ea typeface="迷你简细黑" panose="03000509000000000000" pitchFamily="65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471708" y="3102787"/>
              <a:ext cx="900267" cy="900267"/>
            </a:xfrm>
            <a:prstGeom prst="ellips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blipFill>
                  <a:blip r:embed="rId3"/>
                  <a:stretch>
                    <a:fillRect/>
                  </a:stretch>
                </a:blipFill>
                <a:latin typeface="迷你简细黑" panose="03000509000000000000" pitchFamily="65" charset="-122"/>
                <a:ea typeface="迷你简细黑" panose="03000509000000000000" pitchFamily="65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471708" y="4537189"/>
              <a:ext cx="900267" cy="900267"/>
            </a:xfrm>
            <a:prstGeom prst="ellips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blipFill>
                  <a:blip r:embed="rId3"/>
                  <a:stretch>
                    <a:fillRect/>
                  </a:stretch>
                </a:blipFill>
                <a:latin typeface="迷你简细黑" panose="03000509000000000000" pitchFamily="65" charset="-122"/>
                <a:ea typeface="迷你简细黑" panose="03000509000000000000" pitchFamily="65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7827200" y="1668385"/>
              <a:ext cx="900267" cy="900267"/>
            </a:xfrm>
            <a:prstGeom prst="ellips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blipFill>
                  <a:blip r:embed="rId3"/>
                  <a:stretch>
                    <a:fillRect/>
                  </a:stretch>
                </a:blipFill>
                <a:latin typeface="迷你简细黑" panose="03000509000000000000" pitchFamily="65" charset="-122"/>
                <a:ea typeface="迷你简细黑" panose="03000509000000000000" pitchFamily="65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7827200" y="3102787"/>
              <a:ext cx="900267" cy="900267"/>
            </a:xfrm>
            <a:prstGeom prst="ellips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blipFill>
                  <a:blip r:embed="rId3"/>
                  <a:stretch>
                    <a:fillRect/>
                  </a:stretch>
                </a:blipFill>
                <a:latin typeface="迷你简细黑" panose="03000509000000000000" pitchFamily="65" charset="-122"/>
                <a:ea typeface="迷你简细黑" panose="03000509000000000000" pitchFamily="65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7827200" y="4537189"/>
              <a:ext cx="900267" cy="900267"/>
            </a:xfrm>
            <a:prstGeom prst="ellips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blipFill>
                  <a:blip r:embed="rId3"/>
                  <a:stretch>
                    <a:fillRect/>
                  </a:stretch>
                </a:blipFill>
                <a:latin typeface="迷你简细黑" panose="03000509000000000000" pitchFamily="65" charset="-122"/>
                <a:ea typeface="迷你简细黑" panose="03000509000000000000" pitchFamily="65" charset="-122"/>
              </a:endParaRPr>
            </a:p>
          </p:txBody>
        </p:sp>
        <p:grpSp>
          <p:nvGrpSpPr>
            <p:cNvPr id="124" name="组合 123"/>
            <p:cNvGrpSpPr/>
            <p:nvPr/>
          </p:nvGrpSpPr>
          <p:grpSpPr>
            <a:xfrm>
              <a:off x="6741350" y="2118519"/>
              <a:ext cx="1085850" cy="2943225"/>
              <a:chOff x="6741350" y="2118519"/>
              <a:chExt cx="1085850" cy="2943225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6741350" y="2118519"/>
                <a:ext cx="1085850" cy="0"/>
              </a:xfrm>
              <a:prstGeom prst="line">
                <a:avLst/>
              </a:prstGeom>
              <a:noFill/>
              <a:ln w="190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6741350" y="3585369"/>
                <a:ext cx="1085850" cy="0"/>
              </a:xfrm>
              <a:prstGeom prst="line">
                <a:avLst/>
              </a:prstGeom>
              <a:noFill/>
              <a:ln w="190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6741350" y="5061744"/>
                <a:ext cx="1085850" cy="0"/>
              </a:xfrm>
              <a:prstGeom prst="line">
                <a:avLst/>
              </a:prstGeom>
              <a:noFill/>
              <a:ln w="190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6741350" y="2118519"/>
                <a:ext cx="0" cy="2943225"/>
              </a:xfrm>
              <a:prstGeom prst="line">
                <a:avLst/>
              </a:prstGeom>
              <a:noFill/>
              <a:ln w="190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42" name="直接连接符 41"/>
            <p:cNvCxnSpPr/>
            <p:nvPr/>
          </p:nvCxnSpPr>
          <p:spPr>
            <a:xfrm>
              <a:off x="6448425" y="3585369"/>
              <a:ext cx="292925" cy="0"/>
            </a:xfrm>
            <a:prstGeom prst="lin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3" name="文本框 42"/>
            <p:cNvSpPr txBox="1"/>
            <p:nvPr/>
          </p:nvSpPr>
          <p:spPr>
            <a:xfrm>
              <a:off x="5457824" y="3822313"/>
              <a:ext cx="12835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添加标题</a:t>
              </a:r>
              <a:endParaRPr lang="zh-CN" altLang="en-US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3733268" y="1976491"/>
              <a:ext cx="364409" cy="302521"/>
              <a:chOff x="3733268" y="1976491"/>
              <a:chExt cx="364409" cy="302521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45" name="Freeform 226"/>
              <p:cNvSpPr>
                <a:spLocks/>
              </p:cNvSpPr>
              <p:nvPr/>
            </p:nvSpPr>
            <p:spPr bwMode="auto">
              <a:xfrm>
                <a:off x="3896212" y="2020330"/>
                <a:ext cx="201465" cy="221290"/>
              </a:xfrm>
              <a:custGeom>
                <a:avLst/>
                <a:gdLst>
                  <a:gd name="T0" fmla="*/ 0 w 529"/>
                  <a:gd name="T1" fmla="*/ 0 h 581"/>
                  <a:gd name="T2" fmla="*/ 2 w 529"/>
                  <a:gd name="T3" fmla="*/ 11 h 581"/>
                  <a:gd name="T4" fmla="*/ 25 w 529"/>
                  <a:gd name="T5" fmla="*/ 56 h 581"/>
                  <a:gd name="T6" fmla="*/ 473 w 529"/>
                  <a:gd name="T7" fmla="*/ 56 h 581"/>
                  <a:gd name="T8" fmla="*/ 473 w 529"/>
                  <a:gd name="T9" fmla="*/ 525 h 581"/>
                  <a:gd name="T10" fmla="*/ 127 w 529"/>
                  <a:gd name="T11" fmla="*/ 525 h 581"/>
                  <a:gd name="T12" fmla="*/ 127 w 529"/>
                  <a:gd name="T13" fmla="*/ 581 h 581"/>
                  <a:gd name="T14" fmla="*/ 529 w 529"/>
                  <a:gd name="T15" fmla="*/ 581 h 581"/>
                  <a:gd name="T16" fmla="*/ 529 w 529"/>
                  <a:gd name="T17" fmla="*/ 0 h 581"/>
                  <a:gd name="T18" fmla="*/ 0 w 529"/>
                  <a:gd name="T19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9" h="581">
                    <a:moveTo>
                      <a:pt x="0" y="0"/>
                    </a:moveTo>
                    <a:cubicBezTo>
                      <a:pt x="1" y="4"/>
                      <a:pt x="2" y="7"/>
                      <a:pt x="2" y="11"/>
                    </a:cubicBezTo>
                    <a:cubicBezTo>
                      <a:pt x="14" y="22"/>
                      <a:pt x="22" y="38"/>
                      <a:pt x="25" y="56"/>
                    </a:cubicBezTo>
                    <a:cubicBezTo>
                      <a:pt x="473" y="56"/>
                      <a:pt x="473" y="56"/>
                      <a:pt x="473" y="56"/>
                    </a:cubicBezTo>
                    <a:cubicBezTo>
                      <a:pt x="473" y="525"/>
                      <a:pt x="473" y="525"/>
                      <a:pt x="473" y="525"/>
                    </a:cubicBezTo>
                    <a:cubicBezTo>
                      <a:pt x="127" y="525"/>
                      <a:pt x="127" y="525"/>
                      <a:pt x="127" y="525"/>
                    </a:cubicBezTo>
                    <a:cubicBezTo>
                      <a:pt x="127" y="581"/>
                      <a:pt x="127" y="581"/>
                      <a:pt x="127" y="581"/>
                    </a:cubicBezTo>
                    <a:cubicBezTo>
                      <a:pt x="529" y="581"/>
                      <a:pt x="529" y="581"/>
                      <a:pt x="529" y="581"/>
                    </a:cubicBezTo>
                    <a:cubicBezTo>
                      <a:pt x="529" y="0"/>
                      <a:pt x="529" y="0"/>
                      <a:pt x="52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46" name="Freeform 227"/>
              <p:cNvSpPr>
                <a:spLocks/>
              </p:cNvSpPr>
              <p:nvPr/>
            </p:nvSpPr>
            <p:spPr bwMode="auto">
              <a:xfrm>
                <a:off x="3770176" y="1976491"/>
                <a:ext cx="126842" cy="139736"/>
              </a:xfrm>
              <a:custGeom>
                <a:avLst/>
                <a:gdLst>
                  <a:gd name="T0" fmla="*/ 45 w 333"/>
                  <a:gd name="T1" fmla="*/ 243 h 367"/>
                  <a:gd name="T2" fmla="*/ 170 w 333"/>
                  <a:gd name="T3" fmla="*/ 367 h 367"/>
                  <a:gd name="T4" fmla="*/ 289 w 333"/>
                  <a:gd name="T5" fmla="*/ 243 h 367"/>
                  <a:gd name="T6" fmla="*/ 326 w 333"/>
                  <a:gd name="T7" fmla="*/ 203 h 367"/>
                  <a:gd name="T8" fmla="*/ 306 w 333"/>
                  <a:gd name="T9" fmla="*/ 142 h 367"/>
                  <a:gd name="T10" fmla="*/ 166 w 333"/>
                  <a:gd name="T11" fmla="*/ 0 h 367"/>
                  <a:gd name="T12" fmla="*/ 26 w 333"/>
                  <a:gd name="T13" fmla="*/ 142 h 367"/>
                  <a:gd name="T14" fmla="*/ 7 w 333"/>
                  <a:gd name="T15" fmla="*/ 203 h 367"/>
                  <a:gd name="T16" fmla="*/ 45 w 333"/>
                  <a:gd name="T17" fmla="*/ 243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3" h="367">
                    <a:moveTo>
                      <a:pt x="45" y="243"/>
                    </a:moveTo>
                    <a:cubicBezTo>
                      <a:pt x="71" y="308"/>
                      <a:pt x="118" y="367"/>
                      <a:pt x="170" y="367"/>
                    </a:cubicBezTo>
                    <a:cubicBezTo>
                      <a:pt x="222" y="367"/>
                      <a:pt x="266" y="308"/>
                      <a:pt x="289" y="243"/>
                    </a:cubicBezTo>
                    <a:cubicBezTo>
                      <a:pt x="305" y="242"/>
                      <a:pt x="320" y="226"/>
                      <a:pt x="326" y="203"/>
                    </a:cubicBezTo>
                    <a:cubicBezTo>
                      <a:pt x="333" y="176"/>
                      <a:pt x="324" y="149"/>
                      <a:pt x="306" y="142"/>
                    </a:cubicBezTo>
                    <a:cubicBezTo>
                      <a:pt x="302" y="63"/>
                      <a:pt x="241" y="0"/>
                      <a:pt x="166" y="0"/>
                    </a:cubicBezTo>
                    <a:cubicBezTo>
                      <a:pt x="92" y="0"/>
                      <a:pt x="31" y="63"/>
                      <a:pt x="26" y="142"/>
                    </a:cubicBezTo>
                    <a:cubicBezTo>
                      <a:pt x="9" y="149"/>
                      <a:pt x="0" y="176"/>
                      <a:pt x="7" y="203"/>
                    </a:cubicBezTo>
                    <a:cubicBezTo>
                      <a:pt x="13" y="227"/>
                      <a:pt x="29" y="243"/>
                      <a:pt x="45" y="24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47" name="Freeform 228"/>
              <p:cNvSpPr>
                <a:spLocks/>
              </p:cNvSpPr>
              <p:nvPr/>
            </p:nvSpPr>
            <p:spPr bwMode="auto">
              <a:xfrm>
                <a:off x="3930220" y="2070293"/>
                <a:ext cx="131678" cy="102022"/>
              </a:xfrm>
              <a:custGeom>
                <a:avLst/>
                <a:gdLst>
                  <a:gd name="T0" fmla="*/ 41 w 346"/>
                  <a:gd name="T1" fmla="*/ 111 h 268"/>
                  <a:gd name="T2" fmla="*/ 0 w 346"/>
                  <a:gd name="T3" fmla="*/ 151 h 268"/>
                  <a:gd name="T4" fmla="*/ 90 w 346"/>
                  <a:gd name="T5" fmla="*/ 268 h 268"/>
                  <a:gd name="T6" fmla="*/ 254 w 346"/>
                  <a:gd name="T7" fmla="*/ 125 h 268"/>
                  <a:gd name="T8" fmla="*/ 284 w 346"/>
                  <a:gd name="T9" fmla="*/ 158 h 268"/>
                  <a:gd name="T10" fmla="*/ 346 w 346"/>
                  <a:gd name="T11" fmla="*/ 0 h 268"/>
                  <a:gd name="T12" fmla="*/ 184 w 346"/>
                  <a:gd name="T13" fmla="*/ 50 h 268"/>
                  <a:gd name="T14" fmla="*/ 218 w 346"/>
                  <a:gd name="T15" fmla="*/ 87 h 268"/>
                  <a:gd name="T16" fmla="*/ 99 w 346"/>
                  <a:gd name="T17" fmla="*/ 190 h 268"/>
                  <a:gd name="T18" fmla="*/ 41 w 346"/>
                  <a:gd name="T19" fmla="*/ 111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6" h="268">
                    <a:moveTo>
                      <a:pt x="41" y="111"/>
                    </a:moveTo>
                    <a:cubicBezTo>
                      <a:pt x="0" y="151"/>
                      <a:pt x="0" y="151"/>
                      <a:pt x="0" y="151"/>
                    </a:cubicBezTo>
                    <a:cubicBezTo>
                      <a:pt x="12" y="165"/>
                      <a:pt x="90" y="268"/>
                      <a:pt x="90" y="268"/>
                    </a:cubicBezTo>
                    <a:cubicBezTo>
                      <a:pt x="254" y="125"/>
                      <a:pt x="254" y="125"/>
                      <a:pt x="254" y="125"/>
                    </a:cubicBezTo>
                    <a:cubicBezTo>
                      <a:pt x="284" y="158"/>
                      <a:pt x="284" y="158"/>
                      <a:pt x="284" y="158"/>
                    </a:cubicBezTo>
                    <a:cubicBezTo>
                      <a:pt x="346" y="0"/>
                      <a:pt x="346" y="0"/>
                      <a:pt x="346" y="0"/>
                    </a:cubicBezTo>
                    <a:cubicBezTo>
                      <a:pt x="184" y="50"/>
                      <a:pt x="184" y="50"/>
                      <a:pt x="184" y="50"/>
                    </a:cubicBezTo>
                    <a:cubicBezTo>
                      <a:pt x="218" y="87"/>
                      <a:pt x="218" y="87"/>
                      <a:pt x="218" y="87"/>
                    </a:cubicBezTo>
                    <a:cubicBezTo>
                      <a:pt x="99" y="190"/>
                      <a:pt x="99" y="190"/>
                      <a:pt x="99" y="190"/>
                    </a:cubicBezTo>
                    <a:lnTo>
                      <a:pt x="41" y="11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48" name="Freeform 229"/>
              <p:cNvSpPr>
                <a:spLocks/>
              </p:cNvSpPr>
              <p:nvPr/>
            </p:nvSpPr>
            <p:spPr bwMode="auto">
              <a:xfrm>
                <a:off x="3733268" y="2110264"/>
                <a:ext cx="200659" cy="168748"/>
              </a:xfrm>
              <a:custGeom>
                <a:avLst/>
                <a:gdLst>
                  <a:gd name="T0" fmla="*/ 407 w 527"/>
                  <a:gd name="T1" fmla="*/ 0 h 443"/>
                  <a:gd name="T2" fmla="*/ 294 w 527"/>
                  <a:gd name="T3" fmla="*/ 190 h 443"/>
                  <a:gd name="T4" fmla="*/ 280 w 527"/>
                  <a:gd name="T5" fmla="*/ 105 h 443"/>
                  <a:gd name="T6" fmla="*/ 295 w 527"/>
                  <a:gd name="T7" fmla="*/ 77 h 443"/>
                  <a:gd name="T8" fmla="*/ 263 w 527"/>
                  <a:gd name="T9" fmla="*/ 44 h 443"/>
                  <a:gd name="T10" fmla="*/ 230 w 527"/>
                  <a:gd name="T11" fmla="*/ 77 h 443"/>
                  <a:gd name="T12" fmla="*/ 246 w 527"/>
                  <a:gd name="T13" fmla="*/ 105 h 443"/>
                  <a:gd name="T14" fmla="*/ 232 w 527"/>
                  <a:gd name="T15" fmla="*/ 189 h 443"/>
                  <a:gd name="T16" fmla="*/ 120 w 527"/>
                  <a:gd name="T17" fmla="*/ 0 h 443"/>
                  <a:gd name="T18" fmla="*/ 2 w 527"/>
                  <a:gd name="T19" fmla="*/ 125 h 443"/>
                  <a:gd name="T20" fmla="*/ 0 w 527"/>
                  <a:gd name="T21" fmla="*/ 125 h 443"/>
                  <a:gd name="T22" fmla="*/ 0 w 527"/>
                  <a:gd name="T23" fmla="*/ 402 h 443"/>
                  <a:gd name="T24" fmla="*/ 1 w 527"/>
                  <a:gd name="T25" fmla="*/ 402 h 443"/>
                  <a:gd name="T26" fmla="*/ 263 w 527"/>
                  <a:gd name="T27" fmla="*/ 443 h 443"/>
                  <a:gd name="T28" fmla="*/ 526 w 527"/>
                  <a:gd name="T29" fmla="*/ 402 h 443"/>
                  <a:gd name="T30" fmla="*/ 527 w 527"/>
                  <a:gd name="T31" fmla="*/ 402 h 443"/>
                  <a:gd name="T32" fmla="*/ 527 w 527"/>
                  <a:gd name="T33" fmla="*/ 125 h 443"/>
                  <a:gd name="T34" fmla="*/ 525 w 527"/>
                  <a:gd name="T35" fmla="*/ 125 h 443"/>
                  <a:gd name="T36" fmla="*/ 407 w 527"/>
                  <a:gd name="T37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7" h="443">
                    <a:moveTo>
                      <a:pt x="407" y="0"/>
                    </a:moveTo>
                    <a:cubicBezTo>
                      <a:pt x="294" y="190"/>
                      <a:pt x="294" y="190"/>
                      <a:pt x="294" y="190"/>
                    </a:cubicBezTo>
                    <a:cubicBezTo>
                      <a:pt x="280" y="105"/>
                      <a:pt x="280" y="105"/>
                      <a:pt x="280" y="105"/>
                    </a:cubicBezTo>
                    <a:cubicBezTo>
                      <a:pt x="289" y="99"/>
                      <a:pt x="295" y="89"/>
                      <a:pt x="295" y="77"/>
                    </a:cubicBezTo>
                    <a:cubicBezTo>
                      <a:pt x="295" y="59"/>
                      <a:pt x="281" y="44"/>
                      <a:pt x="263" y="44"/>
                    </a:cubicBezTo>
                    <a:cubicBezTo>
                      <a:pt x="245" y="44"/>
                      <a:pt x="230" y="59"/>
                      <a:pt x="230" y="77"/>
                    </a:cubicBezTo>
                    <a:cubicBezTo>
                      <a:pt x="230" y="89"/>
                      <a:pt x="237" y="99"/>
                      <a:pt x="246" y="105"/>
                    </a:cubicBezTo>
                    <a:cubicBezTo>
                      <a:pt x="232" y="189"/>
                      <a:pt x="232" y="189"/>
                      <a:pt x="232" y="189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56" y="27"/>
                      <a:pt x="12" y="72"/>
                      <a:pt x="2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402"/>
                      <a:pt x="0" y="402"/>
                      <a:pt x="0" y="402"/>
                    </a:cubicBezTo>
                    <a:cubicBezTo>
                      <a:pt x="1" y="402"/>
                      <a:pt x="1" y="402"/>
                      <a:pt x="1" y="402"/>
                    </a:cubicBezTo>
                    <a:cubicBezTo>
                      <a:pt x="14" y="425"/>
                      <a:pt x="126" y="443"/>
                      <a:pt x="263" y="443"/>
                    </a:cubicBezTo>
                    <a:cubicBezTo>
                      <a:pt x="401" y="443"/>
                      <a:pt x="513" y="425"/>
                      <a:pt x="526" y="402"/>
                    </a:cubicBezTo>
                    <a:cubicBezTo>
                      <a:pt x="527" y="402"/>
                      <a:pt x="527" y="402"/>
                      <a:pt x="527" y="402"/>
                    </a:cubicBezTo>
                    <a:cubicBezTo>
                      <a:pt x="527" y="125"/>
                      <a:pt x="527" y="125"/>
                      <a:pt x="527" y="125"/>
                    </a:cubicBezTo>
                    <a:cubicBezTo>
                      <a:pt x="525" y="125"/>
                      <a:pt x="525" y="125"/>
                      <a:pt x="525" y="125"/>
                    </a:cubicBezTo>
                    <a:cubicBezTo>
                      <a:pt x="515" y="72"/>
                      <a:pt x="471" y="27"/>
                      <a:pt x="4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49" name="Freeform 230"/>
              <p:cNvSpPr>
                <a:spLocks/>
              </p:cNvSpPr>
              <p:nvPr/>
            </p:nvSpPr>
            <p:spPr bwMode="auto">
              <a:xfrm>
                <a:off x="3996139" y="2172315"/>
                <a:ext cx="30784" cy="38520"/>
              </a:xfrm>
              <a:custGeom>
                <a:avLst/>
                <a:gdLst>
                  <a:gd name="T0" fmla="*/ 0 w 81"/>
                  <a:gd name="T1" fmla="*/ 0 h 101"/>
                  <a:gd name="T2" fmla="*/ 0 w 81"/>
                  <a:gd name="T3" fmla="*/ 55 h 101"/>
                  <a:gd name="T4" fmla="*/ 40 w 81"/>
                  <a:gd name="T5" fmla="*/ 101 h 101"/>
                  <a:gd name="T6" fmla="*/ 81 w 81"/>
                  <a:gd name="T7" fmla="*/ 56 h 101"/>
                  <a:gd name="T8" fmla="*/ 81 w 81"/>
                  <a:gd name="T9" fmla="*/ 0 h 101"/>
                  <a:gd name="T10" fmla="*/ 59 w 81"/>
                  <a:gd name="T11" fmla="*/ 0 h 101"/>
                  <a:gd name="T12" fmla="*/ 59 w 81"/>
                  <a:gd name="T13" fmla="*/ 57 h 101"/>
                  <a:gd name="T14" fmla="*/ 40 w 81"/>
                  <a:gd name="T15" fmla="*/ 83 h 101"/>
                  <a:gd name="T16" fmla="*/ 22 w 81"/>
                  <a:gd name="T17" fmla="*/ 57 h 101"/>
                  <a:gd name="T18" fmla="*/ 22 w 81"/>
                  <a:gd name="T19" fmla="*/ 0 h 101"/>
                  <a:gd name="T20" fmla="*/ 0 w 81"/>
                  <a:gd name="T2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101">
                    <a:moveTo>
                      <a:pt x="0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87"/>
                      <a:pt x="15" y="101"/>
                      <a:pt x="40" y="101"/>
                    </a:cubicBezTo>
                    <a:cubicBezTo>
                      <a:pt x="65" y="101"/>
                      <a:pt x="81" y="86"/>
                      <a:pt x="81" y="56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75"/>
                      <a:pt x="52" y="83"/>
                      <a:pt x="40" y="83"/>
                    </a:cubicBezTo>
                    <a:cubicBezTo>
                      <a:pt x="29" y="83"/>
                      <a:pt x="22" y="74"/>
                      <a:pt x="22" y="57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50" name="Freeform 231"/>
              <p:cNvSpPr>
                <a:spLocks noEditPoints="1"/>
              </p:cNvSpPr>
              <p:nvPr/>
            </p:nvSpPr>
            <p:spPr bwMode="auto">
              <a:xfrm>
                <a:off x="4034176" y="2171993"/>
                <a:ext cx="27077" cy="38037"/>
              </a:xfrm>
              <a:custGeom>
                <a:avLst/>
                <a:gdLst>
                  <a:gd name="T0" fmla="*/ 31 w 71"/>
                  <a:gd name="T1" fmla="*/ 0 h 100"/>
                  <a:gd name="T2" fmla="*/ 0 w 71"/>
                  <a:gd name="T3" fmla="*/ 2 h 100"/>
                  <a:gd name="T4" fmla="*/ 0 w 71"/>
                  <a:gd name="T5" fmla="*/ 100 h 100"/>
                  <a:gd name="T6" fmla="*/ 23 w 71"/>
                  <a:gd name="T7" fmla="*/ 100 h 100"/>
                  <a:gd name="T8" fmla="*/ 23 w 71"/>
                  <a:gd name="T9" fmla="*/ 65 h 100"/>
                  <a:gd name="T10" fmla="*/ 30 w 71"/>
                  <a:gd name="T11" fmla="*/ 65 h 100"/>
                  <a:gd name="T12" fmla="*/ 62 w 71"/>
                  <a:gd name="T13" fmla="*/ 55 h 100"/>
                  <a:gd name="T14" fmla="*/ 71 w 71"/>
                  <a:gd name="T15" fmla="*/ 31 h 100"/>
                  <a:gd name="T16" fmla="*/ 61 w 71"/>
                  <a:gd name="T17" fmla="*/ 8 h 100"/>
                  <a:gd name="T18" fmla="*/ 31 w 71"/>
                  <a:gd name="T19" fmla="*/ 0 h 100"/>
                  <a:gd name="T20" fmla="*/ 30 w 71"/>
                  <a:gd name="T21" fmla="*/ 48 h 100"/>
                  <a:gd name="T22" fmla="*/ 23 w 71"/>
                  <a:gd name="T23" fmla="*/ 47 h 100"/>
                  <a:gd name="T24" fmla="*/ 23 w 71"/>
                  <a:gd name="T25" fmla="*/ 18 h 100"/>
                  <a:gd name="T26" fmla="*/ 32 w 71"/>
                  <a:gd name="T27" fmla="*/ 17 h 100"/>
                  <a:gd name="T28" fmla="*/ 49 w 71"/>
                  <a:gd name="T29" fmla="*/ 32 h 100"/>
                  <a:gd name="T30" fmla="*/ 30 w 71"/>
                  <a:gd name="T31" fmla="*/ 4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1" h="100">
                    <a:moveTo>
                      <a:pt x="31" y="0"/>
                    </a:moveTo>
                    <a:cubicBezTo>
                      <a:pt x="17" y="0"/>
                      <a:pt x="7" y="1"/>
                      <a:pt x="0" y="2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23" y="100"/>
                      <a:pt x="23" y="100"/>
                      <a:pt x="23" y="100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5" y="65"/>
                      <a:pt x="27" y="65"/>
                      <a:pt x="30" y="65"/>
                    </a:cubicBezTo>
                    <a:cubicBezTo>
                      <a:pt x="43" y="65"/>
                      <a:pt x="55" y="62"/>
                      <a:pt x="62" y="55"/>
                    </a:cubicBezTo>
                    <a:cubicBezTo>
                      <a:pt x="68" y="49"/>
                      <a:pt x="71" y="41"/>
                      <a:pt x="71" y="31"/>
                    </a:cubicBezTo>
                    <a:cubicBezTo>
                      <a:pt x="71" y="22"/>
                      <a:pt x="67" y="13"/>
                      <a:pt x="61" y="8"/>
                    </a:cubicBezTo>
                    <a:cubicBezTo>
                      <a:pt x="54" y="3"/>
                      <a:pt x="44" y="0"/>
                      <a:pt x="31" y="0"/>
                    </a:cubicBezTo>
                    <a:close/>
                    <a:moveTo>
                      <a:pt x="30" y="48"/>
                    </a:moveTo>
                    <a:cubicBezTo>
                      <a:pt x="27" y="48"/>
                      <a:pt x="24" y="48"/>
                      <a:pt x="23" y="47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4" y="18"/>
                      <a:pt x="27" y="17"/>
                      <a:pt x="32" y="17"/>
                    </a:cubicBezTo>
                    <a:cubicBezTo>
                      <a:pt x="43" y="17"/>
                      <a:pt x="49" y="23"/>
                      <a:pt x="49" y="32"/>
                    </a:cubicBezTo>
                    <a:cubicBezTo>
                      <a:pt x="49" y="42"/>
                      <a:pt x="42" y="48"/>
                      <a:pt x="3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8087067" y="1918952"/>
              <a:ext cx="386167" cy="443385"/>
              <a:chOff x="8087067" y="1918952"/>
              <a:chExt cx="386167" cy="443385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52" name="Freeform 244"/>
              <p:cNvSpPr>
                <a:spLocks/>
              </p:cNvSpPr>
              <p:nvPr/>
            </p:nvSpPr>
            <p:spPr bwMode="auto">
              <a:xfrm>
                <a:off x="8255330" y="1918952"/>
                <a:ext cx="54799" cy="60279"/>
              </a:xfrm>
              <a:custGeom>
                <a:avLst/>
                <a:gdLst>
                  <a:gd name="T0" fmla="*/ 19 w 144"/>
                  <a:gd name="T1" fmla="*/ 105 h 158"/>
                  <a:gd name="T2" fmla="*/ 73 w 144"/>
                  <a:gd name="T3" fmla="*/ 158 h 158"/>
                  <a:gd name="T4" fmla="*/ 125 w 144"/>
                  <a:gd name="T5" fmla="*/ 104 h 158"/>
                  <a:gd name="T6" fmla="*/ 141 w 144"/>
                  <a:gd name="T7" fmla="*/ 87 h 158"/>
                  <a:gd name="T8" fmla="*/ 132 w 144"/>
                  <a:gd name="T9" fmla="*/ 61 h 158"/>
                  <a:gd name="T10" fmla="*/ 72 w 144"/>
                  <a:gd name="T11" fmla="*/ 0 h 158"/>
                  <a:gd name="T12" fmla="*/ 11 w 144"/>
                  <a:gd name="T13" fmla="*/ 61 h 158"/>
                  <a:gd name="T14" fmla="*/ 3 w 144"/>
                  <a:gd name="T15" fmla="*/ 87 h 158"/>
                  <a:gd name="T16" fmla="*/ 19 w 144"/>
                  <a:gd name="T17" fmla="*/ 105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4" h="158">
                    <a:moveTo>
                      <a:pt x="19" y="105"/>
                    </a:moveTo>
                    <a:cubicBezTo>
                      <a:pt x="30" y="132"/>
                      <a:pt x="51" y="158"/>
                      <a:pt x="73" y="158"/>
                    </a:cubicBezTo>
                    <a:cubicBezTo>
                      <a:pt x="96" y="158"/>
                      <a:pt x="115" y="132"/>
                      <a:pt x="125" y="104"/>
                    </a:cubicBezTo>
                    <a:cubicBezTo>
                      <a:pt x="131" y="104"/>
                      <a:pt x="138" y="97"/>
                      <a:pt x="141" y="87"/>
                    </a:cubicBezTo>
                    <a:cubicBezTo>
                      <a:pt x="144" y="75"/>
                      <a:pt x="140" y="64"/>
                      <a:pt x="132" y="61"/>
                    </a:cubicBezTo>
                    <a:cubicBezTo>
                      <a:pt x="130" y="27"/>
                      <a:pt x="104" y="0"/>
                      <a:pt x="72" y="0"/>
                    </a:cubicBezTo>
                    <a:cubicBezTo>
                      <a:pt x="40" y="0"/>
                      <a:pt x="13" y="27"/>
                      <a:pt x="11" y="61"/>
                    </a:cubicBezTo>
                    <a:cubicBezTo>
                      <a:pt x="4" y="64"/>
                      <a:pt x="0" y="75"/>
                      <a:pt x="3" y="87"/>
                    </a:cubicBezTo>
                    <a:cubicBezTo>
                      <a:pt x="5" y="97"/>
                      <a:pt x="12" y="104"/>
                      <a:pt x="19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53" name="Freeform 245"/>
              <p:cNvSpPr>
                <a:spLocks/>
              </p:cNvSpPr>
              <p:nvPr/>
            </p:nvSpPr>
            <p:spPr bwMode="auto">
              <a:xfrm>
                <a:off x="8239374" y="1976491"/>
                <a:ext cx="86388" cy="84293"/>
              </a:xfrm>
              <a:custGeom>
                <a:avLst/>
                <a:gdLst>
                  <a:gd name="T0" fmla="*/ 95 w 227"/>
                  <a:gd name="T1" fmla="*/ 191 h 221"/>
                  <a:gd name="T2" fmla="*/ 95 w 227"/>
                  <a:gd name="T3" fmla="*/ 221 h 221"/>
                  <a:gd name="T4" fmla="*/ 116 w 227"/>
                  <a:gd name="T5" fmla="*/ 220 h 221"/>
                  <a:gd name="T6" fmla="*/ 138 w 227"/>
                  <a:gd name="T7" fmla="*/ 221 h 221"/>
                  <a:gd name="T8" fmla="*/ 138 w 227"/>
                  <a:gd name="T9" fmla="*/ 191 h 221"/>
                  <a:gd name="T10" fmla="*/ 227 w 227"/>
                  <a:gd name="T11" fmla="*/ 173 h 221"/>
                  <a:gd name="T12" fmla="*/ 227 w 227"/>
                  <a:gd name="T13" fmla="*/ 173 h 221"/>
                  <a:gd name="T14" fmla="*/ 227 w 227"/>
                  <a:gd name="T15" fmla="*/ 54 h 221"/>
                  <a:gd name="T16" fmla="*/ 226 w 227"/>
                  <a:gd name="T17" fmla="*/ 54 h 221"/>
                  <a:gd name="T18" fmla="*/ 176 w 227"/>
                  <a:gd name="T19" fmla="*/ 0 h 221"/>
                  <a:gd name="T20" fmla="*/ 127 w 227"/>
                  <a:gd name="T21" fmla="*/ 82 h 221"/>
                  <a:gd name="T22" fmla="*/ 121 w 227"/>
                  <a:gd name="T23" fmla="*/ 45 h 221"/>
                  <a:gd name="T24" fmla="*/ 127 w 227"/>
                  <a:gd name="T25" fmla="*/ 33 h 221"/>
                  <a:gd name="T26" fmla="*/ 113 w 227"/>
                  <a:gd name="T27" fmla="*/ 19 h 221"/>
                  <a:gd name="T28" fmla="*/ 99 w 227"/>
                  <a:gd name="T29" fmla="*/ 33 h 221"/>
                  <a:gd name="T30" fmla="*/ 106 w 227"/>
                  <a:gd name="T31" fmla="*/ 45 h 221"/>
                  <a:gd name="T32" fmla="*/ 100 w 227"/>
                  <a:gd name="T33" fmla="*/ 81 h 221"/>
                  <a:gd name="T34" fmla="*/ 52 w 227"/>
                  <a:gd name="T35" fmla="*/ 0 h 221"/>
                  <a:gd name="T36" fmla="*/ 1 w 227"/>
                  <a:gd name="T37" fmla="*/ 54 h 221"/>
                  <a:gd name="T38" fmla="*/ 0 w 227"/>
                  <a:gd name="T39" fmla="*/ 54 h 221"/>
                  <a:gd name="T40" fmla="*/ 0 w 227"/>
                  <a:gd name="T41" fmla="*/ 173 h 221"/>
                  <a:gd name="T42" fmla="*/ 1 w 227"/>
                  <a:gd name="T43" fmla="*/ 173 h 221"/>
                  <a:gd name="T44" fmla="*/ 95 w 227"/>
                  <a:gd name="T45" fmla="*/ 19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7" h="221">
                    <a:moveTo>
                      <a:pt x="95" y="191"/>
                    </a:moveTo>
                    <a:cubicBezTo>
                      <a:pt x="95" y="221"/>
                      <a:pt x="95" y="221"/>
                      <a:pt x="95" y="221"/>
                    </a:cubicBezTo>
                    <a:cubicBezTo>
                      <a:pt x="102" y="220"/>
                      <a:pt x="109" y="220"/>
                      <a:pt x="116" y="220"/>
                    </a:cubicBezTo>
                    <a:cubicBezTo>
                      <a:pt x="123" y="220"/>
                      <a:pt x="131" y="220"/>
                      <a:pt x="138" y="221"/>
                    </a:cubicBezTo>
                    <a:cubicBezTo>
                      <a:pt x="138" y="191"/>
                      <a:pt x="138" y="191"/>
                      <a:pt x="138" y="191"/>
                    </a:cubicBezTo>
                    <a:cubicBezTo>
                      <a:pt x="186" y="189"/>
                      <a:pt x="222" y="182"/>
                      <a:pt x="227" y="173"/>
                    </a:cubicBezTo>
                    <a:cubicBezTo>
                      <a:pt x="227" y="173"/>
                      <a:pt x="227" y="173"/>
                      <a:pt x="227" y="173"/>
                    </a:cubicBezTo>
                    <a:cubicBezTo>
                      <a:pt x="227" y="54"/>
                      <a:pt x="227" y="54"/>
                      <a:pt x="227" y="54"/>
                    </a:cubicBezTo>
                    <a:cubicBezTo>
                      <a:pt x="226" y="54"/>
                      <a:pt x="226" y="54"/>
                      <a:pt x="226" y="54"/>
                    </a:cubicBezTo>
                    <a:cubicBezTo>
                      <a:pt x="222" y="31"/>
                      <a:pt x="203" y="12"/>
                      <a:pt x="176" y="0"/>
                    </a:cubicBezTo>
                    <a:cubicBezTo>
                      <a:pt x="127" y="82"/>
                      <a:pt x="127" y="82"/>
                      <a:pt x="127" y="82"/>
                    </a:cubicBezTo>
                    <a:cubicBezTo>
                      <a:pt x="121" y="45"/>
                      <a:pt x="121" y="45"/>
                      <a:pt x="121" y="45"/>
                    </a:cubicBezTo>
                    <a:cubicBezTo>
                      <a:pt x="125" y="43"/>
                      <a:pt x="127" y="38"/>
                      <a:pt x="127" y="33"/>
                    </a:cubicBezTo>
                    <a:cubicBezTo>
                      <a:pt x="127" y="26"/>
                      <a:pt x="121" y="19"/>
                      <a:pt x="113" y="19"/>
                    </a:cubicBezTo>
                    <a:cubicBezTo>
                      <a:pt x="106" y="19"/>
                      <a:pt x="99" y="26"/>
                      <a:pt x="99" y="33"/>
                    </a:cubicBezTo>
                    <a:cubicBezTo>
                      <a:pt x="99" y="38"/>
                      <a:pt x="102" y="43"/>
                      <a:pt x="106" y="45"/>
                    </a:cubicBezTo>
                    <a:cubicBezTo>
                      <a:pt x="100" y="81"/>
                      <a:pt x="100" y="81"/>
                      <a:pt x="100" y="81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24" y="12"/>
                      <a:pt x="5" y="31"/>
                      <a:pt x="1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1" y="173"/>
                      <a:pt x="1" y="173"/>
                      <a:pt x="1" y="173"/>
                    </a:cubicBezTo>
                    <a:cubicBezTo>
                      <a:pt x="5" y="182"/>
                      <a:pt x="45" y="190"/>
                      <a:pt x="95" y="19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54" name="Freeform 246"/>
              <p:cNvSpPr>
                <a:spLocks/>
              </p:cNvSpPr>
              <p:nvPr/>
            </p:nvSpPr>
            <p:spPr bwMode="auto">
              <a:xfrm>
                <a:off x="8239696" y="2289648"/>
                <a:ext cx="86549" cy="72689"/>
              </a:xfrm>
              <a:custGeom>
                <a:avLst/>
                <a:gdLst>
                  <a:gd name="T0" fmla="*/ 175 w 227"/>
                  <a:gd name="T1" fmla="*/ 0 h 191"/>
                  <a:gd name="T2" fmla="*/ 127 w 227"/>
                  <a:gd name="T3" fmla="*/ 82 h 191"/>
                  <a:gd name="T4" fmla="*/ 121 w 227"/>
                  <a:gd name="T5" fmla="*/ 45 h 191"/>
                  <a:gd name="T6" fmla="*/ 127 w 227"/>
                  <a:gd name="T7" fmla="*/ 33 h 191"/>
                  <a:gd name="T8" fmla="*/ 113 w 227"/>
                  <a:gd name="T9" fmla="*/ 19 h 191"/>
                  <a:gd name="T10" fmla="*/ 99 w 227"/>
                  <a:gd name="T11" fmla="*/ 33 h 191"/>
                  <a:gd name="T12" fmla="*/ 106 w 227"/>
                  <a:gd name="T13" fmla="*/ 45 h 191"/>
                  <a:gd name="T14" fmla="*/ 100 w 227"/>
                  <a:gd name="T15" fmla="*/ 82 h 191"/>
                  <a:gd name="T16" fmla="*/ 52 w 227"/>
                  <a:gd name="T17" fmla="*/ 0 h 191"/>
                  <a:gd name="T18" fmla="*/ 1 w 227"/>
                  <a:gd name="T19" fmla="*/ 54 h 191"/>
                  <a:gd name="T20" fmla="*/ 0 w 227"/>
                  <a:gd name="T21" fmla="*/ 54 h 191"/>
                  <a:gd name="T22" fmla="*/ 0 w 227"/>
                  <a:gd name="T23" fmla="*/ 174 h 191"/>
                  <a:gd name="T24" fmla="*/ 0 w 227"/>
                  <a:gd name="T25" fmla="*/ 174 h 191"/>
                  <a:gd name="T26" fmla="*/ 114 w 227"/>
                  <a:gd name="T27" fmla="*/ 191 h 191"/>
                  <a:gd name="T28" fmla="*/ 227 w 227"/>
                  <a:gd name="T29" fmla="*/ 174 h 191"/>
                  <a:gd name="T30" fmla="*/ 227 w 227"/>
                  <a:gd name="T31" fmla="*/ 174 h 191"/>
                  <a:gd name="T32" fmla="*/ 227 w 227"/>
                  <a:gd name="T33" fmla="*/ 54 h 191"/>
                  <a:gd name="T34" fmla="*/ 226 w 227"/>
                  <a:gd name="T35" fmla="*/ 54 h 191"/>
                  <a:gd name="T36" fmla="*/ 175 w 227"/>
                  <a:gd name="T37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7" h="191">
                    <a:moveTo>
                      <a:pt x="175" y="0"/>
                    </a:moveTo>
                    <a:cubicBezTo>
                      <a:pt x="127" y="82"/>
                      <a:pt x="127" y="82"/>
                      <a:pt x="127" y="82"/>
                    </a:cubicBezTo>
                    <a:cubicBezTo>
                      <a:pt x="121" y="45"/>
                      <a:pt x="121" y="45"/>
                      <a:pt x="121" y="45"/>
                    </a:cubicBezTo>
                    <a:cubicBezTo>
                      <a:pt x="125" y="43"/>
                      <a:pt x="127" y="38"/>
                      <a:pt x="127" y="33"/>
                    </a:cubicBezTo>
                    <a:cubicBezTo>
                      <a:pt x="127" y="26"/>
                      <a:pt x="121" y="19"/>
                      <a:pt x="113" y="19"/>
                    </a:cubicBezTo>
                    <a:cubicBezTo>
                      <a:pt x="106" y="19"/>
                      <a:pt x="99" y="26"/>
                      <a:pt x="99" y="33"/>
                    </a:cubicBezTo>
                    <a:cubicBezTo>
                      <a:pt x="99" y="38"/>
                      <a:pt x="102" y="43"/>
                      <a:pt x="106" y="45"/>
                    </a:cubicBezTo>
                    <a:cubicBezTo>
                      <a:pt x="100" y="82"/>
                      <a:pt x="100" y="82"/>
                      <a:pt x="100" y="82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24" y="12"/>
                      <a:pt x="5" y="31"/>
                      <a:pt x="1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6" y="184"/>
                      <a:pt x="54" y="191"/>
                      <a:pt x="114" y="191"/>
                    </a:cubicBezTo>
                    <a:cubicBezTo>
                      <a:pt x="173" y="191"/>
                      <a:pt x="221" y="184"/>
                      <a:pt x="227" y="174"/>
                    </a:cubicBezTo>
                    <a:cubicBezTo>
                      <a:pt x="227" y="174"/>
                      <a:pt x="227" y="174"/>
                      <a:pt x="227" y="174"/>
                    </a:cubicBezTo>
                    <a:cubicBezTo>
                      <a:pt x="227" y="54"/>
                      <a:pt x="227" y="54"/>
                      <a:pt x="227" y="54"/>
                    </a:cubicBezTo>
                    <a:cubicBezTo>
                      <a:pt x="226" y="54"/>
                      <a:pt x="226" y="54"/>
                      <a:pt x="226" y="54"/>
                    </a:cubicBezTo>
                    <a:cubicBezTo>
                      <a:pt x="222" y="31"/>
                      <a:pt x="203" y="12"/>
                      <a:pt x="1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55" name="Freeform 247"/>
              <p:cNvSpPr>
                <a:spLocks/>
              </p:cNvSpPr>
              <p:nvPr/>
            </p:nvSpPr>
            <p:spPr bwMode="auto">
              <a:xfrm>
                <a:off x="8103022" y="2050468"/>
                <a:ext cx="54476" cy="60439"/>
              </a:xfrm>
              <a:custGeom>
                <a:avLst/>
                <a:gdLst>
                  <a:gd name="T0" fmla="*/ 19 w 143"/>
                  <a:gd name="T1" fmla="*/ 105 h 159"/>
                  <a:gd name="T2" fmla="*/ 73 w 143"/>
                  <a:gd name="T3" fmla="*/ 159 h 159"/>
                  <a:gd name="T4" fmla="*/ 124 w 143"/>
                  <a:gd name="T5" fmla="*/ 105 h 159"/>
                  <a:gd name="T6" fmla="*/ 140 w 143"/>
                  <a:gd name="T7" fmla="*/ 88 h 159"/>
                  <a:gd name="T8" fmla="*/ 132 w 143"/>
                  <a:gd name="T9" fmla="*/ 62 h 159"/>
                  <a:gd name="T10" fmla="*/ 72 w 143"/>
                  <a:gd name="T11" fmla="*/ 0 h 159"/>
                  <a:gd name="T12" fmla="*/ 11 w 143"/>
                  <a:gd name="T13" fmla="*/ 62 h 159"/>
                  <a:gd name="T14" fmla="*/ 3 w 143"/>
                  <a:gd name="T15" fmla="*/ 88 h 159"/>
                  <a:gd name="T16" fmla="*/ 19 w 143"/>
                  <a:gd name="T17" fmla="*/ 10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" h="159">
                    <a:moveTo>
                      <a:pt x="19" y="105"/>
                    </a:moveTo>
                    <a:cubicBezTo>
                      <a:pt x="30" y="133"/>
                      <a:pt x="51" y="159"/>
                      <a:pt x="73" y="159"/>
                    </a:cubicBezTo>
                    <a:cubicBezTo>
                      <a:pt x="96" y="159"/>
                      <a:pt x="115" y="133"/>
                      <a:pt x="124" y="105"/>
                    </a:cubicBezTo>
                    <a:cubicBezTo>
                      <a:pt x="131" y="105"/>
                      <a:pt x="138" y="98"/>
                      <a:pt x="140" y="88"/>
                    </a:cubicBezTo>
                    <a:cubicBezTo>
                      <a:pt x="143" y="76"/>
                      <a:pt x="140" y="65"/>
                      <a:pt x="132" y="62"/>
                    </a:cubicBezTo>
                    <a:cubicBezTo>
                      <a:pt x="130" y="27"/>
                      <a:pt x="104" y="0"/>
                      <a:pt x="72" y="0"/>
                    </a:cubicBezTo>
                    <a:cubicBezTo>
                      <a:pt x="39" y="0"/>
                      <a:pt x="13" y="27"/>
                      <a:pt x="11" y="62"/>
                    </a:cubicBezTo>
                    <a:cubicBezTo>
                      <a:pt x="3" y="65"/>
                      <a:pt x="0" y="76"/>
                      <a:pt x="3" y="88"/>
                    </a:cubicBezTo>
                    <a:cubicBezTo>
                      <a:pt x="5" y="98"/>
                      <a:pt x="12" y="105"/>
                      <a:pt x="19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56" name="Freeform 248"/>
              <p:cNvSpPr>
                <a:spLocks/>
              </p:cNvSpPr>
              <p:nvPr/>
            </p:nvSpPr>
            <p:spPr bwMode="auto">
              <a:xfrm>
                <a:off x="8402802" y="2054175"/>
                <a:ext cx="54315" cy="60279"/>
              </a:xfrm>
              <a:custGeom>
                <a:avLst/>
                <a:gdLst>
                  <a:gd name="T0" fmla="*/ 19 w 143"/>
                  <a:gd name="T1" fmla="*/ 105 h 158"/>
                  <a:gd name="T2" fmla="*/ 73 w 143"/>
                  <a:gd name="T3" fmla="*/ 158 h 158"/>
                  <a:gd name="T4" fmla="*/ 124 w 143"/>
                  <a:gd name="T5" fmla="*/ 105 h 158"/>
                  <a:gd name="T6" fmla="*/ 140 w 143"/>
                  <a:gd name="T7" fmla="*/ 87 h 158"/>
                  <a:gd name="T8" fmla="*/ 132 w 143"/>
                  <a:gd name="T9" fmla="*/ 61 h 158"/>
                  <a:gd name="T10" fmla="*/ 72 w 143"/>
                  <a:gd name="T11" fmla="*/ 0 h 158"/>
                  <a:gd name="T12" fmla="*/ 11 w 143"/>
                  <a:gd name="T13" fmla="*/ 61 h 158"/>
                  <a:gd name="T14" fmla="*/ 3 w 143"/>
                  <a:gd name="T15" fmla="*/ 87 h 158"/>
                  <a:gd name="T16" fmla="*/ 19 w 143"/>
                  <a:gd name="T17" fmla="*/ 105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" h="158">
                    <a:moveTo>
                      <a:pt x="19" y="105"/>
                    </a:moveTo>
                    <a:cubicBezTo>
                      <a:pt x="30" y="133"/>
                      <a:pt x="51" y="158"/>
                      <a:pt x="73" y="158"/>
                    </a:cubicBezTo>
                    <a:cubicBezTo>
                      <a:pt x="96" y="158"/>
                      <a:pt x="115" y="133"/>
                      <a:pt x="124" y="105"/>
                    </a:cubicBezTo>
                    <a:cubicBezTo>
                      <a:pt x="131" y="104"/>
                      <a:pt x="138" y="97"/>
                      <a:pt x="140" y="87"/>
                    </a:cubicBezTo>
                    <a:cubicBezTo>
                      <a:pt x="143" y="76"/>
                      <a:pt x="140" y="64"/>
                      <a:pt x="132" y="61"/>
                    </a:cubicBezTo>
                    <a:cubicBezTo>
                      <a:pt x="130" y="27"/>
                      <a:pt x="104" y="0"/>
                      <a:pt x="72" y="0"/>
                    </a:cubicBezTo>
                    <a:cubicBezTo>
                      <a:pt x="39" y="0"/>
                      <a:pt x="13" y="27"/>
                      <a:pt x="11" y="61"/>
                    </a:cubicBezTo>
                    <a:cubicBezTo>
                      <a:pt x="3" y="64"/>
                      <a:pt x="0" y="76"/>
                      <a:pt x="3" y="87"/>
                    </a:cubicBezTo>
                    <a:cubicBezTo>
                      <a:pt x="5" y="98"/>
                      <a:pt x="12" y="105"/>
                      <a:pt x="19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57" name="Freeform 249"/>
              <p:cNvSpPr>
                <a:spLocks/>
              </p:cNvSpPr>
              <p:nvPr/>
            </p:nvSpPr>
            <p:spPr bwMode="auto">
              <a:xfrm>
                <a:off x="8364282" y="2111714"/>
                <a:ext cx="108952" cy="72850"/>
              </a:xfrm>
              <a:custGeom>
                <a:avLst/>
                <a:gdLst>
                  <a:gd name="T0" fmla="*/ 285 w 286"/>
                  <a:gd name="T1" fmla="*/ 54 h 191"/>
                  <a:gd name="T2" fmla="*/ 234 w 286"/>
                  <a:gd name="T3" fmla="*/ 0 h 191"/>
                  <a:gd name="T4" fmla="*/ 186 w 286"/>
                  <a:gd name="T5" fmla="*/ 82 h 191"/>
                  <a:gd name="T6" fmla="*/ 180 w 286"/>
                  <a:gd name="T7" fmla="*/ 45 h 191"/>
                  <a:gd name="T8" fmla="*/ 186 w 286"/>
                  <a:gd name="T9" fmla="*/ 34 h 191"/>
                  <a:gd name="T10" fmla="*/ 172 w 286"/>
                  <a:gd name="T11" fmla="*/ 20 h 191"/>
                  <a:gd name="T12" fmla="*/ 158 w 286"/>
                  <a:gd name="T13" fmla="*/ 34 h 191"/>
                  <a:gd name="T14" fmla="*/ 165 w 286"/>
                  <a:gd name="T15" fmla="*/ 45 h 191"/>
                  <a:gd name="T16" fmla="*/ 159 w 286"/>
                  <a:gd name="T17" fmla="*/ 82 h 191"/>
                  <a:gd name="T18" fmla="*/ 111 w 286"/>
                  <a:gd name="T19" fmla="*/ 0 h 191"/>
                  <a:gd name="T20" fmla="*/ 60 w 286"/>
                  <a:gd name="T21" fmla="*/ 54 h 191"/>
                  <a:gd name="T22" fmla="*/ 59 w 286"/>
                  <a:gd name="T23" fmla="*/ 54 h 191"/>
                  <a:gd name="T24" fmla="*/ 59 w 286"/>
                  <a:gd name="T25" fmla="*/ 68 h 191"/>
                  <a:gd name="T26" fmla="*/ 2 w 286"/>
                  <a:gd name="T27" fmla="*/ 68 h 191"/>
                  <a:gd name="T28" fmla="*/ 2 w 286"/>
                  <a:gd name="T29" fmla="*/ 80 h 191"/>
                  <a:gd name="T30" fmla="*/ 0 w 286"/>
                  <a:gd name="T31" fmla="*/ 110 h 191"/>
                  <a:gd name="T32" fmla="*/ 59 w 286"/>
                  <a:gd name="T33" fmla="*/ 110 h 191"/>
                  <a:gd name="T34" fmla="*/ 59 w 286"/>
                  <a:gd name="T35" fmla="*/ 174 h 191"/>
                  <a:gd name="T36" fmla="*/ 59 w 286"/>
                  <a:gd name="T37" fmla="*/ 174 h 191"/>
                  <a:gd name="T38" fmla="*/ 173 w 286"/>
                  <a:gd name="T39" fmla="*/ 191 h 191"/>
                  <a:gd name="T40" fmla="*/ 286 w 286"/>
                  <a:gd name="T41" fmla="*/ 174 h 191"/>
                  <a:gd name="T42" fmla="*/ 286 w 286"/>
                  <a:gd name="T43" fmla="*/ 174 h 191"/>
                  <a:gd name="T44" fmla="*/ 286 w 286"/>
                  <a:gd name="T45" fmla="*/ 54 h 191"/>
                  <a:gd name="T46" fmla="*/ 285 w 286"/>
                  <a:gd name="T47" fmla="*/ 54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6" h="191">
                    <a:moveTo>
                      <a:pt x="285" y="54"/>
                    </a:moveTo>
                    <a:cubicBezTo>
                      <a:pt x="281" y="32"/>
                      <a:pt x="262" y="12"/>
                      <a:pt x="234" y="0"/>
                    </a:cubicBezTo>
                    <a:cubicBezTo>
                      <a:pt x="186" y="82"/>
                      <a:pt x="186" y="82"/>
                      <a:pt x="186" y="82"/>
                    </a:cubicBezTo>
                    <a:cubicBezTo>
                      <a:pt x="180" y="45"/>
                      <a:pt x="180" y="45"/>
                      <a:pt x="180" y="45"/>
                    </a:cubicBezTo>
                    <a:cubicBezTo>
                      <a:pt x="184" y="43"/>
                      <a:pt x="186" y="39"/>
                      <a:pt x="186" y="34"/>
                    </a:cubicBezTo>
                    <a:cubicBezTo>
                      <a:pt x="186" y="26"/>
                      <a:pt x="180" y="20"/>
                      <a:pt x="172" y="20"/>
                    </a:cubicBezTo>
                    <a:cubicBezTo>
                      <a:pt x="165" y="20"/>
                      <a:pt x="158" y="26"/>
                      <a:pt x="158" y="34"/>
                    </a:cubicBezTo>
                    <a:cubicBezTo>
                      <a:pt x="158" y="39"/>
                      <a:pt x="161" y="43"/>
                      <a:pt x="165" y="45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83" y="12"/>
                      <a:pt x="64" y="32"/>
                      <a:pt x="60" y="54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2" y="72"/>
                      <a:pt x="2" y="76"/>
                      <a:pt x="2" y="80"/>
                    </a:cubicBezTo>
                    <a:cubicBezTo>
                      <a:pt x="2" y="90"/>
                      <a:pt x="1" y="100"/>
                      <a:pt x="0" y="110"/>
                    </a:cubicBezTo>
                    <a:cubicBezTo>
                      <a:pt x="59" y="110"/>
                      <a:pt x="59" y="110"/>
                      <a:pt x="59" y="110"/>
                    </a:cubicBezTo>
                    <a:cubicBezTo>
                      <a:pt x="59" y="174"/>
                      <a:pt x="59" y="174"/>
                      <a:pt x="59" y="174"/>
                    </a:cubicBezTo>
                    <a:cubicBezTo>
                      <a:pt x="59" y="174"/>
                      <a:pt x="59" y="174"/>
                      <a:pt x="59" y="174"/>
                    </a:cubicBezTo>
                    <a:cubicBezTo>
                      <a:pt x="65" y="184"/>
                      <a:pt x="113" y="191"/>
                      <a:pt x="173" y="191"/>
                    </a:cubicBezTo>
                    <a:cubicBezTo>
                      <a:pt x="232" y="191"/>
                      <a:pt x="280" y="184"/>
                      <a:pt x="286" y="174"/>
                    </a:cubicBezTo>
                    <a:cubicBezTo>
                      <a:pt x="286" y="174"/>
                      <a:pt x="286" y="174"/>
                      <a:pt x="286" y="174"/>
                    </a:cubicBezTo>
                    <a:cubicBezTo>
                      <a:pt x="286" y="54"/>
                      <a:pt x="286" y="54"/>
                      <a:pt x="286" y="54"/>
                    </a:cubicBezTo>
                    <a:lnTo>
                      <a:pt x="285" y="5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58" name="Freeform 250"/>
              <p:cNvSpPr>
                <a:spLocks noEditPoints="1"/>
              </p:cNvSpPr>
              <p:nvPr/>
            </p:nvSpPr>
            <p:spPr bwMode="auto">
              <a:xfrm>
                <a:off x="8205528" y="2063685"/>
                <a:ext cx="155692" cy="156982"/>
              </a:xfrm>
              <a:custGeom>
                <a:avLst/>
                <a:gdLst>
                  <a:gd name="T0" fmla="*/ 205 w 409"/>
                  <a:gd name="T1" fmla="*/ 0 h 412"/>
                  <a:gd name="T2" fmla="*/ 0 w 409"/>
                  <a:gd name="T3" fmla="*/ 206 h 412"/>
                  <a:gd name="T4" fmla="*/ 205 w 409"/>
                  <a:gd name="T5" fmla="*/ 412 h 412"/>
                  <a:gd name="T6" fmla="*/ 409 w 409"/>
                  <a:gd name="T7" fmla="*/ 206 h 412"/>
                  <a:gd name="T8" fmla="*/ 205 w 409"/>
                  <a:gd name="T9" fmla="*/ 0 h 412"/>
                  <a:gd name="T10" fmla="*/ 205 w 409"/>
                  <a:gd name="T11" fmla="*/ 363 h 412"/>
                  <a:gd name="T12" fmla="*/ 49 w 409"/>
                  <a:gd name="T13" fmla="*/ 206 h 412"/>
                  <a:gd name="T14" fmla="*/ 205 w 409"/>
                  <a:gd name="T15" fmla="*/ 49 h 412"/>
                  <a:gd name="T16" fmla="*/ 360 w 409"/>
                  <a:gd name="T17" fmla="*/ 206 h 412"/>
                  <a:gd name="T18" fmla="*/ 205 w 409"/>
                  <a:gd name="T19" fmla="*/ 363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9" h="412">
                    <a:moveTo>
                      <a:pt x="205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320"/>
                      <a:pt x="92" y="412"/>
                      <a:pt x="205" y="412"/>
                    </a:cubicBezTo>
                    <a:cubicBezTo>
                      <a:pt x="318" y="412"/>
                      <a:pt x="409" y="320"/>
                      <a:pt x="409" y="206"/>
                    </a:cubicBezTo>
                    <a:cubicBezTo>
                      <a:pt x="409" y="92"/>
                      <a:pt x="318" y="0"/>
                      <a:pt x="205" y="0"/>
                    </a:cubicBezTo>
                    <a:close/>
                    <a:moveTo>
                      <a:pt x="205" y="363"/>
                    </a:moveTo>
                    <a:cubicBezTo>
                      <a:pt x="119" y="363"/>
                      <a:pt x="49" y="293"/>
                      <a:pt x="49" y="206"/>
                    </a:cubicBezTo>
                    <a:cubicBezTo>
                      <a:pt x="49" y="120"/>
                      <a:pt x="119" y="49"/>
                      <a:pt x="205" y="49"/>
                    </a:cubicBezTo>
                    <a:cubicBezTo>
                      <a:pt x="291" y="49"/>
                      <a:pt x="360" y="120"/>
                      <a:pt x="360" y="206"/>
                    </a:cubicBezTo>
                    <a:cubicBezTo>
                      <a:pt x="360" y="293"/>
                      <a:pt x="291" y="363"/>
                      <a:pt x="205" y="36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59" name="Freeform 251"/>
              <p:cNvSpPr>
                <a:spLocks/>
              </p:cNvSpPr>
              <p:nvPr/>
            </p:nvSpPr>
            <p:spPr bwMode="auto">
              <a:xfrm>
                <a:off x="8087067" y="2108329"/>
                <a:ext cx="115722" cy="72689"/>
              </a:xfrm>
              <a:custGeom>
                <a:avLst/>
                <a:gdLst>
                  <a:gd name="T0" fmla="*/ 302 w 304"/>
                  <a:gd name="T1" fmla="*/ 77 h 191"/>
                  <a:gd name="T2" fmla="*/ 227 w 304"/>
                  <a:gd name="T3" fmla="*/ 77 h 191"/>
                  <a:gd name="T4" fmla="*/ 227 w 304"/>
                  <a:gd name="T5" fmla="*/ 54 h 191"/>
                  <a:gd name="T6" fmla="*/ 226 w 304"/>
                  <a:gd name="T7" fmla="*/ 54 h 191"/>
                  <a:gd name="T8" fmla="*/ 175 w 304"/>
                  <a:gd name="T9" fmla="*/ 0 h 191"/>
                  <a:gd name="T10" fmla="*/ 127 w 304"/>
                  <a:gd name="T11" fmla="*/ 82 h 191"/>
                  <a:gd name="T12" fmla="*/ 121 w 304"/>
                  <a:gd name="T13" fmla="*/ 45 h 191"/>
                  <a:gd name="T14" fmla="*/ 127 w 304"/>
                  <a:gd name="T15" fmla="*/ 33 h 191"/>
                  <a:gd name="T16" fmla="*/ 113 w 304"/>
                  <a:gd name="T17" fmla="*/ 19 h 191"/>
                  <a:gd name="T18" fmla="*/ 99 w 304"/>
                  <a:gd name="T19" fmla="*/ 33 h 191"/>
                  <a:gd name="T20" fmla="*/ 106 w 304"/>
                  <a:gd name="T21" fmla="*/ 45 h 191"/>
                  <a:gd name="T22" fmla="*/ 100 w 304"/>
                  <a:gd name="T23" fmla="*/ 81 h 191"/>
                  <a:gd name="T24" fmla="*/ 52 w 304"/>
                  <a:gd name="T25" fmla="*/ 0 h 191"/>
                  <a:gd name="T26" fmla="*/ 1 w 304"/>
                  <a:gd name="T27" fmla="*/ 54 h 191"/>
                  <a:gd name="T28" fmla="*/ 0 w 304"/>
                  <a:gd name="T29" fmla="*/ 54 h 191"/>
                  <a:gd name="T30" fmla="*/ 0 w 304"/>
                  <a:gd name="T31" fmla="*/ 173 h 191"/>
                  <a:gd name="T32" fmla="*/ 0 w 304"/>
                  <a:gd name="T33" fmla="*/ 173 h 191"/>
                  <a:gd name="T34" fmla="*/ 114 w 304"/>
                  <a:gd name="T35" fmla="*/ 191 h 191"/>
                  <a:gd name="T36" fmla="*/ 227 w 304"/>
                  <a:gd name="T37" fmla="*/ 173 h 191"/>
                  <a:gd name="T38" fmla="*/ 227 w 304"/>
                  <a:gd name="T39" fmla="*/ 173 h 191"/>
                  <a:gd name="T40" fmla="*/ 227 w 304"/>
                  <a:gd name="T41" fmla="*/ 119 h 191"/>
                  <a:gd name="T42" fmla="*/ 304 w 304"/>
                  <a:gd name="T43" fmla="*/ 119 h 191"/>
                  <a:gd name="T44" fmla="*/ 302 w 304"/>
                  <a:gd name="T45" fmla="*/ 89 h 191"/>
                  <a:gd name="T46" fmla="*/ 302 w 304"/>
                  <a:gd name="T47" fmla="*/ 77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4" h="191">
                    <a:moveTo>
                      <a:pt x="302" y="77"/>
                    </a:moveTo>
                    <a:cubicBezTo>
                      <a:pt x="227" y="77"/>
                      <a:pt x="227" y="77"/>
                      <a:pt x="227" y="77"/>
                    </a:cubicBezTo>
                    <a:cubicBezTo>
                      <a:pt x="227" y="54"/>
                      <a:pt x="227" y="54"/>
                      <a:pt x="227" y="54"/>
                    </a:cubicBezTo>
                    <a:cubicBezTo>
                      <a:pt x="226" y="54"/>
                      <a:pt x="226" y="54"/>
                      <a:pt x="226" y="54"/>
                    </a:cubicBezTo>
                    <a:cubicBezTo>
                      <a:pt x="222" y="31"/>
                      <a:pt x="203" y="12"/>
                      <a:pt x="175" y="0"/>
                    </a:cubicBezTo>
                    <a:cubicBezTo>
                      <a:pt x="127" y="82"/>
                      <a:pt x="127" y="82"/>
                      <a:pt x="127" y="82"/>
                    </a:cubicBezTo>
                    <a:cubicBezTo>
                      <a:pt x="121" y="45"/>
                      <a:pt x="121" y="45"/>
                      <a:pt x="121" y="45"/>
                    </a:cubicBezTo>
                    <a:cubicBezTo>
                      <a:pt x="125" y="42"/>
                      <a:pt x="127" y="38"/>
                      <a:pt x="127" y="33"/>
                    </a:cubicBezTo>
                    <a:cubicBezTo>
                      <a:pt x="127" y="25"/>
                      <a:pt x="121" y="19"/>
                      <a:pt x="113" y="19"/>
                    </a:cubicBezTo>
                    <a:cubicBezTo>
                      <a:pt x="106" y="19"/>
                      <a:pt x="99" y="25"/>
                      <a:pt x="99" y="33"/>
                    </a:cubicBezTo>
                    <a:cubicBezTo>
                      <a:pt x="99" y="38"/>
                      <a:pt x="102" y="42"/>
                      <a:pt x="106" y="45"/>
                    </a:cubicBezTo>
                    <a:cubicBezTo>
                      <a:pt x="100" y="81"/>
                      <a:pt x="100" y="81"/>
                      <a:pt x="100" y="81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24" y="12"/>
                      <a:pt x="5" y="31"/>
                      <a:pt x="1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6" y="183"/>
                      <a:pt x="54" y="191"/>
                      <a:pt x="114" y="191"/>
                    </a:cubicBezTo>
                    <a:cubicBezTo>
                      <a:pt x="173" y="191"/>
                      <a:pt x="221" y="183"/>
                      <a:pt x="227" y="173"/>
                    </a:cubicBezTo>
                    <a:cubicBezTo>
                      <a:pt x="227" y="173"/>
                      <a:pt x="227" y="173"/>
                      <a:pt x="227" y="173"/>
                    </a:cubicBezTo>
                    <a:cubicBezTo>
                      <a:pt x="227" y="119"/>
                      <a:pt x="227" y="119"/>
                      <a:pt x="227" y="119"/>
                    </a:cubicBezTo>
                    <a:cubicBezTo>
                      <a:pt x="304" y="119"/>
                      <a:pt x="304" y="119"/>
                      <a:pt x="304" y="119"/>
                    </a:cubicBezTo>
                    <a:cubicBezTo>
                      <a:pt x="302" y="109"/>
                      <a:pt x="302" y="99"/>
                      <a:pt x="302" y="89"/>
                    </a:cubicBezTo>
                    <a:cubicBezTo>
                      <a:pt x="302" y="85"/>
                      <a:pt x="302" y="81"/>
                      <a:pt x="302" y="7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60" name="Freeform 252"/>
              <p:cNvSpPr>
                <a:spLocks/>
              </p:cNvSpPr>
              <p:nvPr/>
            </p:nvSpPr>
            <p:spPr bwMode="auto">
              <a:xfrm>
                <a:off x="8255653" y="2224051"/>
                <a:ext cx="54476" cy="68176"/>
              </a:xfrm>
              <a:custGeom>
                <a:avLst/>
                <a:gdLst>
                  <a:gd name="T0" fmla="*/ 73 w 143"/>
                  <a:gd name="T1" fmla="*/ 1 h 179"/>
                  <a:gd name="T2" fmla="*/ 52 w 143"/>
                  <a:gd name="T3" fmla="*/ 0 h 179"/>
                  <a:gd name="T4" fmla="*/ 52 w 143"/>
                  <a:gd name="T5" fmla="*/ 24 h 179"/>
                  <a:gd name="T6" fmla="*/ 11 w 143"/>
                  <a:gd name="T7" fmla="*/ 82 h 179"/>
                  <a:gd name="T8" fmla="*/ 3 w 143"/>
                  <a:gd name="T9" fmla="*/ 108 h 179"/>
                  <a:gd name="T10" fmla="*/ 19 w 143"/>
                  <a:gd name="T11" fmla="*/ 126 h 179"/>
                  <a:gd name="T12" fmla="*/ 73 w 143"/>
                  <a:gd name="T13" fmla="*/ 179 h 179"/>
                  <a:gd name="T14" fmla="*/ 125 w 143"/>
                  <a:gd name="T15" fmla="*/ 126 h 179"/>
                  <a:gd name="T16" fmla="*/ 140 w 143"/>
                  <a:gd name="T17" fmla="*/ 108 h 179"/>
                  <a:gd name="T18" fmla="*/ 132 w 143"/>
                  <a:gd name="T19" fmla="*/ 82 h 179"/>
                  <a:gd name="T20" fmla="*/ 95 w 143"/>
                  <a:gd name="T21" fmla="*/ 26 h 179"/>
                  <a:gd name="T22" fmla="*/ 95 w 143"/>
                  <a:gd name="T23" fmla="*/ 0 h 179"/>
                  <a:gd name="T24" fmla="*/ 73 w 143"/>
                  <a:gd name="T25" fmla="*/ 1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3" h="179">
                    <a:moveTo>
                      <a:pt x="73" y="1"/>
                    </a:moveTo>
                    <a:cubicBezTo>
                      <a:pt x="66" y="1"/>
                      <a:pt x="59" y="1"/>
                      <a:pt x="52" y="0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30" y="33"/>
                      <a:pt x="13" y="55"/>
                      <a:pt x="11" y="82"/>
                    </a:cubicBezTo>
                    <a:cubicBezTo>
                      <a:pt x="3" y="85"/>
                      <a:pt x="0" y="97"/>
                      <a:pt x="3" y="108"/>
                    </a:cubicBezTo>
                    <a:cubicBezTo>
                      <a:pt x="5" y="119"/>
                      <a:pt x="12" y="126"/>
                      <a:pt x="19" y="126"/>
                    </a:cubicBezTo>
                    <a:cubicBezTo>
                      <a:pt x="30" y="153"/>
                      <a:pt x="51" y="179"/>
                      <a:pt x="73" y="179"/>
                    </a:cubicBezTo>
                    <a:cubicBezTo>
                      <a:pt x="96" y="179"/>
                      <a:pt x="115" y="153"/>
                      <a:pt x="125" y="126"/>
                    </a:cubicBezTo>
                    <a:cubicBezTo>
                      <a:pt x="131" y="125"/>
                      <a:pt x="138" y="118"/>
                      <a:pt x="140" y="108"/>
                    </a:cubicBezTo>
                    <a:cubicBezTo>
                      <a:pt x="143" y="97"/>
                      <a:pt x="140" y="85"/>
                      <a:pt x="132" y="82"/>
                    </a:cubicBezTo>
                    <a:cubicBezTo>
                      <a:pt x="130" y="57"/>
                      <a:pt x="116" y="35"/>
                      <a:pt x="95" y="26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8" y="1"/>
                      <a:pt x="80" y="1"/>
                      <a:pt x="73" y="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61" name="Freeform 253"/>
              <p:cNvSpPr>
                <a:spLocks/>
              </p:cNvSpPr>
              <p:nvPr/>
            </p:nvSpPr>
            <p:spPr bwMode="auto">
              <a:xfrm>
                <a:off x="8260649" y="2099626"/>
                <a:ext cx="46901" cy="85582"/>
              </a:xfrm>
              <a:custGeom>
                <a:avLst/>
                <a:gdLst>
                  <a:gd name="T0" fmla="*/ 78 w 123"/>
                  <a:gd name="T1" fmla="*/ 94 h 225"/>
                  <a:gd name="T2" fmla="*/ 44 w 123"/>
                  <a:gd name="T3" fmla="*/ 71 h 225"/>
                  <a:gd name="T4" fmla="*/ 68 w 123"/>
                  <a:gd name="T5" fmla="*/ 55 h 225"/>
                  <a:gd name="T6" fmla="*/ 108 w 123"/>
                  <a:gd name="T7" fmla="*/ 65 h 225"/>
                  <a:gd name="T8" fmla="*/ 116 w 123"/>
                  <a:gd name="T9" fmla="*/ 33 h 225"/>
                  <a:gd name="T10" fmla="*/ 76 w 123"/>
                  <a:gd name="T11" fmla="*/ 24 h 225"/>
                  <a:gd name="T12" fmla="*/ 76 w 123"/>
                  <a:gd name="T13" fmla="*/ 0 h 225"/>
                  <a:gd name="T14" fmla="*/ 49 w 123"/>
                  <a:gd name="T15" fmla="*/ 0 h 225"/>
                  <a:gd name="T16" fmla="*/ 49 w 123"/>
                  <a:gd name="T17" fmla="*/ 26 h 225"/>
                  <a:gd name="T18" fmla="*/ 2 w 123"/>
                  <a:gd name="T19" fmla="*/ 75 h 225"/>
                  <a:gd name="T20" fmla="*/ 52 w 123"/>
                  <a:gd name="T21" fmla="*/ 126 h 225"/>
                  <a:gd name="T22" fmla="*/ 81 w 123"/>
                  <a:gd name="T23" fmla="*/ 150 h 225"/>
                  <a:gd name="T24" fmla="*/ 54 w 123"/>
                  <a:gd name="T25" fmla="*/ 167 h 225"/>
                  <a:gd name="T26" fmla="*/ 9 w 123"/>
                  <a:gd name="T27" fmla="*/ 155 h 225"/>
                  <a:gd name="T28" fmla="*/ 0 w 123"/>
                  <a:gd name="T29" fmla="*/ 187 h 225"/>
                  <a:gd name="T30" fmla="*/ 47 w 123"/>
                  <a:gd name="T31" fmla="*/ 199 h 225"/>
                  <a:gd name="T32" fmla="*/ 47 w 123"/>
                  <a:gd name="T33" fmla="*/ 225 h 225"/>
                  <a:gd name="T34" fmla="*/ 74 w 123"/>
                  <a:gd name="T35" fmla="*/ 225 h 225"/>
                  <a:gd name="T36" fmla="*/ 74 w 123"/>
                  <a:gd name="T37" fmla="*/ 196 h 225"/>
                  <a:gd name="T38" fmla="*/ 123 w 123"/>
                  <a:gd name="T39" fmla="*/ 146 h 225"/>
                  <a:gd name="T40" fmla="*/ 78 w 123"/>
                  <a:gd name="T41" fmla="*/ 94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3" h="225">
                    <a:moveTo>
                      <a:pt x="78" y="94"/>
                    </a:moveTo>
                    <a:cubicBezTo>
                      <a:pt x="54" y="85"/>
                      <a:pt x="44" y="79"/>
                      <a:pt x="44" y="71"/>
                    </a:cubicBezTo>
                    <a:cubicBezTo>
                      <a:pt x="44" y="63"/>
                      <a:pt x="50" y="55"/>
                      <a:pt x="68" y="55"/>
                    </a:cubicBezTo>
                    <a:cubicBezTo>
                      <a:pt x="88" y="55"/>
                      <a:pt x="101" y="61"/>
                      <a:pt x="108" y="65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06" y="29"/>
                      <a:pt x="94" y="25"/>
                      <a:pt x="76" y="24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19" y="32"/>
                      <a:pt x="2" y="51"/>
                      <a:pt x="2" y="75"/>
                    </a:cubicBezTo>
                    <a:cubicBezTo>
                      <a:pt x="2" y="102"/>
                      <a:pt x="22" y="116"/>
                      <a:pt x="52" y="126"/>
                    </a:cubicBezTo>
                    <a:cubicBezTo>
                      <a:pt x="72" y="133"/>
                      <a:pt x="81" y="139"/>
                      <a:pt x="81" y="150"/>
                    </a:cubicBezTo>
                    <a:cubicBezTo>
                      <a:pt x="81" y="160"/>
                      <a:pt x="70" y="167"/>
                      <a:pt x="54" y="167"/>
                    </a:cubicBezTo>
                    <a:cubicBezTo>
                      <a:pt x="36" y="167"/>
                      <a:pt x="20" y="161"/>
                      <a:pt x="9" y="155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11" y="193"/>
                      <a:pt x="29" y="198"/>
                      <a:pt x="47" y="199"/>
                    </a:cubicBezTo>
                    <a:cubicBezTo>
                      <a:pt x="47" y="225"/>
                      <a:pt x="47" y="225"/>
                      <a:pt x="47" y="225"/>
                    </a:cubicBezTo>
                    <a:cubicBezTo>
                      <a:pt x="74" y="225"/>
                      <a:pt x="74" y="225"/>
                      <a:pt x="74" y="225"/>
                    </a:cubicBezTo>
                    <a:cubicBezTo>
                      <a:pt x="74" y="196"/>
                      <a:pt x="74" y="196"/>
                      <a:pt x="74" y="196"/>
                    </a:cubicBezTo>
                    <a:cubicBezTo>
                      <a:pt x="106" y="191"/>
                      <a:pt x="123" y="170"/>
                      <a:pt x="123" y="146"/>
                    </a:cubicBezTo>
                    <a:cubicBezTo>
                      <a:pt x="123" y="121"/>
                      <a:pt x="110" y="106"/>
                      <a:pt x="78" y="9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792256" y="3319384"/>
              <a:ext cx="246432" cy="369084"/>
              <a:chOff x="3792256" y="3319384"/>
              <a:chExt cx="246432" cy="369084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63" name="Freeform 256"/>
              <p:cNvSpPr>
                <a:spLocks noEditPoints="1"/>
              </p:cNvSpPr>
              <p:nvPr/>
            </p:nvSpPr>
            <p:spPr bwMode="auto">
              <a:xfrm>
                <a:off x="3863817" y="3319384"/>
                <a:ext cx="129099" cy="130227"/>
              </a:xfrm>
              <a:custGeom>
                <a:avLst/>
                <a:gdLst>
                  <a:gd name="T0" fmla="*/ 170 w 339"/>
                  <a:gd name="T1" fmla="*/ 342 h 342"/>
                  <a:gd name="T2" fmla="*/ 339 w 339"/>
                  <a:gd name="T3" fmla="*/ 171 h 342"/>
                  <a:gd name="T4" fmla="*/ 170 w 339"/>
                  <a:gd name="T5" fmla="*/ 0 h 342"/>
                  <a:gd name="T6" fmla="*/ 0 w 339"/>
                  <a:gd name="T7" fmla="*/ 171 h 342"/>
                  <a:gd name="T8" fmla="*/ 170 w 339"/>
                  <a:gd name="T9" fmla="*/ 342 h 342"/>
                  <a:gd name="T10" fmla="*/ 170 w 339"/>
                  <a:gd name="T11" fmla="*/ 41 h 342"/>
                  <a:gd name="T12" fmla="*/ 298 w 339"/>
                  <a:gd name="T13" fmla="*/ 171 h 342"/>
                  <a:gd name="T14" fmla="*/ 170 w 339"/>
                  <a:gd name="T15" fmla="*/ 301 h 342"/>
                  <a:gd name="T16" fmla="*/ 41 w 339"/>
                  <a:gd name="T17" fmla="*/ 171 h 342"/>
                  <a:gd name="T18" fmla="*/ 170 w 339"/>
                  <a:gd name="T19" fmla="*/ 41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9" h="342">
                    <a:moveTo>
                      <a:pt x="170" y="342"/>
                    </a:moveTo>
                    <a:cubicBezTo>
                      <a:pt x="263" y="342"/>
                      <a:pt x="339" y="265"/>
                      <a:pt x="339" y="171"/>
                    </a:cubicBezTo>
                    <a:cubicBezTo>
                      <a:pt x="339" y="77"/>
                      <a:pt x="263" y="0"/>
                      <a:pt x="170" y="0"/>
                    </a:cubicBezTo>
                    <a:cubicBezTo>
                      <a:pt x="76" y="0"/>
                      <a:pt x="0" y="77"/>
                      <a:pt x="0" y="171"/>
                    </a:cubicBezTo>
                    <a:cubicBezTo>
                      <a:pt x="0" y="265"/>
                      <a:pt x="76" y="342"/>
                      <a:pt x="170" y="342"/>
                    </a:cubicBezTo>
                    <a:close/>
                    <a:moveTo>
                      <a:pt x="170" y="41"/>
                    </a:moveTo>
                    <a:cubicBezTo>
                      <a:pt x="241" y="41"/>
                      <a:pt x="298" y="99"/>
                      <a:pt x="298" y="171"/>
                    </a:cubicBezTo>
                    <a:cubicBezTo>
                      <a:pt x="298" y="243"/>
                      <a:pt x="241" y="301"/>
                      <a:pt x="170" y="301"/>
                    </a:cubicBezTo>
                    <a:cubicBezTo>
                      <a:pt x="99" y="301"/>
                      <a:pt x="41" y="243"/>
                      <a:pt x="41" y="171"/>
                    </a:cubicBezTo>
                    <a:cubicBezTo>
                      <a:pt x="41" y="99"/>
                      <a:pt x="99" y="41"/>
                      <a:pt x="17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64" name="Freeform 257"/>
              <p:cNvSpPr>
                <a:spLocks/>
              </p:cNvSpPr>
              <p:nvPr/>
            </p:nvSpPr>
            <p:spPr bwMode="auto">
              <a:xfrm>
                <a:off x="3907978" y="3349040"/>
                <a:ext cx="38843" cy="70916"/>
              </a:xfrm>
              <a:custGeom>
                <a:avLst/>
                <a:gdLst>
                  <a:gd name="T0" fmla="*/ 45 w 102"/>
                  <a:gd name="T1" fmla="*/ 138 h 186"/>
                  <a:gd name="T2" fmla="*/ 7 w 102"/>
                  <a:gd name="T3" fmla="*/ 128 h 186"/>
                  <a:gd name="T4" fmla="*/ 0 w 102"/>
                  <a:gd name="T5" fmla="*/ 155 h 186"/>
                  <a:gd name="T6" fmla="*/ 39 w 102"/>
                  <a:gd name="T7" fmla="*/ 165 h 186"/>
                  <a:gd name="T8" fmla="*/ 39 w 102"/>
                  <a:gd name="T9" fmla="*/ 186 h 186"/>
                  <a:gd name="T10" fmla="*/ 62 w 102"/>
                  <a:gd name="T11" fmla="*/ 186 h 186"/>
                  <a:gd name="T12" fmla="*/ 62 w 102"/>
                  <a:gd name="T13" fmla="*/ 163 h 186"/>
                  <a:gd name="T14" fmla="*/ 102 w 102"/>
                  <a:gd name="T15" fmla="*/ 121 h 186"/>
                  <a:gd name="T16" fmla="*/ 64 w 102"/>
                  <a:gd name="T17" fmla="*/ 78 h 186"/>
                  <a:gd name="T18" fmla="*/ 37 w 102"/>
                  <a:gd name="T19" fmla="*/ 59 h 186"/>
                  <a:gd name="T20" fmla="*/ 56 w 102"/>
                  <a:gd name="T21" fmla="*/ 46 h 186"/>
                  <a:gd name="T22" fmla="*/ 89 w 102"/>
                  <a:gd name="T23" fmla="*/ 54 h 186"/>
                  <a:gd name="T24" fmla="*/ 96 w 102"/>
                  <a:gd name="T25" fmla="*/ 28 h 186"/>
                  <a:gd name="T26" fmla="*/ 63 w 102"/>
                  <a:gd name="T27" fmla="*/ 20 h 186"/>
                  <a:gd name="T28" fmla="*/ 63 w 102"/>
                  <a:gd name="T29" fmla="*/ 0 h 186"/>
                  <a:gd name="T30" fmla="*/ 40 w 102"/>
                  <a:gd name="T31" fmla="*/ 0 h 186"/>
                  <a:gd name="T32" fmla="*/ 40 w 102"/>
                  <a:gd name="T33" fmla="*/ 22 h 186"/>
                  <a:gd name="T34" fmla="*/ 2 w 102"/>
                  <a:gd name="T35" fmla="*/ 62 h 186"/>
                  <a:gd name="T36" fmla="*/ 43 w 102"/>
                  <a:gd name="T37" fmla="*/ 104 h 186"/>
                  <a:gd name="T38" fmla="*/ 67 w 102"/>
                  <a:gd name="T39" fmla="*/ 124 h 186"/>
                  <a:gd name="T40" fmla="*/ 45 w 102"/>
                  <a:gd name="T41" fmla="*/ 138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2" h="186">
                    <a:moveTo>
                      <a:pt x="45" y="138"/>
                    </a:moveTo>
                    <a:cubicBezTo>
                      <a:pt x="30" y="138"/>
                      <a:pt x="17" y="133"/>
                      <a:pt x="7" y="128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9" y="160"/>
                      <a:pt x="24" y="164"/>
                      <a:pt x="39" y="165"/>
                    </a:cubicBezTo>
                    <a:cubicBezTo>
                      <a:pt x="39" y="186"/>
                      <a:pt x="39" y="186"/>
                      <a:pt x="39" y="186"/>
                    </a:cubicBezTo>
                    <a:cubicBezTo>
                      <a:pt x="62" y="186"/>
                      <a:pt x="62" y="186"/>
                      <a:pt x="62" y="186"/>
                    </a:cubicBezTo>
                    <a:cubicBezTo>
                      <a:pt x="62" y="163"/>
                      <a:pt x="62" y="163"/>
                      <a:pt x="62" y="163"/>
                    </a:cubicBezTo>
                    <a:cubicBezTo>
                      <a:pt x="88" y="158"/>
                      <a:pt x="102" y="141"/>
                      <a:pt x="102" y="121"/>
                    </a:cubicBezTo>
                    <a:cubicBezTo>
                      <a:pt x="102" y="100"/>
                      <a:pt x="91" y="88"/>
                      <a:pt x="64" y="78"/>
                    </a:cubicBezTo>
                    <a:cubicBezTo>
                      <a:pt x="45" y="71"/>
                      <a:pt x="37" y="66"/>
                      <a:pt x="37" y="59"/>
                    </a:cubicBezTo>
                    <a:cubicBezTo>
                      <a:pt x="37" y="52"/>
                      <a:pt x="41" y="46"/>
                      <a:pt x="56" y="46"/>
                    </a:cubicBezTo>
                    <a:cubicBezTo>
                      <a:pt x="73" y="46"/>
                      <a:pt x="83" y="51"/>
                      <a:pt x="89" y="54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88" y="24"/>
                      <a:pt x="78" y="21"/>
                      <a:pt x="63" y="2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16" y="26"/>
                      <a:pt x="2" y="42"/>
                      <a:pt x="2" y="62"/>
                    </a:cubicBezTo>
                    <a:cubicBezTo>
                      <a:pt x="2" y="85"/>
                      <a:pt x="18" y="96"/>
                      <a:pt x="43" y="104"/>
                    </a:cubicBezTo>
                    <a:cubicBezTo>
                      <a:pt x="60" y="110"/>
                      <a:pt x="67" y="115"/>
                      <a:pt x="67" y="124"/>
                    </a:cubicBezTo>
                    <a:cubicBezTo>
                      <a:pt x="67" y="133"/>
                      <a:pt x="58" y="138"/>
                      <a:pt x="45" y="13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65" name="Freeform 258"/>
              <p:cNvSpPr>
                <a:spLocks noEditPoints="1"/>
              </p:cNvSpPr>
              <p:nvPr/>
            </p:nvSpPr>
            <p:spPr bwMode="auto">
              <a:xfrm>
                <a:off x="3809340" y="3425274"/>
                <a:ext cx="78491" cy="79135"/>
              </a:xfrm>
              <a:custGeom>
                <a:avLst/>
                <a:gdLst>
                  <a:gd name="T0" fmla="*/ 103 w 206"/>
                  <a:gd name="T1" fmla="*/ 208 h 208"/>
                  <a:gd name="T2" fmla="*/ 206 w 206"/>
                  <a:gd name="T3" fmla="*/ 104 h 208"/>
                  <a:gd name="T4" fmla="*/ 103 w 206"/>
                  <a:gd name="T5" fmla="*/ 0 h 208"/>
                  <a:gd name="T6" fmla="*/ 0 w 206"/>
                  <a:gd name="T7" fmla="*/ 104 h 208"/>
                  <a:gd name="T8" fmla="*/ 103 w 206"/>
                  <a:gd name="T9" fmla="*/ 208 h 208"/>
                  <a:gd name="T10" fmla="*/ 103 w 206"/>
                  <a:gd name="T11" fmla="*/ 25 h 208"/>
                  <a:gd name="T12" fmla="*/ 181 w 206"/>
                  <a:gd name="T13" fmla="*/ 104 h 208"/>
                  <a:gd name="T14" fmla="*/ 103 w 206"/>
                  <a:gd name="T15" fmla="*/ 183 h 208"/>
                  <a:gd name="T16" fmla="*/ 24 w 206"/>
                  <a:gd name="T17" fmla="*/ 104 h 208"/>
                  <a:gd name="T18" fmla="*/ 103 w 206"/>
                  <a:gd name="T19" fmla="*/ 2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6" h="208">
                    <a:moveTo>
                      <a:pt x="103" y="208"/>
                    </a:moveTo>
                    <a:cubicBezTo>
                      <a:pt x="160" y="208"/>
                      <a:pt x="206" y="161"/>
                      <a:pt x="206" y="104"/>
                    </a:cubicBezTo>
                    <a:cubicBezTo>
                      <a:pt x="206" y="46"/>
                      <a:pt x="160" y="0"/>
                      <a:pt x="103" y="0"/>
                    </a:cubicBezTo>
                    <a:cubicBezTo>
                      <a:pt x="46" y="0"/>
                      <a:pt x="0" y="46"/>
                      <a:pt x="0" y="104"/>
                    </a:cubicBezTo>
                    <a:cubicBezTo>
                      <a:pt x="0" y="161"/>
                      <a:pt x="46" y="208"/>
                      <a:pt x="103" y="208"/>
                    </a:cubicBezTo>
                    <a:close/>
                    <a:moveTo>
                      <a:pt x="103" y="25"/>
                    </a:moveTo>
                    <a:cubicBezTo>
                      <a:pt x="146" y="25"/>
                      <a:pt x="181" y="60"/>
                      <a:pt x="181" y="104"/>
                    </a:cubicBezTo>
                    <a:cubicBezTo>
                      <a:pt x="181" y="147"/>
                      <a:pt x="146" y="183"/>
                      <a:pt x="103" y="183"/>
                    </a:cubicBezTo>
                    <a:cubicBezTo>
                      <a:pt x="60" y="183"/>
                      <a:pt x="24" y="147"/>
                      <a:pt x="24" y="104"/>
                    </a:cubicBezTo>
                    <a:cubicBezTo>
                      <a:pt x="24" y="60"/>
                      <a:pt x="60" y="25"/>
                      <a:pt x="103" y="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66" name="Freeform 259"/>
              <p:cNvSpPr>
                <a:spLocks/>
              </p:cNvSpPr>
              <p:nvPr/>
            </p:nvSpPr>
            <p:spPr bwMode="auto">
              <a:xfrm>
                <a:off x="3836095" y="3443164"/>
                <a:ext cx="23531" cy="43356"/>
              </a:xfrm>
              <a:custGeom>
                <a:avLst/>
                <a:gdLst>
                  <a:gd name="T0" fmla="*/ 28 w 62"/>
                  <a:gd name="T1" fmla="*/ 84 h 114"/>
                  <a:gd name="T2" fmla="*/ 4 w 62"/>
                  <a:gd name="T3" fmla="*/ 78 h 114"/>
                  <a:gd name="T4" fmla="*/ 0 w 62"/>
                  <a:gd name="T5" fmla="*/ 94 h 114"/>
                  <a:gd name="T6" fmla="*/ 24 w 62"/>
                  <a:gd name="T7" fmla="*/ 100 h 114"/>
                  <a:gd name="T8" fmla="*/ 24 w 62"/>
                  <a:gd name="T9" fmla="*/ 114 h 114"/>
                  <a:gd name="T10" fmla="*/ 38 w 62"/>
                  <a:gd name="T11" fmla="*/ 114 h 114"/>
                  <a:gd name="T12" fmla="*/ 38 w 62"/>
                  <a:gd name="T13" fmla="*/ 99 h 114"/>
                  <a:gd name="T14" fmla="*/ 62 w 62"/>
                  <a:gd name="T15" fmla="*/ 74 h 114"/>
                  <a:gd name="T16" fmla="*/ 39 w 62"/>
                  <a:gd name="T17" fmla="*/ 48 h 114"/>
                  <a:gd name="T18" fmla="*/ 22 w 62"/>
                  <a:gd name="T19" fmla="*/ 36 h 114"/>
                  <a:gd name="T20" fmla="*/ 34 w 62"/>
                  <a:gd name="T21" fmla="*/ 28 h 114"/>
                  <a:gd name="T22" fmla="*/ 54 w 62"/>
                  <a:gd name="T23" fmla="*/ 33 h 114"/>
                  <a:gd name="T24" fmla="*/ 59 w 62"/>
                  <a:gd name="T25" fmla="*/ 17 h 114"/>
                  <a:gd name="T26" fmla="*/ 38 w 62"/>
                  <a:gd name="T27" fmla="*/ 12 h 114"/>
                  <a:gd name="T28" fmla="*/ 38 w 62"/>
                  <a:gd name="T29" fmla="*/ 0 h 114"/>
                  <a:gd name="T30" fmla="*/ 25 w 62"/>
                  <a:gd name="T31" fmla="*/ 0 h 114"/>
                  <a:gd name="T32" fmla="*/ 25 w 62"/>
                  <a:gd name="T33" fmla="*/ 13 h 114"/>
                  <a:gd name="T34" fmla="*/ 1 w 62"/>
                  <a:gd name="T35" fmla="*/ 38 h 114"/>
                  <a:gd name="T36" fmla="*/ 26 w 62"/>
                  <a:gd name="T37" fmla="*/ 64 h 114"/>
                  <a:gd name="T38" fmla="*/ 41 w 62"/>
                  <a:gd name="T39" fmla="*/ 76 h 114"/>
                  <a:gd name="T40" fmla="*/ 28 w 62"/>
                  <a:gd name="T41" fmla="*/ 8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114">
                    <a:moveTo>
                      <a:pt x="28" y="84"/>
                    </a:moveTo>
                    <a:cubicBezTo>
                      <a:pt x="19" y="84"/>
                      <a:pt x="10" y="81"/>
                      <a:pt x="4" y="78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6" y="97"/>
                      <a:pt x="15" y="100"/>
                      <a:pt x="24" y="100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38" y="114"/>
                      <a:pt x="38" y="114"/>
                      <a:pt x="38" y="114"/>
                    </a:cubicBezTo>
                    <a:cubicBezTo>
                      <a:pt x="38" y="99"/>
                      <a:pt x="38" y="99"/>
                      <a:pt x="38" y="99"/>
                    </a:cubicBezTo>
                    <a:cubicBezTo>
                      <a:pt x="54" y="97"/>
                      <a:pt x="62" y="86"/>
                      <a:pt x="62" y="74"/>
                    </a:cubicBezTo>
                    <a:cubicBezTo>
                      <a:pt x="62" y="61"/>
                      <a:pt x="56" y="53"/>
                      <a:pt x="39" y="48"/>
                    </a:cubicBezTo>
                    <a:cubicBezTo>
                      <a:pt x="27" y="43"/>
                      <a:pt x="22" y="40"/>
                      <a:pt x="22" y="36"/>
                    </a:cubicBezTo>
                    <a:cubicBezTo>
                      <a:pt x="22" y="32"/>
                      <a:pt x="25" y="28"/>
                      <a:pt x="34" y="28"/>
                    </a:cubicBezTo>
                    <a:cubicBezTo>
                      <a:pt x="44" y="28"/>
                      <a:pt x="51" y="31"/>
                      <a:pt x="54" y="33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54" y="15"/>
                      <a:pt x="47" y="13"/>
                      <a:pt x="38" y="12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10" y="16"/>
                      <a:pt x="1" y="26"/>
                      <a:pt x="1" y="38"/>
                    </a:cubicBezTo>
                    <a:cubicBezTo>
                      <a:pt x="1" y="52"/>
                      <a:pt x="11" y="58"/>
                      <a:pt x="26" y="64"/>
                    </a:cubicBezTo>
                    <a:cubicBezTo>
                      <a:pt x="37" y="67"/>
                      <a:pt x="41" y="70"/>
                      <a:pt x="41" y="76"/>
                    </a:cubicBezTo>
                    <a:cubicBezTo>
                      <a:pt x="41" y="81"/>
                      <a:pt x="36" y="84"/>
                      <a:pt x="28" y="8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67" name="Freeform 260"/>
              <p:cNvSpPr>
                <a:spLocks/>
              </p:cNvSpPr>
              <p:nvPr/>
            </p:nvSpPr>
            <p:spPr bwMode="auto">
              <a:xfrm>
                <a:off x="3915231" y="3475559"/>
                <a:ext cx="23692" cy="43033"/>
              </a:xfrm>
              <a:custGeom>
                <a:avLst/>
                <a:gdLst>
                  <a:gd name="T0" fmla="*/ 37 w 62"/>
                  <a:gd name="T1" fmla="*/ 113 h 113"/>
                  <a:gd name="T2" fmla="*/ 37 w 62"/>
                  <a:gd name="T3" fmla="*/ 99 h 113"/>
                  <a:gd name="T4" fmla="*/ 62 w 62"/>
                  <a:gd name="T5" fmla="*/ 73 h 113"/>
                  <a:gd name="T6" fmla="*/ 39 w 62"/>
                  <a:gd name="T7" fmla="*/ 47 h 113"/>
                  <a:gd name="T8" fmla="*/ 22 w 62"/>
                  <a:gd name="T9" fmla="*/ 35 h 113"/>
                  <a:gd name="T10" fmla="*/ 34 w 62"/>
                  <a:gd name="T11" fmla="*/ 27 h 113"/>
                  <a:gd name="T12" fmla="*/ 54 w 62"/>
                  <a:gd name="T13" fmla="*/ 32 h 113"/>
                  <a:gd name="T14" fmla="*/ 58 w 62"/>
                  <a:gd name="T15" fmla="*/ 16 h 113"/>
                  <a:gd name="T16" fmla="*/ 38 w 62"/>
                  <a:gd name="T17" fmla="*/ 12 h 113"/>
                  <a:gd name="T18" fmla="*/ 38 w 62"/>
                  <a:gd name="T19" fmla="*/ 0 h 113"/>
                  <a:gd name="T20" fmla="*/ 24 w 62"/>
                  <a:gd name="T21" fmla="*/ 0 h 113"/>
                  <a:gd name="T22" fmla="*/ 24 w 62"/>
                  <a:gd name="T23" fmla="*/ 13 h 113"/>
                  <a:gd name="T24" fmla="*/ 1 w 62"/>
                  <a:gd name="T25" fmla="*/ 37 h 113"/>
                  <a:gd name="T26" fmla="*/ 26 w 62"/>
                  <a:gd name="T27" fmla="*/ 63 h 113"/>
                  <a:gd name="T28" fmla="*/ 40 w 62"/>
                  <a:gd name="T29" fmla="*/ 75 h 113"/>
                  <a:gd name="T30" fmla="*/ 27 w 62"/>
                  <a:gd name="T31" fmla="*/ 84 h 113"/>
                  <a:gd name="T32" fmla="*/ 4 w 62"/>
                  <a:gd name="T33" fmla="*/ 77 h 113"/>
                  <a:gd name="T34" fmla="*/ 0 w 62"/>
                  <a:gd name="T35" fmla="*/ 94 h 113"/>
                  <a:gd name="T36" fmla="*/ 23 w 62"/>
                  <a:gd name="T37" fmla="*/ 100 h 113"/>
                  <a:gd name="T38" fmla="*/ 23 w 62"/>
                  <a:gd name="T39" fmla="*/ 113 h 113"/>
                  <a:gd name="T40" fmla="*/ 37 w 62"/>
                  <a:gd name="T41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113">
                    <a:moveTo>
                      <a:pt x="37" y="113"/>
                    </a:moveTo>
                    <a:cubicBezTo>
                      <a:pt x="37" y="99"/>
                      <a:pt x="37" y="99"/>
                      <a:pt x="37" y="99"/>
                    </a:cubicBezTo>
                    <a:cubicBezTo>
                      <a:pt x="53" y="96"/>
                      <a:pt x="62" y="85"/>
                      <a:pt x="62" y="73"/>
                    </a:cubicBezTo>
                    <a:cubicBezTo>
                      <a:pt x="62" y="60"/>
                      <a:pt x="55" y="53"/>
                      <a:pt x="39" y="47"/>
                    </a:cubicBezTo>
                    <a:cubicBezTo>
                      <a:pt x="27" y="43"/>
                      <a:pt x="22" y="40"/>
                      <a:pt x="22" y="35"/>
                    </a:cubicBezTo>
                    <a:cubicBezTo>
                      <a:pt x="22" y="31"/>
                      <a:pt x="25" y="27"/>
                      <a:pt x="34" y="27"/>
                    </a:cubicBezTo>
                    <a:cubicBezTo>
                      <a:pt x="44" y="27"/>
                      <a:pt x="50" y="30"/>
                      <a:pt x="54" y="32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3" y="14"/>
                      <a:pt x="47" y="12"/>
                      <a:pt x="38" y="12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9" y="16"/>
                      <a:pt x="1" y="25"/>
                      <a:pt x="1" y="37"/>
                    </a:cubicBezTo>
                    <a:cubicBezTo>
                      <a:pt x="1" y="51"/>
                      <a:pt x="11" y="58"/>
                      <a:pt x="26" y="63"/>
                    </a:cubicBezTo>
                    <a:cubicBezTo>
                      <a:pt x="36" y="66"/>
                      <a:pt x="40" y="70"/>
                      <a:pt x="40" y="75"/>
                    </a:cubicBezTo>
                    <a:cubicBezTo>
                      <a:pt x="40" y="80"/>
                      <a:pt x="35" y="84"/>
                      <a:pt x="27" y="84"/>
                    </a:cubicBezTo>
                    <a:cubicBezTo>
                      <a:pt x="18" y="84"/>
                      <a:pt x="10" y="81"/>
                      <a:pt x="4" y="77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5" y="97"/>
                      <a:pt x="14" y="99"/>
                      <a:pt x="23" y="100"/>
                    </a:cubicBezTo>
                    <a:cubicBezTo>
                      <a:pt x="23" y="113"/>
                      <a:pt x="23" y="113"/>
                      <a:pt x="23" y="113"/>
                    </a:cubicBezTo>
                    <a:lnTo>
                      <a:pt x="37" y="11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68" name="Freeform 261"/>
              <p:cNvSpPr>
                <a:spLocks noEditPoints="1"/>
              </p:cNvSpPr>
              <p:nvPr/>
            </p:nvSpPr>
            <p:spPr bwMode="auto">
              <a:xfrm>
                <a:off x="3965839" y="3430109"/>
                <a:ext cx="54154" cy="54476"/>
              </a:xfrm>
              <a:custGeom>
                <a:avLst/>
                <a:gdLst>
                  <a:gd name="T0" fmla="*/ 0 w 142"/>
                  <a:gd name="T1" fmla="*/ 71 h 143"/>
                  <a:gd name="T2" fmla="*/ 71 w 142"/>
                  <a:gd name="T3" fmla="*/ 143 h 143"/>
                  <a:gd name="T4" fmla="*/ 142 w 142"/>
                  <a:gd name="T5" fmla="*/ 71 h 143"/>
                  <a:gd name="T6" fmla="*/ 71 w 142"/>
                  <a:gd name="T7" fmla="*/ 0 h 143"/>
                  <a:gd name="T8" fmla="*/ 0 w 142"/>
                  <a:gd name="T9" fmla="*/ 71 h 143"/>
                  <a:gd name="T10" fmla="*/ 125 w 142"/>
                  <a:gd name="T11" fmla="*/ 71 h 143"/>
                  <a:gd name="T12" fmla="*/ 71 w 142"/>
                  <a:gd name="T13" fmla="*/ 126 h 143"/>
                  <a:gd name="T14" fmla="*/ 17 w 142"/>
                  <a:gd name="T15" fmla="*/ 71 h 143"/>
                  <a:gd name="T16" fmla="*/ 71 w 142"/>
                  <a:gd name="T17" fmla="*/ 17 h 143"/>
                  <a:gd name="T18" fmla="*/ 125 w 142"/>
                  <a:gd name="T19" fmla="*/ 7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" h="143">
                    <a:moveTo>
                      <a:pt x="0" y="71"/>
                    </a:moveTo>
                    <a:cubicBezTo>
                      <a:pt x="0" y="111"/>
                      <a:pt x="32" y="143"/>
                      <a:pt x="71" y="143"/>
                    </a:cubicBezTo>
                    <a:cubicBezTo>
                      <a:pt x="110" y="143"/>
                      <a:pt x="142" y="111"/>
                      <a:pt x="142" y="71"/>
                    </a:cubicBezTo>
                    <a:cubicBezTo>
                      <a:pt x="142" y="32"/>
                      <a:pt x="110" y="0"/>
                      <a:pt x="71" y="0"/>
                    </a:cubicBezTo>
                    <a:cubicBezTo>
                      <a:pt x="32" y="0"/>
                      <a:pt x="0" y="32"/>
                      <a:pt x="0" y="71"/>
                    </a:cubicBezTo>
                    <a:close/>
                    <a:moveTo>
                      <a:pt x="125" y="71"/>
                    </a:moveTo>
                    <a:cubicBezTo>
                      <a:pt x="125" y="101"/>
                      <a:pt x="101" y="126"/>
                      <a:pt x="71" y="126"/>
                    </a:cubicBezTo>
                    <a:cubicBezTo>
                      <a:pt x="41" y="126"/>
                      <a:pt x="17" y="101"/>
                      <a:pt x="17" y="71"/>
                    </a:cubicBezTo>
                    <a:cubicBezTo>
                      <a:pt x="17" y="41"/>
                      <a:pt x="41" y="17"/>
                      <a:pt x="71" y="17"/>
                    </a:cubicBezTo>
                    <a:cubicBezTo>
                      <a:pt x="101" y="17"/>
                      <a:pt x="125" y="41"/>
                      <a:pt x="125" y="7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69" name="Freeform 262"/>
              <p:cNvSpPr>
                <a:spLocks/>
              </p:cNvSpPr>
              <p:nvPr/>
            </p:nvSpPr>
            <p:spPr bwMode="auto">
              <a:xfrm>
                <a:off x="3984535" y="3442358"/>
                <a:ext cx="15956" cy="29656"/>
              </a:xfrm>
              <a:custGeom>
                <a:avLst/>
                <a:gdLst>
                  <a:gd name="T0" fmla="*/ 16 w 42"/>
                  <a:gd name="T1" fmla="*/ 0 h 78"/>
                  <a:gd name="T2" fmla="*/ 16 w 42"/>
                  <a:gd name="T3" fmla="*/ 9 h 78"/>
                  <a:gd name="T4" fmla="*/ 0 w 42"/>
                  <a:gd name="T5" fmla="*/ 26 h 78"/>
                  <a:gd name="T6" fmla="*/ 17 w 42"/>
                  <a:gd name="T7" fmla="*/ 44 h 78"/>
                  <a:gd name="T8" fmla="*/ 28 w 42"/>
                  <a:gd name="T9" fmla="*/ 52 h 78"/>
                  <a:gd name="T10" fmla="*/ 18 w 42"/>
                  <a:gd name="T11" fmla="*/ 58 h 78"/>
                  <a:gd name="T12" fmla="*/ 3 w 42"/>
                  <a:gd name="T13" fmla="*/ 54 h 78"/>
                  <a:gd name="T14" fmla="*/ 0 w 42"/>
                  <a:gd name="T15" fmla="*/ 65 h 78"/>
                  <a:gd name="T16" fmla="*/ 16 w 42"/>
                  <a:gd name="T17" fmla="*/ 69 h 78"/>
                  <a:gd name="T18" fmla="*/ 16 w 42"/>
                  <a:gd name="T19" fmla="*/ 78 h 78"/>
                  <a:gd name="T20" fmla="*/ 25 w 42"/>
                  <a:gd name="T21" fmla="*/ 78 h 78"/>
                  <a:gd name="T22" fmla="*/ 25 w 42"/>
                  <a:gd name="T23" fmla="*/ 69 h 78"/>
                  <a:gd name="T24" fmla="*/ 42 w 42"/>
                  <a:gd name="T25" fmla="*/ 51 h 78"/>
                  <a:gd name="T26" fmla="*/ 26 w 42"/>
                  <a:gd name="T27" fmla="*/ 33 h 78"/>
                  <a:gd name="T28" fmla="*/ 15 w 42"/>
                  <a:gd name="T29" fmla="*/ 25 h 78"/>
                  <a:gd name="T30" fmla="*/ 23 w 42"/>
                  <a:gd name="T31" fmla="*/ 19 h 78"/>
                  <a:gd name="T32" fmla="*/ 37 w 42"/>
                  <a:gd name="T33" fmla="*/ 23 h 78"/>
                  <a:gd name="T34" fmla="*/ 40 w 42"/>
                  <a:gd name="T35" fmla="*/ 12 h 78"/>
                  <a:gd name="T36" fmla="*/ 26 w 42"/>
                  <a:gd name="T37" fmla="*/ 9 h 78"/>
                  <a:gd name="T38" fmla="*/ 26 w 42"/>
                  <a:gd name="T39" fmla="*/ 0 h 78"/>
                  <a:gd name="T40" fmla="*/ 16 w 42"/>
                  <a:gd name="T4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78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6" y="11"/>
                      <a:pt x="0" y="18"/>
                      <a:pt x="0" y="26"/>
                    </a:cubicBezTo>
                    <a:cubicBezTo>
                      <a:pt x="0" y="36"/>
                      <a:pt x="7" y="40"/>
                      <a:pt x="17" y="44"/>
                    </a:cubicBezTo>
                    <a:cubicBezTo>
                      <a:pt x="25" y="46"/>
                      <a:pt x="28" y="49"/>
                      <a:pt x="28" y="52"/>
                    </a:cubicBezTo>
                    <a:cubicBezTo>
                      <a:pt x="28" y="56"/>
                      <a:pt x="24" y="58"/>
                      <a:pt x="18" y="58"/>
                    </a:cubicBezTo>
                    <a:cubicBezTo>
                      <a:pt x="12" y="58"/>
                      <a:pt x="7" y="56"/>
                      <a:pt x="3" y="54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3" y="67"/>
                      <a:pt x="10" y="69"/>
                      <a:pt x="16" y="6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36" y="67"/>
                      <a:pt x="42" y="59"/>
                      <a:pt x="42" y="51"/>
                    </a:cubicBezTo>
                    <a:cubicBezTo>
                      <a:pt x="42" y="42"/>
                      <a:pt x="38" y="37"/>
                      <a:pt x="26" y="33"/>
                    </a:cubicBezTo>
                    <a:cubicBezTo>
                      <a:pt x="18" y="30"/>
                      <a:pt x="15" y="28"/>
                      <a:pt x="15" y="25"/>
                    </a:cubicBezTo>
                    <a:cubicBezTo>
                      <a:pt x="15" y="22"/>
                      <a:pt x="17" y="19"/>
                      <a:pt x="23" y="19"/>
                    </a:cubicBezTo>
                    <a:cubicBezTo>
                      <a:pt x="30" y="19"/>
                      <a:pt x="34" y="22"/>
                      <a:pt x="37" y="23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6" y="10"/>
                      <a:pt x="32" y="9"/>
                      <a:pt x="26" y="9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70" name="Freeform 263"/>
              <p:cNvSpPr>
                <a:spLocks/>
              </p:cNvSpPr>
              <p:nvPr/>
            </p:nvSpPr>
            <p:spPr bwMode="auto">
              <a:xfrm>
                <a:off x="3888153" y="3457186"/>
                <a:ext cx="78491" cy="60923"/>
              </a:xfrm>
              <a:custGeom>
                <a:avLst/>
                <a:gdLst>
                  <a:gd name="T0" fmla="*/ 190 w 206"/>
                  <a:gd name="T1" fmla="*/ 160 h 160"/>
                  <a:gd name="T2" fmla="*/ 206 w 206"/>
                  <a:gd name="T3" fmla="*/ 104 h 160"/>
                  <a:gd name="T4" fmla="*/ 103 w 206"/>
                  <a:gd name="T5" fmla="*/ 0 h 160"/>
                  <a:gd name="T6" fmla="*/ 0 w 206"/>
                  <a:gd name="T7" fmla="*/ 104 h 160"/>
                  <a:gd name="T8" fmla="*/ 17 w 206"/>
                  <a:gd name="T9" fmla="*/ 160 h 160"/>
                  <a:gd name="T10" fmla="*/ 48 w 206"/>
                  <a:gd name="T11" fmla="*/ 160 h 160"/>
                  <a:gd name="T12" fmla="*/ 25 w 206"/>
                  <a:gd name="T13" fmla="*/ 104 h 160"/>
                  <a:gd name="T14" fmla="*/ 103 w 206"/>
                  <a:gd name="T15" fmla="*/ 25 h 160"/>
                  <a:gd name="T16" fmla="*/ 182 w 206"/>
                  <a:gd name="T17" fmla="*/ 104 h 160"/>
                  <a:gd name="T18" fmla="*/ 158 w 206"/>
                  <a:gd name="T19" fmla="*/ 160 h 160"/>
                  <a:gd name="T20" fmla="*/ 190 w 206"/>
                  <a:gd name="T21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6" h="160">
                    <a:moveTo>
                      <a:pt x="190" y="160"/>
                    </a:moveTo>
                    <a:cubicBezTo>
                      <a:pt x="200" y="144"/>
                      <a:pt x="206" y="125"/>
                      <a:pt x="206" y="104"/>
                    </a:cubicBezTo>
                    <a:cubicBezTo>
                      <a:pt x="206" y="47"/>
                      <a:pt x="160" y="0"/>
                      <a:pt x="103" y="0"/>
                    </a:cubicBezTo>
                    <a:cubicBezTo>
                      <a:pt x="46" y="0"/>
                      <a:pt x="0" y="47"/>
                      <a:pt x="0" y="104"/>
                    </a:cubicBezTo>
                    <a:cubicBezTo>
                      <a:pt x="0" y="125"/>
                      <a:pt x="6" y="144"/>
                      <a:pt x="17" y="160"/>
                    </a:cubicBezTo>
                    <a:cubicBezTo>
                      <a:pt x="48" y="160"/>
                      <a:pt x="48" y="160"/>
                      <a:pt x="48" y="160"/>
                    </a:cubicBezTo>
                    <a:cubicBezTo>
                      <a:pt x="34" y="146"/>
                      <a:pt x="25" y="126"/>
                      <a:pt x="25" y="104"/>
                    </a:cubicBezTo>
                    <a:cubicBezTo>
                      <a:pt x="25" y="60"/>
                      <a:pt x="60" y="25"/>
                      <a:pt x="103" y="25"/>
                    </a:cubicBezTo>
                    <a:cubicBezTo>
                      <a:pt x="146" y="25"/>
                      <a:pt x="182" y="60"/>
                      <a:pt x="182" y="104"/>
                    </a:cubicBezTo>
                    <a:cubicBezTo>
                      <a:pt x="182" y="126"/>
                      <a:pt x="173" y="146"/>
                      <a:pt x="158" y="160"/>
                    </a:cubicBezTo>
                    <a:lnTo>
                      <a:pt x="190" y="16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71" name="Freeform 264"/>
              <p:cNvSpPr>
                <a:spLocks noEditPoints="1"/>
              </p:cNvSpPr>
              <p:nvPr/>
            </p:nvSpPr>
            <p:spPr bwMode="auto">
              <a:xfrm>
                <a:off x="3792256" y="3521655"/>
                <a:ext cx="246432" cy="26594"/>
              </a:xfrm>
              <a:custGeom>
                <a:avLst/>
                <a:gdLst>
                  <a:gd name="T0" fmla="*/ 608 w 647"/>
                  <a:gd name="T1" fmla="*/ 0 h 70"/>
                  <a:gd name="T2" fmla="*/ 39 w 647"/>
                  <a:gd name="T3" fmla="*/ 0 h 70"/>
                  <a:gd name="T4" fmla="*/ 0 w 647"/>
                  <a:gd name="T5" fmla="*/ 18 h 70"/>
                  <a:gd name="T6" fmla="*/ 0 w 647"/>
                  <a:gd name="T7" fmla="*/ 51 h 70"/>
                  <a:gd name="T8" fmla="*/ 39 w 647"/>
                  <a:gd name="T9" fmla="*/ 70 h 70"/>
                  <a:gd name="T10" fmla="*/ 608 w 647"/>
                  <a:gd name="T11" fmla="*/ 70 h 70"/>
                  <a:gd name="T12" fmla="*/ 647 w 647"/>
                  <a:gd name="T13" fmla="*/ 51 h 70"/>
                  <a:gd name="T14" fmla="*/ 647 w 647"/>
                  <a:gd name="T15" fmla="*/ 18 h 70"/>
                  <a:gd name="T16" fmla="*/ 608 w 647"/>
                  <a:gd name="T17" fmla="*/ 0 h 70"/>
                  <a:gd name="T18" fmla="*/ 84 w 647"/>
                  <a:gd name="T19" fmla="*/ 56 h 70"/>
                  <a:gd name="T20" fmla="*/ 39 w 647"/>
                  <a:gd name="T21" fmla="*/ 56 h 70"/>
                  <a:gd name="T22" fmla="*/ 30 w 647"/>
                  <a:gd name="T23" fmla="*/ 51 h 70"/>
                  <a:gd name="T24" fmla="*/ 30 w 647"/>
                  <a:gd name="T25" fmla="*/ 18 h 70"/>
                  <a:gd name="T26" fmla="*/ 39 w 647"/>
                  <a:gd name="T27" fmla="*/ 14 h 70"/>
                  <a:gd name="T28" fmla="*/ 84 w 647"/>
                  <a:gd name="T29" fmla="*/ 14 h 70"/>
                  <a:gd name="T30" fmla="*/ 75 w 647"/>
                  <a:gd name="T31" fmla="*/ 18 h 70"/>
                  <a:gd name="T32" fmla="*/ 75 w 647"/>
                  <a:gd name="T33" fmla="*/ 51 h 70"/>
                  <a:gd name="T34" fmla="*/ 84 w 647"/>
                  <a:gd name="T35" fmla="*/ 5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7" h="70">
                    <a:moveTo>
                      <a:pt x="608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8" y="0"/>
                      <a:pt x="0" y="9"/>
                      <a:pt x="0" y="18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61"/>
                      <a:pt x="18" y="70"/>
                      <a:pt x="39" y="70"/>
                    </a:cubicBezTo>
                    <a:cubicBezTo>
                      <a:pt x="608" y="70"/>
                      <a:pt x="608" y="70"/>
                      <a:pt x="608" y="70"/>
                    </a:cubicBezTo>
                    <a:cubicBezTo>
                      <a:pt x="630" y="70"/>
                      <a:pt x="647" y="61"/>
                      <a:pt x="647" y="51"/>
                    </a:cubicBezTo>
                    <a:cubicBezTo>
                      <a:pt x="647" y="18"/>
                      <a:pt x="647" y="18"/>
                      <a:pt x="647" y="18"/>
                    </a:cubicBezTo>
                    <a:cubicBezTo>
                      <a:pt x="647" y="9"/>
                      <a:pt x="630" y="0"/>
                      <a:pt x="608" y="0"/>
                    </a:cubicBezTo>
                    <a:close/>
                    <a:moveTo>
                      <a:pt x="84" y="56"/>
                    </a:moveTo>
                    <a:cubicBezTo>
                      <a:pt x="39" y="56"/>
                      <a:pt x="39" y="56"/>
                      <a:pt x="39" y="56"/>
                    </a:cubicBezTo>
                    <a:cubicBezTo>
                      <a:pt x="34" y="56"/>
                      <a:pt x="30" y="54"/>
                      <a:pt x="30" y="51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6"/>
                      <a:pt x="34" y="14"/>
                      <a:pt x="39" y="14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9" y="14"/>
                      <a:pt x="75" y="16"/>
                      <a:pt x="75" y="18"/>
                    </a:cubicBezTo>
                    <a:cubicBezTo>
                      <a:pt x="75" y="51"/>
                      <a:pt x="75" y="51"/>
                      <a:pt x="75" y="51"/>
                    </a:cubicBezTo>
                    <a:cubicBezTo>
                      <a:pt x="75" y="54"/>
                      <a:pt x="79" y="56"/>
                      <a:pt x="84" y="5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72" name="Freeform 265"/>
              <p:cNvSpPr>
                <a:spLocks noEditPoints="1"/>
              </p:cNvSpPr>
              <p:nvPr/>
            </p:nvSpPr>
            <p:spPr bwMode="auto">
              <a:xfrm>
                <a:off x="3804828" y="3552761"/>
                <a:ext cx="226124" cy="135707"/>
              </a:xfrm>
              <a:custGeom>
                <a:avLst/>
                <a:gdLst>
                  <a:gd name="T0" fmla="*/ 0 w 594"/>
                  <a:gd name="T1" fmla="*/ 297 h 356"/>
                  <a:gd name="T2" fmla="*/ 59 w 594"/>
                  <a:gd name="T3" fmla="*/ 356 h 356"/>
                  <a:gd name="T4" fmla="*/ 534 w 594"/>
                  <a:gd name="T5" fmla="*/ 356 h 356"/>
                  <a:gd name="T6" fmla="*/ 594 w 594"/>
                  <a:gd name="T7" fmla="*/ 297 h 356"/>
                  <a:gd name="T8" fmla="*/ 594 w 594"/>
                  <a:gd name="T9" fmla="*/ 0 h 356"/>
                  <a:gd name="T10" fmla="*/ 0 w 594"/>
                  <a:gd name="T11" fmla="*/ 0 h 356"/>
                  <a:gd name="T12" fmla="*/ 0 w 594"/>
                  <a:gd name="T13" fmla="*/ 297 h 356"/>
                  <a:gd name="T14" fmla="*/ 35 w 594"/>
                  <a:gd name="T15" fmla="*/ 35 h 356"/>
                  <a:gd name="T16" fmla="*/ 70 w 594"/>
                  <a:gd name="T17" fmla="*/ 35 h 356"/>
                  <a:gd name="T18" fmla="*/ 70 w 594"/>
                  <a:gd name="T19" fmla="*/ 297 h 356"/>
                  <a:gd name="T20" fmla="*/ 94 w 594"/>
                  <a:gd name="T21" fmla="*/ 321 h 356"/>
                  <a:gd name="T22" fmla="*/ 59 w 594"/>
                  <a:gd name="T23" fmla="*/ 321 h 356"/>
                  <a:gd name="T24" fmla="*/ 35 w 594"/>
                  <a:gd name="T25" fmla="*/ 297 h 356"/>
                  <a:gd name="T26" fmla="*/ 35 w 594"/>
                  <a:gd name="T27" fmla="*/ 3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94" h="356">
                    <a:moveTo>
                      <a:pt x="0" y="297"/>
                    </a:moveTo>
                    <a:cubicBezTo>
                      <a:pt x="0" y="330"/>
                      <a:pt x="27" y="356"/>
                      <a:pt x="59" y="356"/>
                    </a:cubicBezTo>
                    <a:cubicBezTo>
                      <a:pt x="534" y="356"/>
                      <a:pt x="534" y="356"/>
                      <a:pt x="534" y="356"/>
                    </a:cubicBezTo>
                    <a:cubicBezTo>
                      <a:pt x="567" y="356"/>
                      <a:pt x="594" y="330"/>
                      <a:pt x="594" y="297"/>
                    </a:cubicBezTo>
                    <a:cubicBezTo>
                      <a:pt x="594" y="0"/>
                      <a:pt x="594" y="0"/>
                      <a:pt x="594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97"/>
                    </a:lnTo>
                    <a:close/>
                    <a:moveTo>
                      <a:pt x="35" y="35"/>
                    </a:move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297"/>
                      <a:pt x="70" y="297"/>
                      <a:pt x="70" y="297"/>
                    </a:cubicBezTo>
                    <a:cubicBezTo>
                      <a:pt x="70" y="310"/>
                      <a:pt x="81" y="321"/>
                      <a:pt x="94" y="321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46" y="321"/>
                      <a:pt x="35" y="310"/>
                      <a:pt x="35" y="297"/>
                    </a:cubicBez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8098913" y="3393282"/>
              <a:ext cx="362475" cy="342006"/>
              <a:chOff x="8098913" y="3393282"/>
              <a:chExt cx="362475" cy="342006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74" name="Freeform 349"/>
              <p:cNvSpPr>
                <a:spLocks/>
              </p:cNvSpPr>
              <p:nvPr/>
            </p:nvSpPr>
            <p:spPr bwMode="auto">
              <a:xfrm>
                <a:off x="8110678" y="3393282"/>
                <a:ext cx="350710" cy="221288"/>
              </a:xfrm>
              <a:custGeom>
                <a:avLst/>
                <a:gdLst>
                  <a:gd name="T0" fmla="*/ 880 w 921"/>
                  <a:gd name="T1" fmla="*/ 447 h 581"/>
                  <a:gd name="T2" fmla="*/ 879 w 921"/>
                  <a:gd name="T3" fmla="*/ 427 h 581"/>
                  <a:gd name="T4" fmla="*/ 431 w 921"/>
                  <a:gd name="T5" fmla="*/ 0 h 581"/>
                  <a:gd name="T6" fmla="*/ 3 w 921"/>
                  <a:gd name="T7" fmla="*/ 317 h 581"/>
                  <a:gd name="T8" fmla="*/ 0 w 921"/>
                  <a:gd name="T9" fmla="*/ 326 h 581"/>
                  <a:gd name="T10" fmla="*/ 108 w 921"/>
                  <a:gd name="T11" fmla="*/ 326 h 581"/>
                  <a:gd name="T12" fmla="*/ 109 w 921"/>
                  <a:gd name="T13" fmla="*/ 322 h 581"/>
                  <a:gd name="T14" fmla="*/ 431 w 921"/>
                  <a:gd name="T15" fmla="*/ 102 h 581"/>
                  <a:gd name="T16" fmla="*/ 776 w 921"/>
                  <a:gd name="T17" fmla="*/ 424 h 581"/>
                  <a:gd name="T18" fmla="*/ 778 w 921"/>
                  <a:gd name="T19" fmla="*/ 447 h 581"/>
                  <a:gd name="T20" fmla="*/ 729 w 921"/>
                  <a:gd name="T21" fmla="*/ 447 h 581"/>
                  <a:gd name="T22" fmla="*/ 826 w 921"/>
                  <a:gd name="T23" fmla="*/ 581 h 581"/>
                  <a:gd name="T24" fmla="*/ 921 w 921"/>
                  <a:gd name="T25" fmla="*/ 447 h 581"/>
                  <a:gd name="T26" fmla="*/ 880 w 921"/>
                  <a:gd name="T27" fmla="*/ 447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1" h="581">
                    <a:moveTo>
                      <a:pt x="880" y="447"/>
                    </a:moveTo>
                    <a:cubicBezTo>
                      <a:pt x="879" y="427"/>
                      <a:pt x="879" y="427"/>
                      <a:pt x="879" y="427"/>
                    </a:cubicBezTo>
                    <a:cubicBezTo>
                      <a:pt x="867" y="187"/>
                      <a:pt x="670" y="0"/>
                      <a:pt x="431" y="0"/>
                    </a:cubicBezTo>
                    <a:cubicBezTo>
                      <a:pt x="236" y="0"/>
                      <a:pt x="60" y="130"/>
                      <a:pt x="3" y="317"/>
                    </a:cubicBezTo>
                    <a:cubicBezTo>
                      <a:pt x="0" y="326"/>
                      <a:pt x="0" y="326"/>
                      <a:pt x="0" y="326"/>
                    </a:cubicBezTo>
                    <a:cubicBezTo>
                      <a:pt x="108" y="326"/>
                      <a:pt x="108" y="326"/>
                      <a:pt x="108" y="326"/>
                    </a:cubicBezTo>
                    <a:cubicBezTo>
                      <a:pt x="109" y="322"/>
                      <a:pt x="109" y="322"/>
                      <a:pt x="109" y="322"/>
                    </a:cubicBezTo>
                    <a:cubicBezTo>
                      <a:pt x="162" y="188"/>
                      <a:pt x="288" y="102"/>
                      <a:pt x="431" y="102"/>
                    </a:cubicBezTo>
                    <a:cubicBezTo>
                      <a:pt x="612" y="102"/>
                      <a:pt x="763" y="244"/>
                      <a:pt x="776" y="424"/>
                    </a:cubicBezTo>
                    <a:cubicBezTo>
                      <a:pt x="778" y="447"/>
                      <a:pt x="778" y="447"/>
                      <a:pt x="778" y="447"/>
                    </a:cubicBezTo>
                    <a:cubicBezTo>
                      <a:pt x="729" y="447"/>
                      <a:pt x="729" y="447"/>
                      <a:pt x="729" y="447"/>
                    </a:cubicBezTo>
                    <a:cubicBezTo>
                      <a:pt x="826" y="581"/>
                      <a:pt x="826" y="581"/>
                      <a:pt x="826" y="581"/>
                    </a:cubicBezTo>
                    <a:cubicBezTo>
                      <a:pt x="921" y="447"/>
                      <a:pt x="921" y="447"/>
                      <a:pt x="921" y="447"/>
                    </a:cubicBezTo>
                    <a:lnTo>
                      <a:pt x="880" y="44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75" name="Freeform 350"/>
              <p:cNvSpPr>
                <a:spLocks/>
              </p:cNvSpPr>
              <p:nvPr/>
            </p:nvSpPr>
            <p:spPr bwMode="auto">
              <a:xfrm>
                <a:off x="8098913" y="3569281"/>
                <a:ext cx="319120" cy="166007"/>
              </a:xfrm>
              <a:custGeom>
                <a:avLst/>
                <a:gdLst>
                  <a:gd name="T0" fmla="*/ 704 w 838"/>
                  <a:gd name="T1" fmla="*/ 235 h 436"/>
                  <a:gd name="T2" fmla="*/ 462 w 838"/>
                  <a:gd name="T3" fmla="*/ 334 h 436"/>
                  <a:gd name="T4" fmla="*/ 166 w 838"/>
                  <a:gd name="T5" fmla="*/ 166 h 436"/>
                  <a:gd name="T6" fmla="*/ 147 w 838"/>
                  <a:gd name="T7" fmla="*/ 134 h 436"/>
                  <a:gd name="T8" fmla="*/ 192 w 838"/>
                  <a:gd name="T9" fmla="*/ 134 h 436"/>
                  <a:gd name="T10" fmla="*/ 95 w 838"/>
                  <a:gd name="T11" fmla="*/ 0 h 436"/>
                  <a:gd name="T12" fmla="*/ 0 w 838"/>
                  <a:gd name="T13" fmla="*/ 134 h 436"/>
                  <a:gd name="T14" fmla="*/ 38 w 838"/>
                  <a:gd name="T15" fmla="*/ 134 h 436"/>
                  <a:gd name="T16" fmla="*/ 43 w 838"/>
                  <a:gd name="T17" fmla="*/ 147 h 436"/>
                  <a:gd name="T18" fmla="*/ 462 w 838"/>
                  <a:gd name="T19" fmla="*/ 436 h 436"/>
                  <a:gd name="T20" fmla="*/ 830 w 838"/>
                  <a:gd name="T21" fmla="*/ 244 h 436"/>
                  <a:gd name="T22" fmla="*/ 838 w 838"/>
                  <a:gd name="T23" fmla="*/ 233 h 436"/>
                  <a:gd name="T24" fmla="*/ 706 w 838"/>
                  <a:gd name="T25" fmla="*/ 233 h 436"/>
                  <a:gd name="T26" fmla="*/ 704 w 838"/>
                  <a:gd name="T27" fmla="*/ 235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8" h="436">
                    <a:moveTo>
                      <a:pt x="704" y="235"/>
                    </a:moveTo>
                    <a:cubicBezTo>
                      <a:pt x="640" y="298"/>
                      <a:pt x="551" y="334"/>
                      <a:pt x="462" y="334"/>
                    </a:cubicBezTo>
                    <a:cubicBezTo>
                      <a:pt x="342" y="334"/>
                      <a:pt x="228" y="270"/>
                      <a:pt x="166" y="166"/>
                    </a:cubicBezTo>
                    <a:cubicBezTo>
                      <a:pt x="147" y="134"/>
                      <a:pt x="147" y="134"/>
                      <a:pt x="147" y="134"/>
                    </a:cubicBezTo>
                    <a:cubicBezTo>
                      <a:pt x="192" y="134"/>
                      <a:pt x="192" y="134"/>
                      <a:pt x="192" y="134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43" y="147"/>
                      <a:pt x="43" y="147"/>
                      <a:pt x="43" y="147"/>
                    </a:cubicBezTo>
                    <a:cubicBezTo>
                      <a:pt x="109" y="320"/>
                      <a:pt x="278" y="436"/>
                      <a:pt x="462" y="436"/>
                    </a:cubicBezTo>
                    <a:cubicBezTo>
                      <a:pt x="609" y="436"/>
                      <a:pt x="746" y="364"/>
                      <a:pt x="830" y="244"/>
                    </a:cubicBezTo>
                    <a:cubicBezTo>
                      <a:pt x="838" y="233"/>
                      <a:pt x="838" y="233"/>
                      <a:pt x="838" y="233"/>
                    </a:cubicBezTo>
                    <a:cubicBezTo>
                      <a:pt x="706" y="233"/>
                      <a:pt x="706" y="233"/>
                      <a:pt x="706" y="233"/>
                    </a:cubicBezTo>
                    <a:lnTo>
                      <a:pt x="704" y="23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76" name="Freeform 351"/>
              <p:cNvSpPr>
                <a:spLocks noEditPoints="1"/>
              </p:cNvSpPr>
              <p:nvPr/>
            </p:nvSpPr>
            <p:spPr bwMode="auto">
              <a:xfrm>
                <a:off x="8165799" y="3461136"/>
                <a:ext cx="214842" cy="209523"/>
              </a:xfrm>
              <a:custGeom>
                <a:avLst/>
                <a:gdLst>
                  <a:gd name="T0" fmla="*/ 0 w 564"/>
                  <a:gd name="T1" fmla="*/ 227 h 550"/>
                  <a:gd name="T2" fmla="*/ 0 w 564"/>
                  <a:gd name="T3" fmla="*/ 327 h 550"/>
                  <a:gd name="T4" fmla="*/ 46 w 564"/>
                  <a:gd name="T5" fmla="*/ 327 h 550"/>
                  <a:gd name="T6" fmla="*/ 80 w 564"/>
                  <a:gd name="T7" fmla="*/ 407 h 550"/>
                  <a:gd name="T8" fmla="*/ 48 w 564"/>
                  <a:gd name="T9" fmla="*/ 439 h 550"/>
                  <a:gd name="T10" fmla="*/ 119 w 564"/>
                  <a:gd name="T11" fmla="*/ 510 h 550"/>
                  <a:gd name="T12" fmla="*/ 151 w 564"/>
                  <a:gd name="T13" fmla="*/ 478 h 550"/>
                  <a:gd name="T14" fmla="*/ 230 w 564"/>
                  <a:gd name="T15" fmla="*/ 511 h 550"/>
                  <a:gd name="T16" fmla="*/ 230 w 564"/>
                  <a:gd name="T17" fmla="*/ 550 h 550"/>
                  <a:gd name="T18" fmla="*/ 330 w 564"/>
                  <a:gd name="T19" fmla="*/ 550 h 550"/>
                  <a:gd name="T20" fmla="*/ 330 w 564"/>
                  <a:gd name="T21" fmla="*/ 512 h 550"/>
                  <a:gd name="T22" fmla="*/ 414 w 564"/>
                  <a:gd name="T23" fmla="*/ 478 h 550"/>
                  <a:gd name="T24" fmla="*/ 444 w 564"/>
                  <a:gd name="T25" fmla="*/ 509 h 550"/>
                  <a:gd name="T26" fmla="*/ 515 w 564"/>
                  <a:gd name="T27" fmla="*/ 438 h 550"/>
                  <a:gd name="T28" fmla="*/ 485 w 564"/>
                  <a:gd name="T29" fmla="*/ 408 h 550"/>
                  <a:gd name="T30" fmla="*/ 520 w 564"/>
                  <a:gd name="T31" fmla="*/ 327 h 550"/>
                  <a:gd name="T32" fmla="*/ 564 w 564"/>
                  <a:gd name="T33" fmla="*/ 327 h 550"/>
                  <a:gd name="T34" fmla="*/ 564 w 564"/>
                  <a:gd name="T35" fmla="*/ 227 h 550"/>
                  <a:gd name="T36" fmla="*/ 521 w 564"/>
                  <a:gd name="T37" fmla="*/ 227 h 550"/>
                  <a:gd name="T38" fmla="*/ 486 w 564"/>
                  <a:gd name="T39" fmla="*/ 143 h 550"/>
                  <a:gd name="T40" fmla="*/ 518 w 564"/>
                  <a:gd name="T41" fmla="*/ 111 h 550"/>
                  <a:gd name="T42" fmla="*/ 447 w 564"/>
                  <a:gd name="T43" fmla="*/ 40 h 550"/>
                  <a:gd name="T44" fmla="*/ 415 w 564"/>
                  <a:gd name="T45" fmla="*/ 72 h 550"/>
                  <a:gd name="T46" fmla="*/ 330 w 564"/>
                  <a:gd name="T47" fmla="*/ 38 h 550"/>
                  <a:gd name="T48" fmla="*/ 330 w 564"/>
                  <a:gd name="T49" fmla="*/ 0 h 550"/>
                  <a:gd name="T50" fmla="*/ 230 w 564"/>
                  <a:gd name="T51" fmla="*/ 0 h 550"/>
                  <a:gd name="T52" fmla="*/ 230 w 564"/>
                  <a:gd name="T53" fmla="*/ 39 h 550"/>
                  <a:gd name="T54" fmla="*/ 150 w 564"/>
                  <a:gd name="T55" fmla="*/ 73 h 550"/>
                  <a:gd name="T56" fmla="*/ 116 w 564"/>
                  <a:gd name="T57" fmla="*/ 39 h 550"/>
                  <a:gd name="T58" fmla="*/ 45 w 564"/>
                  <a:gd name="T59" fmla="*/ 110 h 550"/>
                  <a:gd name="T60" fmla="*/ 79 w 564"/>
                  <a:gd name="T61" fmla="*/ 144 h 550"/>
                  <a:gd name="T62" fmla="*/ 45 w 564"/>
                  <a:gd name="T63" fmla="*/ 227 h 550"/>
                  <a:gd name="T64" fmla="*/ 0 w 564"/>
                  <a:gd name="T65" fmla="*/ 227 h 550"/>
                  <a:gd name="T66" fmla="*/ 283 w 564"/>
                  <a:gd name="T67" fmla="*/ 104 h 550"/>
                  <a:gd name="T68" fmla="*/ 456 w 564"/>
                  <a:gd name="T69" fmla="*/ 275 h 550"/>
                  <a:gd name="T70" fmla="*/ 283 w 564"/>
                  <a:gd name="T71" fmla="*/ 446 h 550"/>
                  <a:gd name="T72" fmla="*/ 110 w 564"/>
                  <a:gd name="T73" fmla="*/ 275 h 550"/>
                  <a:gd name="T74" fmla="*/ 283 w 564"/>
                  <a:gd name="T75" fmla="*/ 104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64" h="550">
                    <a:moveTo>
                      <a:pt x="0" y="227"/>
                    </a:moveTo>
                    <a:cubicBezTo>
                      <a:pt x="0" y="327"/>
                      <a:pt x="0" y="327"/>
                      <a:pt x="0" y="327"/>
                    </a:cubicBezTo>
                    <a:cubicBezTo>
                      <a:pt x="46" y="327"/>
                      <a:pt x="46" y="327"/>
                      <a:pt x="46" y="327"/>
                    </a:cubicBezTo>
                    <a:cubicBezTo>
                      <a:pt x="52" y="356"/>
                      <a:pt x="64" y="383"/>
                      <a:pt x="80" y="407"/>
                    </a:cubicBezTo>
                    <a:cubicBezTo>
                      <a:pt x="48" y="439"/>
                      <a:pt x="48" y="439"/>
                      <a:pt x="48" y="439"/>
                    </a:cubicBezTo>
                    <a:cubicBezTo>
                      <a:pt x="119" y="510"/>
                      <a:pt x="119" y="510"/>
                      <a:pt x="119" y="510"/>
                    </a:cubicBezTo>
                    <a:cubicBezTo>
                      <a:pt x="151" y="478"/>
                      <a:pt x="151" y="478"/>
                      <a:pt x="151" y="478"/>
                    </a:cubicBezTo>
                    <a:cubicBezTo>
                      <a:pt x="175" y="493"/>
                      <a:pt x="202" y="504"/>
                      <a:pt x="230" y="511"/>
                    </a:cubicBezTo>
                    <a:cubicBezTo>
                      <a:pt x="230" y="550"/>
                      <a:pt x="230" y="550"/>
                      <a:pt x="230" y="550"/>
                    </a:cubicBezTo>
                    <a:cubicBezTo>
                      <a:pt x="330" y="550"/>
                      <a:pt x="330" y="550"/>
                      <a:pt x="330" y="550"/>
                    </a:cubicBezTo>
                    <a:cubicBezTo>
                      <a:pt x="330" y="512"/>
                      <a:pt x="330" y="512"/>
                      <a:pt x="330" y="512"/>
                    </a:cubicBezTo>
                    <a:cubicBezTo>
                      <a:pt x="360" y="506"/>
                      <a:pt x="389" y="494"/>
                      <a:pt x="414" y="478"/>
                    </a:cubicBezTo>
                    <a:cubicBezTo>
                      <a:pt x="444" y="509"/>
                      <a:pt x="444" y="509"/>
                      <a:pt x="444" y="509"/>
                    </a:cubicBezTo>
                    <a:cubicBezTo>
                      <a:pt x="515" y="438"/>
                      <a:pt x="515" y="438"/>
                      <a:pt x="515" y="438"/>
                    </a:cubicBezTo>
                    <a:cubicBezTo>
                      <a:pt x="485" y="408"/>
                      <a:pt x="485" y="408"/>
                      <a:pt x="485" y="408"/>
                    </a:cubicBezTo>
                    <a:cubicBezTo>
                      <a:pt x="502" y="384"/>
                      <a:pt x="514" y="356"/>
                      <a:pt x="520" y="327"/>
                    </a:cubicBezTo>
                    <a:cubicBezTo>
                      <a:pt x="564" y="327"/>
                      <a:pt x="564" y="327"/>
                      <a:pt x="564" y="327"/>
                    </a:cubicBezTo>
                    <a:cubicBezTo>
                      <a:pt x="564" y="227"/>
                      <a:pt x="564" y="227"/>
                      <a:pt x="564" y="227"/>
                    </a:cubicBezTo>
                    <a:cubicBezTo>
                      <a:pt x="521" y="227"/>
                      <a:pt x="521" y="227"/>
                      <a:pt x="521" y="227"/>
                    </a:cubicBezTo>
                    <a:cubicBezTo>
                      <a:pt x="515" y="196"/>
                      <a:pt x="503" y="168"/>
                      <a:pt x="486" y="143"/>
                    </a:cubicBezTo>
                    <a:cubicBezTo>
                      <a:pt x="518" y="111"/>
                      <a:pt x="518" y="111"/>
                      <a:pt x="518" y="111"/>
                    </a:cubicBezTo>
                    <a:cubicBezTo>
                      <a:pt x="447" y="40"/>
                      <a:pt x="447" y="40"/>
                      <a:pt x="447" y="40"/>
                    </a:cubicBezTo>
                    <a:cubicBezTo>
                      <a:pt x="415" y="72"/>
                      <a:pt x="415" y="72"/>
                      <a:pt x="415" y="72"/>
                    </a:cubicBezTo>
                    <a:cubicBezTo>
                      <a:pt x="389" y="56"/>
                      <a:pt x="361" y="44"/>
                      <a:pt x="330" y="38"/>
                    </a:cubicBezTo>
                    <a:cubicBezTo>
                      <a:pt x="330" y="0"/>
                      <a:pt x="330" y="0"/>
                      <a:pt x="330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30" y="39"/>
                      <a:pt x="230" y="39"/>
                      <a:pt x="230" y="39"/>
                    </a:cubicBezTo>
                    <a:cubicBezTo>
                      <a:pt x="201" y="46"/>
                      <a:pt x="174" y="57"/>
                      <a:pt x="150" y="73"/>
                    </a:cubicBezTo>
                    <a:cubicBezTo>
                      <a:pt x="116" y="39"/>
                      <a:pt x="116" y="39"/>
                      <a:pt x="116" y="39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63" y="169"/>
                      <a:pt x="51" y="197"/>
                      <a:pt x="45" y="227"/>
                    </a:cubicBezTo>
                    <a:lnTo>
                      <a:pt x="0" y="227"/>
                    </a:lnTo>
                    <a:close/>
                    <a:moveTo>
                      <a:pt x="283" y="104"/>
                    </a:moveTo>
                    <a:cubicBezTo>
                      <a:pt x="378" y="104"/>
                      <a:pt x="456" y="181"/>
                      <a:pt x="456" y="275"/>
                    </a:cubicBezTo>
                    <a:cubicBezTo>
                      <a:pt x="456" y="369"/>
                      <a:pt x="378" y="446"/>
                      <a:pt x="283" y="446"/>
                    </a:cubicBezTo>
                    <a:cubicBezTo>
                      <a:pt x="188" y="446"/>
                      <a:pt x="110" y="369"/>
                      <a:pt x="110" y="275"/>
                    </a:cubicBezTo>
                    <a:cubicBezTo>
                      <a:pt x="110" y="181"/>
                      <a:pt x="188" y="104"/>
                      <a:pt x="283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77" name="Freeform 352"/>
              <p:cNvSpPr>
                <a:spLocks noEditPoints="1"/>
              </p:cNvSpPr>
              <p:nvPr/>
            </p:nvSpPr>
            <p:spPr bwMode="auto">
              <a:xfrm>
                <a:off x="8223338" y="3516739"/>
                <a:ext cx="99443" cy="98637"/>
              </a:xfrm>
              <a:custGeom>
                <a:avLst/>
                <a:gdLst>
                  <a:gd name="T0" fmla="*/ 131 w 261"/>
                  <a:gd name="T1" fmla="*/ 259 h 259"/>
                  <a:gd name="T2" fmla="*/ 261 w 261"/>
                  <a:gd name="T3" fmla="*/ 129 h 259"/>
                  <a:gd name="T4" fmla="*/ 131 w 261"/>
                  <a:gd name="T5" fmla="*/ 0 h 259"/>
                  <a:gd name="T6" fmla="*/ 0 w 261"/>
                  <a:gd name="T7" fmla="*/ 129 h 259"/>
                  <a:gd name="T8" fmla="*/ 131 w 261"/>
                  <a:gd name="T9" fmla="*/ 259 h 259"/>
                  <a:gd name="T10" fmla="*/ 131 w 261"/>
                  <a:gd name="T11" fmla="*/ 42 h 259"/>
                  <a:gd name="T12" fmla="*/ 219 w 261"/>
                  <a:gd name="T13" fmla="*/ 129 h 259"/>
                  <a:gd name="T14" fmla="*/ 131 w 261"/>
                  <a:gd name="T15" fmla="*/ 217 h 259"/>
                  <a:gd name="T16" fmla="*/ 42 w 261"/>
                  <a:gd name="T17" fmla="*/ 129 h 259"/>
                  <a:gd name="T18" fmla="*/ 131 w 261"/>
                  <a:gd name="T19" fmla="*/ 42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259">
                    <a:moveTo>
                      <a:pt x="131" y="259"/>
                    </a:moveTo>
                    <a:cubicBezTo>
                      <a:pt x="203" y="259"/>
                      <a:pt x="261" y="201"/>
                      <a:pt x="261" y="129"/>
                    </a:cubicBezTo>
                    <a:cubicBezTo>
                      <a:pt x="261" y="58"/>
                      <a:pt x="203" y="0"/>
                      <a:pt x="131" y="0"/>
                    </a:cubicBezTo>
                    <a:cubicBezTo>
                      <a:pt x="58" y="0"/>
                      <a:pt x="0" y="58"/>
                      <a:pt x="0" y="129"/>
                    </a:cubicBezTo>
                    <a:cubicBezTo>
                      <a:pt x="0" y="201"/>
                      <a:pt x="58" y="259"/>
                      <a:pt x="131" y="259"/>
                    </a:cubicBezTo>
                    <a:close/>
                    <a:moveTo>
                      <a:pt x="131" y="42"/>
                    </a:moveTo>
                    <a:cubicBezTo>
                      <a:pt x="179" y="42"/>
                      <a:pt x="219" y="81"/>
                      <a:pt x="219" y="129"/>
                    </a:cubicBezTo>
                    <a:cubicBezTo>
                      <a:pt x="219" y="177"/>
                      <a:pt x="179" y="217"/>
                      <a:pt x="131" y="217"/>
                    </a:cubicBezTo>
                    <a:cubicBezTo>
                      <a:pt x="82" y="217"/>
                      <a:pt x="42" y="177"/>
                      <a:pt x="42" y="129"/>
                    </a:cubicBezTo>
                    <a:cubicBezTo>
                      <a:pt x="42" y="81"/>
                      <a:pt x="82" y="42"/>
                      <a:pt x="131" y="4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78" name="Oval 353"/>
              <p:cNvSpPr>
                <a:spLocks noChangeArrowheads="1"/>
              </p:cNvSpPr>
              <p:nvPr/>
            </p:nvSpPr>
            <p:spPr bwMode="auto">
              <a:xfrm>
                <a:off x="8255410" y="3548651"/>
                <a:ext cx="35297" cy="34330"/>
              </a:xfrm>
              <a:prstGeom prst="ellipse">
                <a:avLst/>
              </a:pr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769475" y="4808677"/>
              <a:ext cx="291995" cy="327631"/>
              <a:chOff x="3769475" y="4808677"/>
              <a:chExt cx="291995" cy="327631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80" name="Freeform 433"/>
              <p:cNvSpPr>
                <a:spLocks noEditPoints="1"/>
              </p:cNvSpPr>
              <p:nvPr/>
            </p:nvSpPr>
            <p:spPr bwMode="auto">
              <a:xfrm>
                <a:off x="3808478" y="4899449"/>
                <a:ext cx="40244" cy="40777"/>
              </a:xfrm>
              <a:custGeom>
                <a:avLst/>
                <a:gdLst>
                  <a:gd name="T0" fmla="*/ 96 w 96"/>
                  <a:gd name="T1" fmla="*/ 48 h 97"/>
                  <a:gd name="T2" fmla="*/ 48 w 96"/>
                  <a:gd name="T3" fmla="*/ 0 h 97"/>
                  <a:gd name="T4" fmla="*/ 0 w 96"/>
                  <a:gd name="T5" fmla="*/ 48 h 97"/>
                  <a:gd name="T6" fmla="*/ 48 w 96"/>
                  <a:gd name="T7" fmla="*/ 97 h 97"/>
                  <a:gd name="T8" fmla="*/ 96 w 96"/>
                  <a:gd name="T9" fmla="*/ 48 h 97"/>
                  <a:gd name="T10" fmla="*/ 28 w 96"/>
                  <a:gd name="T11" fmla="*/ 71 h 97"/>
                  <a:gd name="T12" fmla="*/ 31 w 96"/>
                  <a:gd name="T13" fmla="*/ 61 h 97"/>
                  <a:gd name="T14" fmla="*/ 45 w 96"/>
                  <a:gd name="T15" fmla="*/ 65 h 97"/>
                  <a:gd name="T16" fmla="*/ 53 w 96"/>
                  <a:gd name="T17" fmla="*/ 60 h 97"/>
                  <a:gd name="T18" fmla="*/ 44 w 96"/>
                  <a:gd name="T19" fmla="*/ 52 h 97"/>
                  <a:gd name="T20" fmla="*/ 29 w 96"/>
                  <a:gd name="T21" fmla="*/ 37 h 97"/>
                  <a:gd name="T22" fmla="*/ 43 w 96"/>
                  <a:gd name="T23" fmla="*/ 21 h 97"/>
                  <a:gd name="T24" fmla="*/ 43 w 96"/>
                  <a:gd name="T25" fmla="*/ 13 h 97"/>
                  <a:gd name="T26" fmla="*/ 52 w 96"/>
                  <a:gd name="T27" fmla="*/ 13 h 97"/>
                  <a:gd name="T28" fmla="*/ 52 w 96"/>
                  <a:gd name="T29" fmla="*/ 21 h 97"/>
                  <a:gd name="T30" fmla="*/ 64 w 96"/>
                  <a:gd name="T31" fmla="*/ 24 h 97"/>
                  <a:gd name="T32" fmla="*/ 62 w 96"/>
                  <a:gd name="T33" fmla="*/ 33 h 97"/>
                  <a:gd name="T34" fmla="*/ 49 w 96"/>
                  <a:gd name="T35" fmla="*/ 30 h 97"/>
                  <a:gd name="T36" fmla="*/ 42 w 96"/>
                  <a:gd name="T37" fmla="*/ 35 h 97"/>
                  <a:gd name="T38" fmla="*/ 52 w 96"/>
                  <a:gd name="T39" fmla="*/ 42 h 97"/>
                  <a:gd name="T40" fmla="*/ 66 w 96"/>
                  <a:gd name="T41" fmla="*/ 58 h 97"/>
                  <a:gd name="T42" fmla="*/ 51 w 96"/>
                  <a:gd name="T43" fmla="*/ 74 h 97"/>
                  <a:gd name="T44" fmla="*/ 51 w 96"/>
                  <a:gd name="T45" fmla="*/ 83 h 97"/>
                  <a:gd name="T46" fmla="*/ 43 w 96"/>
                  <a:gd name="T47" fmla="*/ 83 h 97"/>
                  <a:gd name="T48" fmla="*/ 43 w 96"/>
                  <a:gd name="T49" fmla="*/ 75 h 97"/>
                  <a:gd name="T50" fmla="*/ 28 w 96"/>
                  <a:gd name="T51" fmla="*/ 71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6" h="97">
                    <a:moveTo>
                      <a:pt x="96" y="48"/>
                    </a:moveTo>
                    <a:cubicBezTo>
                      <a:pt x="96" y="21"/>
                      <a:pt x="75" y="0"/>
                      <a:pt x="48" y="0"/>
                    </a:cubicBezTo>
                    <a:cubicBezTo>
                      <a:pt x="22" y="0"/>
                      <a:pt x="0" y="21"/>
                      <a:pt x="0" y="48"/>
                    </a:cubicBezTo>
                    <a:cubicBezTo>
                      <a:pt x="0" y="75"/>
                      <a:pt x="22" y="97"/>
                      <a:pt x="48" y="97"/>
                    </a:cubicBezTo>
                    <a:cubicBezTo>
                      <a:pt x="75" y="97"/>
                      <a:pt x="96" y="75"/>
                      <a:pt x="96" y="48"/>
                    </a:cubicBezTo>
                    <a:close/>
                    <a:moveTo>
                      <a:pt x="28" y="71"/>
                    </a:moveTo>
                    <a:cubicBezTo>
                      <a:pt x="31" y="61"/>
                      <a:pt x="31" y="61"/>
                      <a:pt x="31" y="61"/>
                    </a:cubicBezTo>
                    <a:cubicBezTo>
                      <a:pt x="34" y="63"/>
                      <a:pt x="39" y="65"/>
                      <a:pt x="45" y="65"/>
                    </a:cubicBezTo>
                    <a:cubicBezTo>
                      <a:pt x="50" y="65"/>
                      <a:pt x="53" y="63"/>
                      <a:pt x="53" y="60"/>
                    </a:cubicBezTo>
                    <a:cubicBezTo>
                      <a:pt x="53" y="56"/>
                      <a:pt x="51" y="54"/>
                      <a:pt x="44" y="52"/>
                    </a:cubicBezTo>
                    <a:cubicBezTo>
                      <a:pt x="35" y="49"/>
                      <a:pt x="29" y="45"/>
                      <a:pt x="29" y="37"/>
                    </a:cubicBezTo>
                    <a:cubicBezTo>
                      <a:pt x="29" y="29"/>
                      <a:pt x="34" y="23"/>
                      <a:pt x="43" y="21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7" y="21"/>
                      <a:pt x="61" y="22"/>
                      <a:pt x="64" y="24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59" y="32"/>
                      <a:pt x="55" y="30"/>
                      <a:pt x="49" y="30"/>
                    </a:cubicBezTo>
                    <a:cubicBezTo>
                      <a:pt x="44" y="30"/>
                      <a:pt x="42" y="33"/>
                      <a:pt x="42" y="35"/>
                    </a:cubicBezTo>
                    <a:cubicBezTo>
                      <a:pt x="42" y="38"/>
                      <a:pt x="45" y="40"/>
                      <a:pt x="52" y="42"/>
                    </a:cubicBezTo>
                    <a:cubicBezTo>
                      <a:pt x="62" y="46"/>
                      <a:pt x="66" y="51"/>
                      <a:pt x="66" y="58"/>
                    </a:cubicBezTo>
                    <a:cubicBezTo>
                      <a:pt x="66" y="66"/>
                      <a:pt x="61" y="73"/>
                      <a:pt x="51" y="74"/>
                    </a:cubicBezTo>
                    <a:cubicBezTo>
                      <a:pt x="51" y="83"/>
                      <a:pt x="51" y="83"/>
                      <a:pt x="51" y="83"/>
                    </a:cubicBezTo>
                    <a:cubicBezTo>
                      <a:pt x="43" y="83"/>
                      <a:pt x="43" y="83"/>
                      <a:pt x="43" y="83"/>
                    </a:cubicBezTo>
                    <a:cubicBezTo>
                      <a:pt x="43" y="75"/>
                      <a:pt x="43" y="75"/>
                      <a:pt x="43" y="75"/>
                    </a:cubicBezTo>
                    <a:cubicBezTo>
                      <a:pt x="37" y="75"/>
                      <a:pt x="32" y="73"/>
                      <a:pt x="28" y="7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81" name="Freeform 434"/>
              <p:cNvSpPr>
                <a:spLocks noEditPoints="1"/>
              </p:cNvSpPr>
              <p:nvPr/>
            </p:nvSpPr>
            <p:spPr bwMode="auto">
              <a:xfrm>
                <a:off x="3873366" y="4862219"/>
                <a:ext cx="87226" cy="87936"/>
              </a:xfrm>
              <a:custGeom>
                <a:avLst/>
                <a:gdLst>
                  <a:gd name="T0" fmla="*/ 104 w 208"/>
                  <a:gd name="T1" fmla="*/ 0 h 210"/>
                  <a:gd name="T2" fmla="*/ 0 w 208"/>
                  <a:gd name="T3" fmla="*/ 105 h 210"/>
                  <a:gd name="T4" fmla="*/ 104 w 208"/>
                  <a:gd name="T5" fmla="*/ 210 h 210"/>
                  <a:gd name="T6" fmla="*/ 208 w 208"/>
                  <a:gd name="T7" fmla="*/ 105 h 210"/>
                  <a:gd name="T8" fmla="*/ 104 w 208"/>
                  <a:gd name="T9" fmla="*/ 0 h 210"/>
                  <a:gd name="T10" fmla="*/ 111 w 208"/>
                  <a:gd name="T11" fmla="*/ 161 h 210"/>
                  <a:gd name="T12" fmla="*/ 111 w 208"/>
                  <a:gd name="T13" fmla="*/ 180 h 210"/>
                  <a:gd name="T14" fmla="*/ 92 w 208"/>
                  <a:gd name="T15" fmla="*/ 180 h 210"/>
                  <a:gd name="T16" fmla="*/ 92 w 208"/>
                  <a:gd name="T17" fmla="*/ 163 h 210"/>
                  <a:gd name="T18" fmla="*/ 61 w 208"/>
                  <a:gd name="T19" fmla="*/ 155 h 210"/>
                  <a:gd name="T20" fmla="*/ 66 w 208"/>
                  <a:gd name="T21" fmla="*/ 133 h 210"/>
                  <a:gd name="T22" fmla="*/ 97 w 208"/>
                  <a:gd name="T23" fmla="*/ 141 h 210"/>
                  <a:gd name="T24" fmla="*/ 115 w 208"/>
                  <a:gd name="T25" fmla="*/ 130 h 210"/>
                  <a:gd name="T26" fmla="*/ 95 w 208"/>
                  <a:gd name="T27" fmla="*/ 114 h 210"/>
                  <a:gd name="T28" fmla="*/ 62 w 208"/>
                  <a:gd name="T29" fmla="*/ 80 h 210"/>
                  <a:gd name="T30" fmla="*/ 93 w 208"/>
                  <a:gd name="T31" fmla="*/ 47 h 210"/>
                  <a:gd name="T32" fmla="*/ 93 w 208"/>
                  <a:gd name="T33" fmla="*/ 30 h 210"/>
                  <a:gd name="T34" fmla="*/ 111 w 208"/>
                  <a:gd name="T35" fmla="*/ 30 h 210"/>
                  <a:gd name="T36" fmla="*/ 111 w 208"/>
                  <a:gd name="T37" fmla="*/ 46 h 210"/>
                  <a:gd name="T38" fmla="*/ 138 w 208"/>
                  <a:gd name="T39" fmla="*/ 52 h 210"/>
                  <a:gd name="T40" fmla="*/ 133 w 208"/>
                  <a:gd name="T41" fmla="*/ 73 h 210"/>
                  <a:gd name="T42" fmla="*/ 106 w 208"/>
                  <a:gd name="T43" fmla="*/ 66 h 210"/>
                  <a:gd name="T44" fmla="*/ 90 w 208"/>
                  <a:gd name="T45" fmla="*/ 77 h 210"/>
                  <a:gd name="T46" fmla="*/ 113 w 208"/>
                  <a:gd name="T47" fmla="*/ 93 h 210"/>
                  <a:gd name="T48" fmla="*/ 143 w 208"/>
                  <a:gd name="T49" fmla="*/ 127 h 210"/>
                  <a:gd name="T50" fmla="*/ 111 w 208"/>
                  <a:gd name="T51" fmla="*/ 161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8" h="210">
                    <a:moveTo>
                      <a:pt x="104" y="0"/>
                    </a:moveTo>
                    <a:cubicBezTo>
                      <a:pt x="47" y="0"/>
                      <a:pt x="0" y="47"/>
                      <a:pt x="0" y="105"/>
                    </a:cubicBezTo>
                    <a:cubicBezTo>
                      <a:pt x="0" y="163"/>
                      <a:pt x="47" y="210"/>
                      <a:pt x="104" y="210"/>
                    </a:cubicBezTo>
                    <a:cubicBezTo>
                      <a:pt x="162" y="210"/>
                      <a:pt x="208" y="163"/>
                      <a:pt x="208" y="105"/>
                    </a:cubicBezTo>
                    <a:cubicBezTo>
                      <a:pt x="208" y="47"/>
                      <a:pt x="162" y="0"/>
                      <a:pt x="104" y="0"/>
                    </a:cubicBezTo>
                    <a:close/>
                    <a:moveTo>
                      <a:pt x="111" y="161"/>
                    </a:moveTo>
                    <a:cubicBezTo>
                      <a:pt x="111" y="180"/>
                      <a:pt x="111" y="180"/>
                      <a:pt x="111" y="180"/>
                    </a:cubicBezTo>
                    <a:cubicBezTo>
                      <a:pt x="92" y="180"/>
                      <a:pt x="92" y="180"/>
                      <a:pt x="92" y="180"/>
                    </a:cubicBezTo>
                    <a:cubicBezTo>
                      <a:pt x="92" y="163"/>
                      <a:pt x="92" y="163"/>
                      <a:pt x="92" y="163"/>
                    </a:cubicBezTo>
                    <a:cubicBezTo>
                      <a:pt x="80" y="162"/>
                      <a:pt x="68" y="159"/>
                      <a:pt x="61" y="155"/>
                    </a:cubicBezTo>
                    <a:cubicBezTo>
                      <a:pt x="66" y="133"/>
                      <a:pt x="66" y="133"/>
                      <a:pt x="66" y="133"/>
                    </a:cubicBezTo>
                    <a:cubicBezTo>
                      <a:pt x="74" y="138"/>
                      <a:pt x="85" y="141"/>
                      <a:pt x="97" y="141"/>
                    </a:cubicBezTo>
                    <a:cubicBezTo>
                      <a:pt x="108" y="141"/>
                      <a:pt x="115" y="137"/>
                      <a:pt x="115" y="130"/>
                    </a:cubicBezTo>
                    <a:cubicBezTo>
                      <a:pt x="115" y="123"/>
                      <a:pt x="109" y="118"/>
                      <a:pt x="95" y="114"/>
                    </a:cubicBezTo>
                    <a:cubicBezTo>
                      <a:pt x="76" y="107"/>
                      <a:pt x="62" y="98"/>
                      <a:pt x="62" y="80"/>
                    </a:cubicBezTo>
                    <a:cubicBezTo>
                      <a:pt x="62" y="64"/>
                      <a:pt x="74" y="51"/>
                      <a:pt x="93" y="47"/>
                    </a:cubicBezTo>
                    <a:cubicBezTo>
                      <a:pt x="93" y="30"/>
                      <a:pt x="93" y="30"/>
                      <a:pt x="93" y="30"/>
                    </a:cubicBezTo>
                    <a:cubicBezTo>
                      <a:pt x="111" y="30"/>
                      <a:pt x="111" y="30"/>
                      <a:pt x="111" y="30"/>
                    </a:cubicBezTo>
                    <a:cubicBezTo>
                      <a:pt x="111" y="46"/>
                      <a:pt x="111" y="46"/>
                      <a:pt x="111" y="46"/>
                    </a:cubicBezTo>
                    <a:cubicBezTo>
                      <a:pt x="124" y="46"/>
                      <a:pt x="132" y="49"/>
                      <a:pt x="138" y="52"/>
                    </a:cubicBezTo>
                    <a:cubicBezTo>
                      <a:pt x="133" y="73"/>
                      <a:pt x="133" y="73"/>
                      <a:pt x="133" y="73"/>
                    </a:cubicBezTo>
                    <a:cubicBezTo>
                      <a:pt x="128" y="71"/>
                      <a:pt x="120" y="66"/>
                      <a:pt x="106" y="66"/>
                    </a:cubicBezTo>
                    <a:cubicBezTo>
                      <a:pt x="94" y="66"/>
                      <a:pt x="90" y="72"/>
                      <a:pt x="90" y="77"/>
                    </a:cubicBezTo>
                    <a:cubicBezTo>
                      <a:pt x="90" y="83"/>
                      <a:pt x="97" y="87"/>
                      <a:pt x="113" y="93"/>
                    </a:cubicBezTo>
                    <a:cubicBezTo>
                      <a:pt x="135" y="100"/>
                      <a:pt x="143" y="111"/>
                      <a:pt x="143" y="127"/>
                    </a:cubicBezTo>
                    <a:cubicBezTo>
                      <a:pt x="143" y="144"/>
                      <a:pt x="132" y="158"/>
                      <a:pt x="111" y="16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82" name="Freeform 435"/>
              <p:cNvSpPr>
                <a:spLocks noEditPoints="1"/>
              </p:cNvSpPr>
              <p:nvPr/>
            </p:nvSpPr>
            <p:spPr bwMode="auto">
              <a:xfrm>
                <a:off x="3820534" y="4958664"/>
                <a:ext cx="55846" cy="56555"/>
              </a:xfrm>
              <a:custGeom>
                <a:avLst/>
                <a:gdLst>
                  <a:gd name="T0" fmla="*/ 67 w 133"/>
                  <a:gd name="T1" fmla="*/ 0 h 135"/>
                  <a:gd name="T2" fmla="*/ 0 w 133"/>
                  <a:gd name="T3" fmla="*/ 68 h 135"/>
                  <a:gd name="T4" fmla="*/ 67 w 133"/>
                  <a:gd name="T5" fmla="*/ 135 h 135"/>
                  <a:gd name="T6" fmla="*/ 133 w 133"/>
                  <a:gd name="T7" fmla="*/ 68 h 135"/>
                  <a:gd name="T8" fmla="*/ 67 w 133"/>
                  <a:gd name="T9" fmla="*/ 0 h 135"/>
                  <a:gd name="T10" fmla="*/ 71 w 133"/>
                  <a:gd name="T11" fmla="*/ 104 h 135"/>
                  <a:gd name="T12" fmla="*/ 71 w 133"/>
                  <a:gd name="T13" fmla="*/ 116 h 135"/>
                  <a:gd name="T14" fmla="*/ 59 w 133"/>
                  <a:gd name="T15" fmla="*/ 116 h 135"/>
                  <a:gd name="T16" fmla="*/ 59 w 133"/>
                  <a:gd name="T17" fmla="*/ 105 h 135"/>
                  <a:gd name="T18" fmla="*/ 39 w 133"/>
                  <a:gd name="T19" fmla="*/ 100 h 135"/>
                  <a:gd name="T20" fmla="*/ 43 w 133"/>
                  <a:gd name="T21" fmla="*/ 86 h 135"/>
                  <a:gd name="T22" fmla="*/ 62 w 133"/>
                  <a:gd name="T23" fmla="*/ 91 h 135"/>
                  <a:gd name="T24" fmla="*/ 74 w 133"/>
                  <a:gd name="T25" fmla="*/ 84 h 135"/>
                  <a:gd name="T26" fmla="*/ 61 w 133"/>
                  <a:gd name="T27" fmla="*/ 73 h 135"/>
                  <a:gd name="T28" fmla="*/ 40 w 133"/>
                  <a:gd name="T29" fmla="*/ 52 h 135"/>
                  <a:gd name="T30" fmla="*/ 60 w 133"/>
                  <a:gd name="T31" fmla="*/ 31 h 135"/>
                  <a:gd name="T32" fmla="*/ 60 w 133"/>
                  <a:gd name="T33" fmla="*/ 20 h 135"/>
                  <a:gd name="T34" fmla="*/ 72 w 133"/>
                  <a:gd name="T35" fmla="*/ 20 h 135"/>
                  <a:gd name="T36" fmla="*/ 72 w 133"/>
                  <a:gd name="T37" fmla="*/ 30 h 135"/>
                  <a:gd name="T38" fmla="*/ 89 w 133"/>
                  <a:gd name="T39" fmla="*/ 34 h 135"/>
                  <a:gd name="T40" fmla="*/ 85 w 133"/>
                  <a:gd name="T41" fmla="*/ 47 h 135"/>
                  <a:gd name="T42" fmla="*/ 68 w 133"/>
                  <a:gd name="T43" fmla="*/ 43 h 135"/>
                  <a:gd name="T44" fmla="*/ 58 w 133"/>
                  <a:gd name="T45" fmla="*/ 50 h 135"/>
                  <a:gd name="T46" fmla="*/ 72 w 133"/>
                  <a:gd name="T47" fmla="*/ 60 h 135"/>
                  <a:gd name="T48" fmla="*/ 92 w 133"/>
                  <a:gd name="T49" fmla="*/ 82 h 135"/>
                  <a:gd name="T50" fmla="*/ 71 w 133"/>
                  <a:gd name="T51" fmla="*/ 10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3" h="135">
                    <a:moveTo>
                      <a:pt x="67" y="0"/>
                    </a:moveTo>
                    <a:cubicBezTo>
                      <a:pt x="30" y="0"/>
                      <a:pt x="0" y="31"/>
                      <a:pt x="0" y="68"/>
                    </a:cubicBezTo>
                    <a:cubicBezTo>
                      <a:pt x="0" y="105"/>
                      <a:pt x="30" y="135"/>
                      <a:pt x="67" y="135"/>
                    </a:cubicBezTo>
                    <a:cubicBezTo>
                      <a:pt x="104" y="135"/>
                      <a:pt x="133" y="105"/>
                      <a:pt x="133" y="68"/>
                    </a:cubicBezTo>
                    <a:cubicBezTo>
                      <a:pt x="133" y="31"/>
                      <a:pt x="104" y="0"/>
                      <a:pt x="67" y="0"/>
                    </a:cubicBezTo>
                    <a:close/>
                    <a:moveTo>
                      <a:pt x="71" y="104"/>
                    </a:moveTo>
                    <a:cubicBezTo>
                      <a:pt x="71" y="116"/>
                      <a:pt x="71" y="116"/>
                      <a:pt x="71" y="116"/>
                    </a:cubicBezTo>
                    <a:cubicBezTo>
                      <a:pt x="59" y="116"/>
                      <a:pt x="59" y="116"/>
                      <a:pt x="59" y="116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51" y="104"/>
                      <a:pt x="44" y="102"/>
                      <a:pt x="39" y="100"/>
                    </a:cubicBezTo>
                    <a:cubicBezTo>
                      <a:pt x="43" y="86"/>
                      <a:pt x="43" y="86"/>
                      <a:pt x="43" y="86"/>
                    </a:cubicBezTo>
                    <a:cubicBezTo>
                      <a:pt x="48" y="88"/>
                      <a:pt x="55" y="91"/>
                      <a:pt x="62" y="91"/>
                    </a:cubicBezTo>
                    <a:cubicBezTo>
                      <a:pt x="69" y="91"/>
                      <a:pt x="74" y="88"/>
                      <a:pt x="74" y="84"/>
                    </a:cubicBezTo>
                    <a:cubicBezTo>
                      <a:pt x="74" y="79"/>
                      <a:pt x="70" y="76"/>
                      <a:pt x="61" y="73"/>
                    </a:cubicBezTo>
                    <a:cubicBezTo>
                      <a:pt x="49" y="69"/>
                      <a:pt x="40" y="63"/>
                      <a:pt x="40" y="52"/>
                    </a:cubicBezTo>
                    <a:cubicBezTo>
                      <a:pt x="40" y="41"/>
                      <a:pt x="47" y="33"/>
                      <a:pt x="60" y="31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9" y="30"/>
                      <a:pt x="85" y="32"/>
                      <a:pt x="89" y="34"/>
                    </a:cubicBezTo>
                    <a:cubicBezTo>
                      <a:pt x="85" y="47"/>
                      <a:pt x="85" y="47"/>
                      <a:pt x="85" y="47"/>
                    </a:cubicBezTo>
                    <a:cubicBezTo>
                      <a:pt x="82" y="46"/>
                      <a:pt x="77" y="43"/>
                      <a:pt x="68" y="43"/>
                    </a:cubicBezTo>
                    <a:cubicBezTo>
                      <a:pt x="61" y="43"/>
                      <a:pt x="58" y="46"/>
                      <a:pt x="58" y="50"/>
                    </a:cubicBezTo>
                    <a:cubicBezTo>
                      <a:pt x="58" y="54"/>
                      <a:pt x="62" y="56"/>
                      <a:pt x="72" y="60"/>
                    </a:cubicBezTo>
                    <a:cubicBezTo>
                      <a:pt x="86" y="65"/>
                      <a:pt x="92" y="71"/>
                      <a:pt x="92" y="82"/>
                    </a:cubicBezTo>
                    <a:cubicBezTo>
                      <a:pt x="92" y="93"/>
                      <a:pt x="85" y="101"/>
                      <a:pt x="71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83" name="Freeform 436"/>
              <p:cNvSpPr>
                <a:spLocks noEditPoints="1"/>
              </p:cNvSpPr>
              <p:nvPr/>
            </p:nvSpPr>
            <p:spPr bwMode="auto">
              <a:xfrm>
                <a:off x="3769475" y="4808677"/>
                <a:ext cx="291995" cy="327631"/>
              </a:xfrm>
              <a:custGeom>
                <a:avLst/>
                <a:gdLst>
                  <a:gd name="T0" fmla="*/ 652 w 697"/>
                  <a:gd name="T1" fmla="*/ 426 h 782"/>
                  <a:gd name="T2" fmla="*/ 601 w 697"/>
                  <a:gd name="T3" fmla="*/ 366 h 782"/>
                  <a:gd name="T4" fmla="*/ 603 w 697"/>
                  <a:gd name="T5" fmla="*/ 267 h 782"/>
                  <a:gd name="T6" fmla="*/ 585 w 697"/>
                  <a:gd name="T7" fmla="*/ 182 h 782"/>
                  <a:gd name="T8" fmla="*/ 509 w 697"/>
                  <a:gd name="T9" fmla="*/ 80 h 782"/>
                  <a:gd name="T10" fmla="*/ 298 w 697"/>
                  <a:gd name="T11" fmla="*/ 0 h 782"/>
                  <a:gd name="T12" fmla="*/ 0 w 697"/>
                  <a:gd name="T13" fmla="*/ 273 h 782"/>
                  <a:gd name="T14" fmla="*/ 2 w 697"/>
                  <a:gd name="T15" fmla="*/ 302 h 782"/>
                  <a:gd name="T16" fmla="*/ 82 w 697"/>
                  <a:gd name="T17" fmla="*/ 533 h 782"/>
                  <a:gd name="T18" fmla="*/ 0 w 697"/>
                  <a:gd name="T19" fmla="*/ 781 h 782"/>
                  <a:gd name="T20" fmla="*/ 362 w 697"/>
                  <a:gd name="T21" fmla="*/ 782 h 782"/>
                  <a:gd name="T22" fmla="*/ 433 w 697"/>
                  <a:gd name="T23" fmla="*/ 674 h 782"/>
                  <a:gd name="T24" fmla="*/ 545 w 697"/>
                  <a:gd name="T25" fmla="*/ 675 h 782"/>
                  <a:gd name="T26" fmla="*/ 563 w 697"/>
                  <a:gd name="T27" fmla="*/ 673 h 782"/>
                  <a:gd name="T28" fmla="*/ 564 w 697"/>
                  <a:gd name="T29" fmla="*/ 673 h 782"/>
                  <a:gd name="T30" fmla="*/ 564 w 697"/>
                  <a:gd name="T31" fmla="*/ 673 h 782"/>
                  <a:gd name="T32" fmla="*/ 571 w 697"/>
                  <a:gd name="T33" fmla="*/ 601 h 782"/>
                  <a:gd name="T34" fmla="*/ 595 w 697"/>
                  <a:gd name="T35" fmla="*/ 577 h 782"/>
                  <a:gd name="T36" fmla="*/ 595 w 697"/>
                  <a:gd name="T37" fmla="*/ 575 h 782"/>
                  <a:gd name="T38" fmla="*/ 561 w 697"/>
                  <a:gd name="T39" fmla="*/ 554 h 782"/>
                  <a:gd name="T40" fmla="*/ 570 w 697"/>
                  <a:gd name="T41" fmla="*/ 554 h 782"/>
                  <a:gd name="T42" fmla="*/ 598 w 697"/>
                  <a:gd name="T43" fmla="*/ 536 h 782"/>
                  <a:gd name="T44" fmla="*/ 598 w 697"/>
                  <a:gd name="T45" fmla="*/ 535 h 782"/>
                  <a:gd name="T46" fmla="*/ 595 w 697"/>
                  <a:gd name="T47" fmla="*/ 527 h 782"/>
                  <a:gd name="T48" fmla="*/ 611 w 697"/>
                  <a:gd name="T49" fmla="*/ 461 h 782"/>
                  <a:gd name="T50" fmla="*/ 652 w 697"/>
                  <a:gd name="T51" fmla="*/ 426 h 782"/>
                  <a:gd name="T52" fmla="*/ 78 w 697"/>
                  <a:gd name="T53" fmla="*/ 265 h 782"/>
                  <a:gd name="T54" fmla="*/ 141 w 697"/>
                  <a:gd name="T55" fmla="*/ 201 h 782"/>
                  <a:gd name="T56" fmla="*/ 205 w 697"/>
                  <a:gd name="T57" fmla="*/ 265 h 782"/>
                  <a:gd name="T58" fmla="*/ 141 w 697"/>
                  <a:gd name="T59" fmla="*/ 329 h 782"/>
                  <a:gd name="T60" fmla="*/ 78 w 697"/>
                  <a:gd name="T61" fmla="*/ 265 h 782"/>
                  <a:gd name="T62" fmla="*/ 189 w 697"/>
                  <a:gd name="T63" fmla="*/ 514 h 782"/>
                  <a:gd name="T64" fmla="*/ 101 w 697"/>
                  <a:gd name="T65" fmla="*/ 426 h 782"/>
                  <a:gd name="T66" fmla="*/ 189 w 697"/>
                  <a:gd name="T67" fmla="*/ 337 h 782"/>
                  <a:gd name="T68" fmla="*/ 276 w 697"/>
                  <a:gd name="T69" fmla="*/ 426 h 782"/>
                  <a:gd name="T70" fmla="*/ 189 w 697"/>
                  <a:gd name="T71" fmla="*/ 514 h 782"/>
                  <a:gd name="T72" fmla="*/ 352 w 697"/>
                  <a:gd name="T73" fmla="*/ 371 h 782"/>
                  <a:gd name="T74" fmla="*/ 215 w 697"/>
                  <a:gd name="T75" fmla="*/ 233 h 782"/>
                  <a:gd name="T76" fmla="*/ 352 w 697"/>
                  <a:gd name="T77" fmla="*/ 95 h 782"/>
                  <a:gd name="T78" fmla="*/ 489 w 697"/>
                  <a:gd name="T79" fmla="*/ 233 h 782"/>
                  <a:gd name="T80" fmla="*/ 352 w 697"/>
                  <a:gd name="T81" fmla="*/ 371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97" h="782">
                    <a:moveTo>
                      <a:pt x="652" y="426"/>
                    </a:moveTo>
                    <a:cubicBezTo>
                      <a:pt x="636" y="408"/>
                      <a:pt x="611" y="388"/>
                      <a:pt x="601" y="366"/>
                    </a:cubicBezTo>
                    <a:cubicBezTo>
                      <a:pt x="587" y="333"/>
                      <a:pt x="603" y="301"/>
                      <a:pt x="603" y="267"/>
                    </a:cubicBezTo>
                    <a:cubicBezTo>
                      <a:pt x="602" y="240"/>
                      <a:pt x="594" y="207"/>
                      <a:pt x="585" y="182"/>
                    </a:cubicBezTo>
                    <a:cubicBezTo>
                      <a:pt x="570" y="141"/>
                      <a:pt x="543" y="107"/>
                      <a:pt x="509" y="80"/>
                    </a:cubicBezTo>
                    <a:cubicBezTo>
                      <a:pt x="456" y="31"/>
                      <a:pt x="381" y="0"/>
                      <a:pt x="298" y="0"/>
                    </a:cubicBezTo>
                    <a:cubicBezTo>
                      <a:pt x="133" y="0"/>
                      <a:pt x="0" y="122"/>
                      <a:pt x="0" y="273"/>
                    </a:cubicBezTo>
                    <a:cubicBezTo>
                      <a:pt x="0" y="283"/>
                      <a:pt x="1" y="293"/>
                      <a:pt x="2" y="302"/>
                    </a:cubicBezTo>
                    <a:cubicBezTo>
                      <a:pt x="3" y="368"/>
                      <a:pt x="23" y="446"/>
                      <a:pt x="82" y="533"/>
                    </a:cubicBezTo>
                    <a:cubicBezTo>
                      <a:pt x="82" y="533"/>
                      <a:pt x="164" y="697"/>
                      <a:pt x="0" y="781"/>
                    </a:cubicBezTo>
                    <a:cubicBezTo>
                      <a:pt x="362" y="782"/>
                      <a:pt x="362" y="782"/>
                      <a:pt x="362" y="782"/>
                    </a:cubicBezTo>
                    <a:cubicBezTo>
                      <a:pt x="362" y="782"/>
                      <a:pt x="389" y="674"/>
                      <a:pt x="433" y="674"/>
                    </a:cubicBezTo>
                    <a:cubicBezTo>
                      <a:pt x="470" y="674"/>
                      <a:pt x="508" y="677"/>
                      <a:pt x="545" y="675"/>
                    </a:cubicBezTo>
                    <a:cubicBezTo>
                      <a:pt x="553" y="676"/>
                      <a:pt x="558" y="675"/>
                      <a:pt x="563" y="673"/>
                    </a:cubicBezTo>
                    <a:cubicBezTo>
                      <a:pt x="564" y="673"/>
                      <a:pt x="564" y="673"/>
                      <a:pt x="564" y="673"/>
                    </a:cubicBezTo>
                    <a:cubicBezTo>
                      <a:pt x="564" y="673"/>
                      <a:pt x="564" y="673"/>
                      <a:pt x="564" y="673"/>
                    </a:cubicBezTo>
                    <a:cubicBezTo>
                      <a:pt x="589" y="660"/>
                      <a:pt x="571" y="601"/>
                      <a:pt x="571" y="601"/>
                    </a:cubicBezTo>
                    <a:cubicBezTo>
                      <a:pt x="586" y="595"/>
                      <a:pt x="595" y="585"/>
                      <a:pt x="595" y="577"/>
                    </a:cubicBezTo>
                    <a:cubicBezTo>
                      <a:pt x="595" y="575"/>
                      <a:pt x="595" y="575"/>
                      <a:pt x="595" y="575"/>
                    </a:cubicBezTo>
                    <a:cubicBezTo>
                      <a:pt x="595" y="565"/>
                      <a:pt x="581" y="557"/>
                      <a:pt x="561" y="554"/>
                    </a:cubicBezTo>
                    <a:cubicBezTo>
                      <a:pt x="570" y="554"/>
                      <a:pt x="570" y="554"/>
                      <a:pt x="570" y="554"/>
                    </a:cubicBezTo>
                    <a:cubicBezTo>
                      <a:pt x="585" y="554"/>
                      <a:pt x="598" y="546"/>
                      <a:pt x="598" y="536"/>
                    </a:cubicBezTo>
                    <a:cubicBezTo>
                      <a:pt x="598" y="535"/>
                      <a:pt x="598" y="535"/>
                      <a:pt x="598" y="535"/>
                    </a:cubicBezTo>
                    <a:cubicBezTo>
                      <a:pt x="598" y="532"/>
                      <a:pt x="597" y="529"/>
                      <a:pt x="595" y="527"/>
                    </a:cubicBezTo>
                    <a:cubicBezTo>
                      <a:pt x="598" y="514"/>
                      <a:pt x="609" y="461"/>
                      <a:pt x="611" y="461"/>
                    </a:cubicBezTo>
                    <a:cubicBezTo>
                      <a:pt x="697" y="457"/>
                      <a:pt x="652" y="426"/>
                      <a:pt x="652" y="426"/>
                    </a:cubicBezTo>
                    <a:close/>
                    <a:moveTo>
                      <a:pt x="78" y="265"/>
                    </a:moveTo>
                    <a:cubicBezTo>
                      <a:pt x="78" y="230"/>
                      <a:pt x="106" y="201"/>
                      <a:pt x="141" y="201"/>
                    </a:cubicBezTo>
                    <a:cubicBezTo>
                      <a:pt x="176" y="201"/>
                      <a:pt x="205" y="230"/>
                      <a:pt x="205" y="265"/>
                    </a:cubicBezTo>
                    <a:cubicBezTo>
                      <a:pt x="205" y="300"/>
                      <a:pt x="176" y="329"/>
                      <a:pt x="141" y="329"/>
                    </a:cubicBezTo>
                    <a:cubicBezTo>
                      <a:pt x="106" y="329"/>
                      <a:pt x="78" y="300"/>
                      <a:pt x="78" y="265"/>
                    </a:cubicBezTo>
                    <a:close/>
                    <a:moveTo>
                      <a:pt x="189" y="514"/>
                    </a:moveTo>
                    <a:cubicBezTo>
                      <a:pt x="141" y="514"/>
                      <a:pt x="101" y="474"/>
                      <a:pt x="101" y="426"/>
                    </a:cubicBezTo>
                    <a:cubicBezTo>
                      <a:pt x="101" y="377"/>
                      <a:pt x="141" y="337"/>
                      <a:pt x="189" y="337"/>
                    </a:cubicBezTo>
                    <a:cubicBezTo>
                      <a:pt x="237" y="337"/>
                      <a:pt x="276" y="377"/>
                      <a:pt x="276" y="426"/>
                    </a:cubicBezTo>
                    <a:cubicBezTo>
                      <a:pt x="276" y="474"/>
                      <a:pt x="237" y="514"/>
                      <a:pt x="189" y="514"/>
                    </a:cubicBezTo>
                    <a:close/>
                    <a:moveTo>
                      <a:pt x="352" y="371"/>
                    </a:moveTo>
                    <a:cubicBezTo>
                      <a:pt x="276" y="371"/>
                      <a:pt x="215" y="309"/>
                      <a:pt x="215" y="233"/>
                    </a:cubicBezTo>
                    <a:cubicBezTo>
                      <a:pt x="215" y="157"/>
                      <a:pt x="276" y="95"/>
                      <a:pt x="352" y="95"/>
                    </a:cubicBezTo>
                    <a:cubicBezTo>
                      <a:pt x="428" y="95"/>
                      <a:pt x="489" y="157"/>
                      <a:pt x="489" y="233"/>
                    </a:cubicBezTo>
                    <a:cubicBezTo>
                      <a:pt x="489" y="309"/>
                      <a:pt x="428" y="371"/>
                      <a:pt x="352" y="37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8061601" y="4867571"/>
              <a:ext cx="437098" cy="239500"/>
              <a:chOff x="8061601" y="4867571"/>
              <a:chExt cx="437098" cy="2395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85" name="Freeform 439"/>
              <p:cNvSpPr>
                <a:spLocks/>
              </p:cNvSpPr>
              <p:nvPr/>
            </p:nvSpPr>
            <p:spPr bwMode="auto">
              <a:xfrm>
                <a:off x="8395227" y="4923981"/>
                <a:ext cx="103472" cy="55121"/>
              </a:xfrm>
              <a:custGeom>
                <a:avLst/>
                <a:gdLst>
                  <a:gd name="T0" fmla="*/ 272 w 272"/>
                  <a:gd name="T1" fmla="*/ 71 h 145"/>
                  <a:gd name="T2" fmla="*/ 179 w 272"/>
                  <a:gd name="T3" fmla="*/ 0 h 145"/>
                  <a:gd name="T4" fmla="*/ 179 w 272"/>
                  <a:gd name="T5" fmla="*/ 51 h 145"/>
                  <a:gd name="T6" fmla="*/ 0 w 272"/>
                  <a:gd name="T7" fmla="*/ 51 h 145"/>
                  <a:gd name="T8" fmla="*/ 12 w 272"/>
                  <a:gd name="T9" fmla="*/ 94 h 145"/>
                  <a:gd name="T10" fmla="*/ 179 w 272"/>
                  <a:gd name="T11" fmla="*/ 94 h 145"/>
                  <a:gd name="T12" fmla="*/ 179 w 272"/>
                  <a:gd name="T13" fmla="*/ 145 h 145"/>
                  <a:gd name="T14" fmla="*/ 272 w 272"/>
                  <a:gd name="T15" fmla="*/ 7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2" h="145">
                    <a:moveTo>
                      <a:pt x="272" y="71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179" y="51"/>
                      <a:pt x="179" y="51"/>
                      <a:pt x="179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5" y="65"/>
                      <a:pt x="9" y="79"/>
                      <a:pt x="12" y="94"/>
                    </a:cubicBezTo>
                    <a:cubicBezTo>
                      <a:pt x="179" y="94"/>
                      <a:pt x="179" y="94"/>
                      <a:pt x="179" y="94"/>
                    </a:cubicBezTo>
                    <a:cubicBezTo>
                      <a:pt x="179" y="145"/>
                      <a:pt x="179" y="145"/>
                      <a:pt x="179" y="145"/>
                    </a:cubicBezTo>
                    <a:lnTo>
                      <a:pt x="272" y="7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86" name="Freeform 440"/>
              <p:cNvSpPr>
                <a:spLocks noEditPoints="1"/>
              </p:cNvSpPr>
              <p:nvPr/>
            </p:nvSpPr>
            <p:spPr bwMode="auto">
              <a:xfrm>
                <a:off x="8174583" y="4870633"/>
                <a:ext cx="222095" cy="223545"/>
              </a:xfrm>
              <a:custGeom>
                <a:avLst/>
                <a:gdLst>
                  <a:gd name="T0" fmla="*/ 291 w 583"/>
                  <a:gd name="T1" fmla="*/ 0 h 587"/>
                  <a:gd name="T2" fmla="*/ 0 w 583"/>
                  <a:gd name="T3" fmla="*/ 294 h 587"/>
                  <a:gd name="T4" fmla="*/ 291 w 583"/>
                  <a:gd name="T5" fmla="*/ 587 h 587"/>
                  <a:gd name="T6" fmla="*/ 583 w 583"/>
                  <a:gd name="T7" fmla="*/ 294 h 587"/>
                  <a:gd name="T8" fmla="*/ 291 w 583"/>
                  <a:gd name="T9" fmla="*/ 0 h 587"/>
                  <a:gd name="T10" fmla="*/ 291 w 583"/>
                  <a:gd name="T11" fmla="*/ 517 h 587"/>
                  <a:gd name="T12" fmla="*/ 70 w 583"/>
                  <a:gd name="T13" fmla="*/ 294 h 587"/>
                  <a:gd name="T14" fmla="*/ 291 w 583"/>
                  <a:gd name="T15" fmla="*/ 70 h 587"/>
                  <a:gd name="T16" fmla="*/ 513 w 583"/>
                  <a:gd name="T17" fmla="*/ 294 h 587"/>
                  <a:gd name="T18" fmla="*/ 291 w 583"/>
                  <a:gd name="T19" fmla="*/ 517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3" h="587">
                    <a:moveTo>
                      <a:pt x="291" y="0"/>
                    </a:moveTo>
                    <a:cubicBezTo>
                      <a:pt x="130" y="0"/>
                      <a:pt x="0" y="132"/>
                      <a:pt x="0" y="294"/>
                    </a:cubicBezTo>
                    <a:cubicBezTo>
                      <a:pt x="0" y="456"/>
                      <a:pt x="130" y="587"/>
                      <a:pt x="291" y="587"/>
                    </a:cubicBezTo>
                    <a:cubicBezTo>
                      <a:pt x="452" y="587"/>
                      <a:pt x="583" y="456"/>
                      <a:pt x="583" y="294"/>
                    </a:cubicBezTo>
                    <a:cubicBezTo>
                      <a:pt x="583" y="132"/>
                      <a:pt x="452" y="0"/>
                      <a:pt x="291" y="0"/>
                    </a:cubicBezTo>
                    <a:close/>
                    <a:moveTo>
                      <a:pt x="291" y="517"/>
                    </a:moveTo>
                    <a:cubicBezTo>
                      <a:pt x="169" y="517"/>
                      <a:pt x="70" y="417"/>
                      <a:pt x="70" y="294"/>
                    </a:cubicBezTo>
                    <a:cubicBezTo>
                      <a:pt x="70" y="170"/>
                      <a:pt x="169" y="70"/>
                      <a:pt x="291" y="70"/>
                    </a:cubicBezTo>
                    <a:cubicBezTo>
                      <a:pt x="413" y="70"/>
                      <a:pt x="513" y="170"/>
                      <a:pt x="513" y="294"/>
                    </a:cubicBezTo>
                    <a:cubicBezTo>
                      <a:pt x="513" y="417"/>
                      <a:pt x="413" y="517"/>
                      <a:pt x="291" y="51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87" name="Freeform 441"/>
              <p:cNvSpPr>
                <a:spLocks/>
              </p:cNvSpPr>
              <p:nvPr/>
            </p:nvSpPr>
            <p:spPr bwMode="auto">
              <a:xfrm>
                <a:off x="8220355" y="4944127"/>
                <a:ext cx="83004" cy="56732"/>
              </a:xfrm>
              <a:custGeom>
                <a:avLst/>
                <a:gdLst>
                  <a:gd name="T0" fmla="*/ 185 w 218"/>
                  <a:gd name="T1" fmla="*/ 54 h 149"/>
                  <a:gd name="T2" fmla="*/ 185 w 218"/>
                  <a:gd name="T3" fmla="*/ 14 h 149"/>
                  <a:gd name="T4" fmla="*/ 171 w 218"/>
                  <a:gd name="T5" fmla="*/ 0 h 149"/>
                  <a:gd name="T6" fmla="*/ 157 w 218"/>
                  <a:gd name="T7" fmla="*/ 14 h 149"/>
                  <a:gd name="T8" fmla="*/ 157 w 218"/>
                  <a:gd name="T9" fmla="*/ 54 h 149"/>
                  <a:gd name="T10" fmla="*/ 126 w 218"/>
                  <a:gd name="T11" fmla="*/ 91 h 149"/>
                  <a:gd name="T12" fmla="*/ 10 w 218"/>
                  <a:gd name="T13" fmla="*/ 102 h 149"/>
                  <a:gd name="T14" fmla="*/ 1 w 218"/>
                  <a:gd name="T15" fmla="*/ 114 h 149"/>
                  <a:gd name="T16" fmla="*/ 12 w 218"/>
                  <a:gd name="T17" fmla="*/ 123 h 149"/>
                  <a:gd name="T18" fmla="*/ 126 w 218"/>
                  <a:gd name="T19" fmla="*/ 112 h 149"/>
                  <a:gd name="T20" fmla="*/ 171 w 218"/>
                  <a:gd name="T21" fmla="*/ 149 h 149"/>
                  <a:gd name="T22" fmla="*/ 218 w 218"/>
                  <a:gd name="T23" fmla="*/ 101 h 149"/>
                  <a:gd name="T24" fmla="*/ 185 w 218"/>
                  <a:gd name="T25" fmla="*/ 5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8" h="149">
                    <a:moveTo>
                      <a:pt x="185" y="54"/>
                    </a:moveTo>
                    <a:cubicBezTo>
                      <a:pt x="185" y="14"/>
                      <a:pt x="185" y="14"/>
                      <a:pt x="185" y="14"/>
                    </a:cubicBezTo>
                    <a:cubicBezTo>
                      <a:pt x="185" y="6"/>
                      <a:pt x="179" y="0"/>
                      <a:pt x="171" y="0"/>
                    </a:cubicBezTo>
                    <a:cubicBezTo>
                      <a:pt x="163" y="0"/>
                      <a:pt x="157" y="6"/>
                      <a:pt x="157" y="14"/>
                    </a:cubicBezTo>
                    <a:cubicBezTo>
                      <a:pt x="157" y="54"/>
                      <a:pt x="157" y="54"/>
                      <a:pt x="157" y="54"/>
                    </a:cubicBezTo>
                    <a:cubicBezTo>
                      <a:pt x="141" y="60"/>
                      <a:pt x="129" y="74"/>
                      <a:pt x="126" y="91"/>
                    </a:cubicBezTo>
                    <a:cubicBezTo>
                      <a:pt x="10" y="102"/>
                      <a:pt x="10" y="102"/>
                      <a:pt x="10" y="102"/>
                    </a:cubicBezTo>
                    <a:cubicBezTo>
                      <a:pt x="5" y="103"/>
                      <a:pt x="0" y="108"/>
                      <a:pt x="1" y="114"/>
                    </a:cubicBezTo>
                    <a:cubicBezTo>
                      <a:pt x="1" y="120"/>
                      <a:pt x="7" y="124"/>
                      <a:pt x="12" y="123"/>
                    </a:cubicBezTo>
                    <a:cubicBezTo>
                      <a:pt x="126" y="112"/>
                      <a:pt x="126" y="112"/>
                      <a:pt x="126" y="112"/>
                    </a:cubicBezTo>
                    <a:cubicBezTo>
                      <a:pt x="131" y="133"/>
                      <a:pt x="149" y="149"/>
                      <a:pt x="171" y="149"/>
                    </a:cubicBezTo>
                    <a:cubicBezTo>
                      <a:pt x="197" y="149"/>
                      <a:pt x="218" y="127"/>
                      <a:pt x="218" y="101"/>
                    </a:cubicBezTo>
                    <a:cubicBezTo>
                      <a:pt x="218" y="79"/>
                      <a:pt x="204" y="61"/>
                      <a:pt x="185" y="5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88" name="Freeform 442"/>
              <p:cNvSpPr>
                <a:spLocks/>
              </p:cNvSpPr>
              <p:nvPr/>
            </p:nvSpPr>
            <p:spPr bwMode="auto">
              <a:xfrm>
                <a:off x="8272091" y="4907541"/>
                <a:ext cx="7736" cy="22080"/>
              </a:xfrm>
              <a:custGeom>
                <a:avLst/>
                <a:gdLst>
                  <a:gd name="T0" fmla="*/ 29 w 48"/>
                  <a:gd name="T1" fmla="*/ 17 h 137"/>
                  <a:gd name="T2" fmla="*/ 29 w 48"/>
                  <a:gd name="T3" fmla="*/ 17 h 137"/>
                  <a:gd name="T4" fmla="*/ 29 w 48"/>
                  <a:gd name="T5" fmla="*/ 137 h 137"/>
                  <a:gd name="T6" fmla="*/ 48 w 48"/>
                  <a:gd name="T7" fmla="*/ 137 h 137"/>
                  <a:gd name="T8" fmla="*/ 48 w 48"/>
                  <a:gd name="T9" fmla="*/ 0 h 137"/>
                  <a:gd name="T10" fmla="*/ 31 w 48"/>
                  <a:gd name="T11" fmla="*/ 0 h 137"/>
                  <a:gd name="T12" fmla="*/ 0 w 48"/>
                  <a:gd name="T13" fmla="*/ 17 h 137"/>
                  <a:gd name="T14" fmla="*/ 5 w 48"/>
                  <a:gd name="T15" fmla="*/ 31 h 137"/>
                  <a:gd name="T16" fmla="*/ 29 w 48"/>
                  <a:gd name="T17" fmla="*/ 1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37">
                    <a:moveTo>
                      <a:pt x="29" y="17"/>
                    </a:moveTo>
                    <a:lnTo>
                      <a:pt x="29" y="17"/>
                    </a:lnTo>
                    <a:lnTo>
                      <a:pt x="29" y="137"/>
                    </a:lnTo>
                    <a:lnTo>
                      <a:pt x="48" y="137"/>
                    </a:lnTo>
                    <a:lnTo>
                      <a:pt x="48" y="0"/>
                    </a:lnTo>
                    <a:lnTo>
                      <a:pt x="31" y="0"/>
                    </a:lnTo>
                    <a:lnTo>
                      <a:pt x="0" y="17"/>
                    </a:lnTo>
                    <a:lnTo>
                      <a:pt x="5" y="31"/>
                    </a:lnTo>
                    <a:lnTo>
                      <a:pt x="29" y="1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89" name="Freeform 443"/>
              <p:cNvSpPr>
                <a:spLocks/>
              </p:cNvSpPr>
              <p:nvPr/>
            </p:nvSpPr>
            <p:spPr bwMode="auto">
              <a:xfrm>
                <a:off x="8282084" y="4907219"/>
                <a:ext cx="14022" cy="22403"/>
              </a:xfrm>
              <a:custGeom>
                <a:avLst/>
                <a:gdLst>
                  <a:gd name="T0" fmla="*/ 37 w 37"/>
                  <a:gd name="T1" fmla="*/ 52 h 59"/>
                  <a:gd name="T2" fmla="*/ 11 w 37"/>
                  <a:gd name="T3" fmla="*/ 52 h 59"/>
                  <a:gd name="T4" fmla="*/ 11 w 37"/>
                  <a:gd name="T5" fmla="*/ 52 h 59"/>
                  <a:gd name="T6" fmla="*/ 16 w 37"/>
                  <a:gd name="T7" fmla="*/ 48 h 59"/>
                  <a:gd name="T8" fmla="*/ 36 w 37"/>
                  <a:gd name="T9" fmla="*/ 17 h 59"/>
                  <a:gd name="T10" fmla="*/ 18 w 37"/>
                  <a:gd name="T11" fmla="*/ 0 h 59"/>
                  <a:gd name="T12" fmla="*/ 2 w 37"/>
                  <a:gd name="T13" fmla="*/ 6 h 59"/>
                  <a:gd name="T14" fmla="*/ 4 w 37"/>
                  <a:gd name="T15" fmla="*/ 11 h 59"/>
                  <a:gd name="T16" fmla="*/ 17 w 37"/>
                  <a:gd name="T17" fmla="*/ 7 h 59"/>
                  <a:gd name="T18" fmla="*/ 28 w 37"/>
                  <a:gd name="T19" fmla="*/ 18 h 59"/>
                  <a:gd name="T20" fmla="*/ 7 w 37"/>
                  <a:gd name="T21" fmla="*/ 48 h 59"/>
                  <a:gd name="T22" fmla="*/ 0 w 37"/>
                  <a:gd name="T23" fmla="*/ 54 h 59"/>
                  <a:gd name="T24" fmla="*/ 0 w 37"/>
                  <a:gd name="T25" fmla="*/ 59 h 59"/>
                  <a:gd name="T26" fmla="*/ 37 w 37"/>
                  <a:gd name="T27" fmla="*/ 59 h 59"/>
                  <a:gd name="T28" fmla="*/ 37 w 37"/>
                  <a:gd name="T29" fmla="*/ 5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59">
                    <a:moveTo>
                      <a:pt x="37" y="52"/>
                    </a:moveTo>
                    <a:cubicBezTo>
                      <a:pt x="11" y="52"/>
                      <a:pt x="11" y="52"/>
                      <a:pt x="11" y="52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28" y="36"/>
                      <a:pt x="36" y="27"/>
                      <a:pt x="36" y="17"/>
                    </a:cubicBezTo>
                    <a:cubicBezTo>
                      <a:pt x="36" y="9"/>
                      <a:pt x="31" y="0"/>
                      <a:pt x="18" y="0"/>
                    </a:cubicBezTo>
                    <a:cubicBezTo>
                      <a:pt x="12" y="0"/>
                      <a:pt x="6" y="3"/>
                      <a:pt x="2" y="6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7" y="9"/>
                      <a:pt x="11" y="7"/>
                      <a:pt x="17" y="7"/>
                    </a:cubicBezTo>
                    <a:cubicBezTo>
                      <a:pt x="25" y="7"/>
                      <a:pt x="28" y="12"/>
                      <a:pt x="28" y="18"/>
                    </a:cubicBezTo>
                    <a:cubicBezTo>
                      <a:pt x="28" y="26"/>
                      <a:pt x="21" y="34"/>
                      <a:pt x="7" y="48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37" y="59"/>
                      <a:pt x="37" y="59"/>
                      <a:pt x="37" y="59"/>
                    </a:cubicBezTo>
                    <a:lnTo>
                      <a:pt x="37" y="5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90" name="Freeform 444"/>
              <p:cNvSpPr>
                <a:spLocks/>
              </p:cNvSpPr>
              <p:nvPr/>
            </p:nvSpPr>
            <p:spPr bwMode="auto">
              <a:xfrm>
                <a:off x="8346391" y="4973460"/>
                <a:ext cx="13700" cy="22403"/>
              </a:xfrm>
              <a:custGeom>
                <a:avLst/>
                <a:gdLst>
                  <a:gd name="T0" fmla="*/ 36 w 36"/>
                  <a:gd name="T1" fmla="*/ 42 h 59"/>
                  <a:gd name="T2" fmla="*/ 23 w 36"/>
                  <a:gd name="T3" fmla="*/ 27 h 59"/>
                  <a:gd name="T4" fmla="*/ 23 w 36"/>
                  <a:gd name="T5" fmla="*/ 27 h 59"/>
                  <a:gd name="T6" fmla="*/ 34 w 36"/>
                  <a:gd name="T7" fmla="*/ 14 h 59"/>
                  <a:gd name="T8" fmla="*/ 17 w 36"/>
                  <a:gd name="T9" fmla="*/ 0 h 59"/>
                  <a:gd name="T10" fmla="*/ 2 w 36"/>
                  <a:gd name="T11" fmla="*/ 4 h 59"/>
                  <a:gd name="T12" fmla="*/ 4 w 36"/>
                  <a:gd name="T13" fmla="*/ 10 h 59"/>
                  <a:gd name="T14" fmla="*/ 16 w 36"/>
                  <a:gd name="T15" fmla="*/ 6 h 59"/>
                  <a:gd name="T16" fmla="*/ 26 w 36"/>
                  <a:gd name="T17" fmla="*/ 15 h 59"/>
                  <a:gd name="T18" fmla="*/ 13 w 36"/>
                  <a:gd name="T19" fmla="*/ 25 h 59"/>
                  <a:gd name="T20" fmla="*/ 9 w 36"/>
                  <a:gd name="T21" fmla="*/ 25 h 59"/>
                  <a:gd name="T22" fmla="*/ 9 w 36"/>
                  <a:gd name="T23" fmla="*/ 31 h 59"/>
                  <a:gd name="T24" fmla="*/ 13 w 36"/>
                  <a:gd name="T25" fmla="*/ 31 h 59"/>
                  <a:gd name="T26" fmla="*/ 28 w 36"/>
                  <a:gd name="T27" fmla="*/ 42 h 59"/>
                  <a:gd name="T28" fmla="*/ 15 w 36"/>
                  <a:gd name="T29" fmla="*/ 53 h 59"/>
                  <a:gd name="T30" fmla="*/ 2 w 36"/>
                  <a:gd name="T31" fmla="*/ 50 h 59"/>
                  <a:gd name="T32" fmla="*/ 0 w 36"/>
                  <a:gd name="T33" fmla="*/ 56 h 59"/>
                  <a:gd name="T34" fmla="*/ 15 w 36"/>
                  <a:gd name="T35" fmla="*/ 59 h 59"/>
                  <a:gd name="T36" fmla="*/ 36 w 36"/>
                  <a:gd name="T37" fmla="*/ 4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" h="59">
                    <a:moveTo>
                      <a:pt x="36" y="42"/>
                    </a:moveTo>
                    <a:cubicBezTo>
                      <a:pt x="36" y="34"/>
                      <a:pt x="30" y="29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30" y="25"/>
                      <a:pt x="34" y="20"/>
                      <a:pt x="34" y="14"/>
                    </a:cubicBezTo>
                    <a:cubicBezTo>
                      <a:pt x="34" y="7"/>
                      <a:pt x="29" y="0"/>
                      <a:pt x="17" y="0"/>
                    </a:cubicBezTo>
                    <a:cubicBezTo>
                      <a:pt x="11" y="0"/>
                      <a:pt x="5" y="2"/>
                      <a:pt x="2" y="4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7" y="8"/>
                      <a:pt x="11" y="6"/>
                      <a:pt x="16" y="6"/>
                    </a:cubicBezTo>
                    <a:cubicBezTo>
                      <a:pt x="23" y="6"/>
                      <a:pt x="26" y="10"/>
                      <a:pt x="26" y="15"/>
                    </a:cubicBezTo>
                    <a:cubicBezTo>
                      <a:pt x="26" y="22"/>
                      <a:pt x="19" y="25"/>
                      <a:pt x="13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21" y="31"/>
                      <a:pt x="28" y="34"/>
                      <a:pt x="28" y="42"/>
                    </a:cubicBezTo>
                    <a:cubicBezTo>
                      <a:pt x="28" y="47"/>
                      <a:pt x="25" y="53"/>
                      <a:pt x="15" y="53"/>
                    </a:cubicBezTo>
                    <a:cubicBezTo>
                      <a:pt x="10" y="53"/>
                      <a:pt x="5" y="51"/>
                      <a:pt x="2" y="5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3" y="57"/>
                      <a:pt x="9" y="59"/>
                      <a:pt x="15" y="59"/>
                    </a:cubicBezTo>
                    <a:cubicBezTo>
                      <a:pt x="29" y="59"/>
                      <a:pt x="36" y="51"/>
                      <a:pt x="3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91" name="Freeform 445"/>
              <p:cNvSpPr>
                <a:spLocks noEditPoints="1"/>
              </p:cNvSpPr>
              <p:nvPr/>
            </p:nvSpPr>
            <p:spPr bwMode="auto">
              <a:xfrm>
                <a:off x="8277894" y="5032772"/>
                <a:ext cx="15150" cy="22887"/>
              </a:xfrm>
              <a:custGeom>
                <a:avLst/>
                <a:gdLst>
                  <a:gd name="T0" fmla="*/ 23 w 40"/>
                  <a:gd name="T1" fmla="*/ 21 h 60"/>
                  <a:gd name="T2" fmla="*/ 9 w 40"/>
                  <a:gd name="T3" fmla="*/ 28 h 60"/>
                  <a:gd name="T4" fmla="*/ 8 w 40"/>
                  <a:gd name="T5" fmla="*/ 28 h 60"/>
                  <a:gd name="T6" fmla="*/ 28 w 40"/>
                  <a:gd name="T7" fmla="*/ 7 h 60"/>
                  <a:gd name="T8" fmla="*/ 34 w 40"/>
                  <a:gd name="T9" fmla="*/ 7 h 60"/>
                  <a:gd name="T10" fmla="*/ 34 w 40"/>
                  <a:gd name="T11" fmla="*/ 0 h 60"/>
                  <a:gd name="T12" fmla="*/ 29 w 40"/>
                  <a:gd name="T13" fmla="*/ 1 h 60"/>
                  <a:gd name="T14" fmla="*/ 10 w 40"/>
                  <a:gd name="T15" fmla="*/ 9 h 60"/>
                  <a:gd name="T16" fmla="*/ 0 w 40"/>
                  <a:gd name="T17" fmla="*/ 35 h 60"/>
                  <a:gd name="T18" fmla="*/ 21 w 40"/>
                  <a:gd name="T19" fmla="*/ 60 h 60"/>
                  <a:gd name="T20" fmla="*/ 40 w 40"/>
                  <a:gd name="T21" fmla="*/ 39 h 60"/>
                  <a:gd name="T22" fmla="*/ 23 w 40"/>
                  <a:gd name="T23" fmla="*/ 21 h 60"/>
                  <a:gd name="T24" fmla="*/ 21 w 40"/>
                  <a:gd name="T25" fmla="*/ 54 h 60"/>
                  <a:gd name="T26" fmla="*/ 8 w 40"/>
                  <a:gd name="T27" fmla="*/ 37 h 60"/>
                  <a:gd name="T28" fmla="*/ 9 w 40"/>
                  <a:gd name="T29" fmla="*/ 34 h 60"/>
                  <a:gd name="T30" fmla="*/ 20 w 40"/>
                  <a:gd name="T31" fmla="*/ 27 h 60"/>
                  <a:gd name="T32" fmla="*/ 32 w 40"/>
                  <a:gd name="T33" fmla="*/ 40 h 60"/>
                  <a:gd name="T34" fmla="*/ 21 w 40"/>
                  <a:gd name="T35" fmla="*/ 5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60">
                    <a:moveTo>
                      <a:pt x="23" y="21"/>
                    </a:moveTo>
                    <a:cubicBezTo>
                      <a:pt x="16" y="21"/>
                      <a:pt x="11" y="24"/>
                      <a:pt x="9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10" y="18"/>
                      <a:pt x="16" y="9"/>
                      <a:pt x="28" y="7"/>
                    </a:cubicBezTo>
                    <a:cubicBezTo>
                      <a:pt x="31" y="7"/>
                      <a:pt x="33" y="7"/>
                      <a:pt x="34" y="7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1" y="1"/>
                      <a:pt x="29" y="1"/>
                    </a:cubicBezTo>
                    <a:cubicBezTo>
                      <a:pt x="21" y="2"/>
                      <a:pt x="15" y="5"/>
                      <a:pt x="10" y="9"/>
                    </a:cubicBezTo>
                    <a:cubicBezTo>
                      <a:pt x="5" y="15"/>
                      <a:pt x="0" y="24"/>
                      <a:pt x="0" y="35"/>
                    </a:cubicBezTo>
                    <a:cubicBezTo>
                      <a:pt x="0" y="50"/>
                      <a:pt x="9" y="60"/>
                      <a:pt x="21" y="60"/>
                    </a:cubicBezTo>
                    <a:cubicBezTo>
                      <a:pt x="33" y="60"/>
                      <a:pt x="40" y="50"/>
                      <a:pt x="40" y="39"/>
                    </a:cubicBezTo>
                    <a:cubicBezTo>
                      <a:pt x="40" y="28"/>
                      <a:pt x="33" y="21"/>
                      <a:pt x="23" y="21"/>
                    </a:cubicBezTo>
                    <a:close/>
                    <a:moveTo>
                      <a:pt x="21" y="54"/>
                    </a:moveTo>
                    <a:cubicBezTo>
                      <a:pt x="13" y="54"/>
                      <a:pt x="8" y="47"/>
                      <a:pt x="8" y="37"/>
                    </a:cubicBezTo>
                    <a:cubicBezTo>
                      <a:pt x="8" y="36"/>
                      <a:pt x="9" y="35"/>
                      <a:pt x="9" y="34"/>
                    </a:cubicBezTo>
                    <a:cubicBezTo>
                      <a:pt x="11" y="30"/>
                      <a:pt x="15" y="27"/>
                      <a:pt x="20" y="27"/>
                    </a:cubicBezTo>
                    <a:cubicBezTo>
                      <a:pt x="27" y="27"/>
                      <a:pt x="32" y="32"/>
                      <a:pt x="32" y="40"/>
                    </a:cubicBezTo>
                    <a:cubicBezTo>
                      <a:pt x="32" y="48"/>
                      <a:pt x="28" y="54"/>
                      <a:pt x="21" y="5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92" name="Freeform 446"/>
              <p:cNvSpPr>
                <a:spLocks noEditPoints="1"/>
              </p:cNvSpPr>
              <p:nvPr/>
            </p:nvSpPr>
            <p:spPr bwMode="auto">
              <a:xfrm>
                <a:off x="8204721" y="4973783"/>
                <a:ext cx="14505" cy="22564"/>
              </a:xfrm>
              <a:custGeom>
                <a:avLst/>
                <a:gdLst>
                  <a:gd name="T0" fmla="*/ 19 w 38"/>
                  <a:gd name="T1" fmla="*/ 0 h 59"/>
                  <a:gd name="T2" fmla="*/ 0 w 38"/>
                  <a:gd name="T3" fmla="*/ 20 h 59"/>
                  <a:gd name="T4" fmla="*/ 17 w 38"/>
                  <a:gd name="T5" fmla="*/ 38 h 59"/>
                  <a:gd name="T6" fmla="*/ 30 w 38"/>
                  <a:gd name="T7" fmla="*/ 32 h 59"/>
                  <a:gd name="T8" fmla="*/ 30 w 38"/>
                  <a:gd name="T9" fmla="*/ 32 h 59"/>
                  <a:gd name="T10" fmla="*/ 23 w 38"/>
                  <a:gd name="T11" fmla="*/ 47 h 59"/>
                  <a:gd name="T12" fmla="*/ 11 w 38"/>
                  <a:gd name="T13" fmla="*/ 53 h 59"/>
                  <a:gd name="T14" fmla="*/ 5 w 38"/>
                  <a:gd name="T15" fmla="*/ 53 h 59"/>
                  <a:gd name="T16" fmla="*/ 5 w 38"/>
                  <a:gd name="T17" fmla="*/ 59 h 59"/>
                  <a:gd name="T18" fmla="*/ 12 w 38"/>
                  <a:gd name="T19" fmla="*/ 59 h 59"/>
                  <a:gd name="T20" fmla="*/ 28 w 38"/>
                  <a:gd name="T21" fmla="*/ 51 h 59"/>
                  <a:gd name="T22" fmla="*/ 38 w 38"/>
                  <a:gd name="T23" fmla="*/ 24 h 59"/>
                  <a:gd name="T24" fmla="*/ 19 w 38"/>
                  <a:gd name="T25" fmla="*/ 0 h 59"/>
                  <a:gd name="T26" fmla="*/ 30 w 38"/>
                  <a:gd name="T27" fmla="*/ 26 h 59"/>
                  <a:gd name="T28" fmla="*/ 18 w 38"/>
                  <a:gd name="T29" fmla="*/ 32 h 59"/>
                  <a:gd name="T30" fmla="*/ 7 w 38"/>
                  <a:gd name="T31" fmla="*/ 20 h 59"/>
                  <a:gd name="T32" fmla="*/ 19 w 38"/>
                  <a:gd name="T33" fmla="*/ 6 h 59"/>
                  <a:gd name="T34" fmla="*/ 30 w 38"/>
                  <a:gd name="T35" fmla="*/ 23 h 59"/>
                  <a:gd name="T36" fmla="*/ 30 w 38"/>
                  <a:gd name="T37" fmla="*/ 2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" h="59">
                    <a:moveTo>
                      <a:pt x="19" y="0"/>
                    </a:moveTo>
                    <a:cubicBezTo>
                      <a:pt x="8" y="0"/>
                      <a:pt x="0" y="10"/>
                      <a:pt x="0" y="20"/>
                    </a:cubicBezTo>
                    <a:cubicBezTo>
                      <a:pt x="0" y="30"/>
                      <a:pt x="6" y="38"/>
                      <a:pt x="17" y="38"/>
                    </a:cubicBezTo>
                    <a:cubicBezTo>
                      <a:pt x="22" y="38"/>
                      <a:pt x="27" y="36"/>
                      <a:pt x="30" y="32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29" y="39"/>
                      <a:pt x="27" y="44"/>
                      <a:pt x="23" y="47"/>
                    </a:cubicBezTo>
                    <a:cubicBezTo>
                      <a:pt x="20" y="50"/>
                      <a:pt x="15" y="52"/>
                      <a:pt x="11" y="53"/>
                    </a:cubicBezTo>
                    <a:cubicBezTo>
                      <a:pt x="8" y="53"/>
                      <a:pt x="6" y="53"/>
                      <a:pt x="5" y="53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6" y="59"/>
                      <a:pt x="9" y="59"/>
                      <a:pt x="12" y="59"/>
                    </a:cubicBezTo>
                    <a:cubicBezTo>
                      <a:pt x="18" y="58"/>
                      <a:pt x="24" y="56"/>
                      <a:pt x="28" y="51"/>
                    </a:cubicBezTo>
                    <a:cubicBezTo>
                      <a:pt x="34" y="46"/>
                      <a:pt x="38" y="37"/>
                      <a:pt x="38" y="24"/>
                    </a:cubicBezTo>
                    <a:cubicBezTo>
                      <a:pt x="38" y="9"/>
                      <a:pt x="31" y="0"/>
                      <a:pt x="19" y="0"/>
                    </a:cubicBezTo>
                    <a:close/>
                    <a:moveTo>
                      <a:pt x="30" y="26"/>
                    </a:moveTo>
                    <a:cubicBezTo>
                      <a:pt x="28" y="30"/>
                      <a:pt x="24" y="32"/>
                      <a:pt x="18" y="32"/>
                    </a:cubicBezTo>
                    <a:cubicBezTo>
                      <a:pt x="12" y="32"/>
                      <a:pt x="7" y="27"/>
                      <a:pt x="7" y="20"/>
                    </a:cubicBezTo>
                    <a:cubicBezTo>
                      <a:pt x="7" y="12"/>
                      <a:pt x="12" y="6"/>
                      <a:pt x="19" y="6"/>
                    </a:cubicBezTo>
                    <a:cubicBezTo>
                      <a:pt x="27" y="6"/>
                      <a:pt x="30" y="13"/>
                      <a:pt x="30" y="23"/>
                    </a:cubicBezTo>
                    <a:cubicBezTo>
                      <a:pt x="30" y="25"/>
                      <a:pt x="30" y="25"/>
                      <a:pt x="30" y="2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93" name="Oval 447"/>
              <p:cNvSpPr>
                <a:spLocks noChangeArrowheads="1"/>
              </p:cNvSpPr>
              <p:nvPr/>
            </p:nvSpPr>
            <p:spPr bwMode="auto">
              <a:xfrm>
                <a:off x="8232604" y="4936069"/>
                <a:ext cx="10637" cy="10315"/>
              </a:xfrm>
              <a:prstGeom prst="ellipse">
                <a:avLst/>
              </a:pr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94" name="Oval 448"/>
              <p:cNvSpPr>
                <a:spLocks noChangeArrowheads="1"/>
              </p:cNvSpPr>
              <p:nvPr/>
            </p:nvSpPr>
            <p:spPr bwMode="auto">
              <a:xfrm>
                <a:off x="8325117" y="4936069"/>
                <a:ext cx="10960" cy="10315"/>
              </a:xfrm>
              <a:prstGeom prst="ellipse">
                <a:avLst/>
              </a:pr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95" name="Oval 449"/>
              <p:cNvSpPr>
                <a:spLocks noChangeArrowheads="1"/>
              </p:cNvSpPr>
              <p:nvPr/>
            </p:nvSpPr>
            <p:spPr bwMode="auto">
              <a:xfrm>
                <a:off x="8325117" y="5024068"/>
                <a:ext cx="10960" cy="9993"/>
              </a:xfrm>
              <a:prstGeom prst="ellipse">
                <a:avLst/>
              </a:pr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96" name="Freeform 450"/>
              <p:cNvSpPr>
                <a:spLocks/>
              </p:cNvSpPr>
              <p:nvPr/>
            </p:nvSpPr>
            <p:spPr bwMode="auto">
              <a:xfrm>
                <a:off x="8061601" y="4998603"/>
                <a:ext cx="119589" cy="55121"/>
              </a:xfrm>
              <a:custGeom>
                <a:avLst/>
                <a:gdLst>
                  <a:gd name="T0" fmla="*/ 92 w 314"/>
                  <a:gd name="T1" fmla="*/ 51 h 145"/>
                  <a:gd name="T2" fmla="*/ 92 w 314"/>
                  <a:gd name="T3" fmla="*/ 0 h 145"/>
                  <a:gd name="T4" fmla="*/ 0 w 314"/>
                  <a:gd name="T5" fmla="*/ 71 h 145"/>
                  <a:gd name="T6" fmla="*/ 92 w 314"/>
                  <a:gd name="T7" fmla="*/ 145 h 145"/>
                  <a:gd name="T8" fmla="*/ 92 w 314"/>
                  <a:gd name="T9" fmla="*/ 94 h 145"/>
                  <a:gd name="T10" fmla="*/ 314 w 314"/>
                  <a:gd name="T11" fmla="*/ 94 h 145"/>
                  <a:gd name="T12" fmla="*/ 297 w 314"/>
                  <a:gd name="T13" fmla="*/ 51 h 145"/>
                  <a:gd name="T14" fmla="*/ 92 w 314"/>
                  <a:gd name="T15" fmla="*/ 5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4" h="145">
                    <a:moveTo>
                      <a:pt x="92" y="51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92" y="145"/>
                      <a:pt x="92" y="145"/>
                      <a:pt x="92" y="145"/>
                    </a:cubicBezTo>
                    <a:cubicBezTo>
                      <a:pt x="92" y="94"/>
                      <a:pt x="92" y="94"/>
                      <a:pt x="92" y="94"/>
                    </a:cubicBezTo>
                    <a:cubicBezTo>
                      <a:pt x="314" y="94"/>
                      <a:pt x="314" y="94"/>
                      <a:pt x="314" y="94"/>
                    </a:cubicBezTo>
                    <a:cubicBezTo>
                      <a:pt x="308" y="80"/>
                      <a:pt x="302" y="66"/>
                      <a:pt x="297" y="51"/>
                    </a:cubicBezTo>
                    <a:lnTo>
                      <a:pt x="92" y="5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97" name="Oval 451"/>
              <p:cNvSpPr>
                <a:spLocks noChangeArrowheads="1"/>
              </p:cNvSpPr>
              <p:nvPr/>
            </p:nvSpPr>
            <p:spPr bwMode="auto">
              <a:xfrm>
                <a:off x="8232604" y="5024390"/>
                <a:ext cx="10637" cy="9993"/>
              </a:xfrm>
              <a:prstGeom prst="ellipse">
                <a:avLst/>
              </a:pr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98" name="Freeform 452"/>
              <p:cNvSpPr>
                <a:spLocks/>
              </p:cNvSpPr>
              <p:nvPr/>
            </p:nvSpPr>
            <p:spPr bwMode="auto">
              <a:xfrm>
                <a:off x="8407314" y="5036962"/>
                <a:ext cx="19824" cy="34007"/>
              </a:xfrm>
              <a:custGeom>
                <a:avLst/>
                <a:gdLst>
                  <a:gd name="T0" fmla="*/ 0 w 52"/>
                  <a:gd name="T1" fmla="*/ 0 h 89"/>
                  <a:gd name="T2" fmla="*/ 0 w 52"/>
                  <a:gd name="T3" fmla="*/ 78 h 89"/>
                  <a:gd name="T4" fmla="*/ 26 w 52"/>
                  <a:gd name="T5" fmla="*/ 89 h 89"/>
                  <a:gd name="T6" fmla="*/ 52 w 52"/>
                  <a:gd name="T7" fmla="*/ 78 h 89"/>
                  <a:gd name="T8" fmla="*/ 52 w 52"/>
                  <a:gd name="T9" fmla="*/ 0 h 89"/>
                  <a:gd name="T10" fmla="*/ 26 w 52"/>
                  <a:gd name="T11" fmla="*/ 6 h 89"/>
                  <a:gd name="T12" fmla="*/ 0 w 52"/>
                  <a:gd name="T13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9">
                    <a:moveTo>
                      <a:pt x="0" y="0"/>
                    </a:moveTo>
                    <a:cubicBezTo>
                      <a:pt x="0" y="78"/>
                      <a:pt x="0" y="78"/>
                      <a:pt x="0" y="78"/>
                    </a:cubicBezTo>
                    <a:cubicBezTo>
                      <a:pt x="0" y="84"/>
                      <a:pt x="11" y="89"/>
                      <a:pt x="26" y="89"/>
                    </a:cubicBezTo>
                    <a:cubicBezTo>
                      <a:pt x="40" y="89"/>
                      <a:pt x="52" y="84"/>
                      <a:pt x="52" y="78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4"/>
                      <a:pt x="35" y="6"/>
                      <a:pt x="26" y="6"/>
                    </a:cubicBezTo>
                    <a:cubicBezTo>
                      <a:pt x="16" y="6"/>
                      <a:pt x="5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99" name="Oval 453"/>
              <p:cNvSpPr>
                <a:spLocks noChangeArrowheads="1"/>
              </p:cNvSpPr>
              <p:nvPr/>
            </p:nvSpPr>
            <p:spPr bwMode="auto">
              <a:xfrm>
                <a:off x="8407314" y="5029387"/>
                <a:ext cx="19824" cy="8058"/>
              </a:xfrm>
              <a:prstGeom prst="ellipse">
                <a:avLst/>
              </a:pr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100" name="Freeform 454"/>
              <p:cNvSpPr>
                <a:spLocks/>
              </p:cNvSpPr>
              <p:nvPr/>
            </p:nvSpPr>
            <p:spPr bwMode="auto">
              <a:xfrm>
                <a:off x="8435519" y="5024068"/>
                <a:ext cx="19824" cy="46901"/>
              </a:xfrm>
              <a:custGeom>
                <a:avLst/>
                <a:gdLst>
                  <a:gd name="T0" fmla="*/ 0 w 52"/>
                  <a:gd name="T1" fmla="*/ 0 h 123"/>
                  <a:gd name="T2" fmla="*/ 0 w 52"/>
                  <a:gd name="T3" fmla="*/ 110 h 123"/>
                  <a:gd name="T4" fmla="*/ 0 w 52"/>
                  <a:gd name="T5" fmla="*/ 112 h 123"/>
                  <a:gd name="T6" fmla="*/ 26 w 52"/>
                  <a:gd name="T7" fmla="*/ 123 h 123"/>
                  <a:gd name="T8" fmla="*/ 52 w 52"/>
                  <a:gd name="T9" fmla="*/ 112 h 123"/>
                  <a:gd name="T10" fmla="*/ 52 w 52"/>
                  <a:gd name="T11" fmla="*/ 112 h 123"/>
                  <a:gd name="T12" fmla="*/ 52 w 52"/>
                  <a:gd name="T13" fmla="*/ 0 h 123"/>
                  <a:gd name="T14" fmla="*/ 26 w 52"/>
                  <a:gd name="T15" fmla="*/ 6 h 123"/>
                  <a:gd name="T16" fmla="*/ 0 w 52"/>
                  <a:gd name="T1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123">
                    <a:moveTo>
                      <a:pt x="0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11"/>
                      <a:pt x="0" y="111"/>
                      <a:pt x="0" y="112"/>
                    </a:cubicBezTo>
                    <a:cubicBezTo>
                      <a:pt x="0" y="118"/>
                      <a:pt x="11" y="123"/>
                      <a:pt x="26" y="123"/>
                    </a:cubicBezTo>
                    <a:cubicBezTo>
                      <a:pt x="40" y="123"/>
                      <a:pt x="52" y="118"/>
                      <a:pt x="52" y="112"/>
                    </a:cubicBezTo>
                    <a:cubicBezTo>
                      <a:pt x="52" y="112"/>
                      <a:pt x="52" y="112"/>
                      <a:pt x="52" y="112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4"/>
                      <a:pt x="36" y="6"/>
                      <a:pt x="26" y="6"/>
                    </a:cubicBezTo>
                    <a:cubicBezTo>
                      <a:pt x="16" y="6"/>
                      <a:pt x="6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101" name="Oval 455"/>
              <p:cNvSpPr>
                <a:spLocks noChangeArrowheads="1"/>
              </p:cNvSpPr>
              <p:nvPr/>
            </p:nvSpPr>
            <p:spPr bwMode="auto">
              <a:xfrm>
                <a:off x="8435519" y="5016493"/>
                <a:ext cx="19824" cy="7898"/>
              </a:xfrm>
              <a:prstGeom prst="ellipse">
                <a:avLst/>
              </a:pr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102" name="Freeform 456"/>
              <p:cNvSpPr>
                <a:spLocks/>
              </p:cNvSpPr>
              <p:nvPr/>
            </p:nvSpPr>
            <p:spPr bwMode="auto">
              <a:xfrm>
                <a:off x="8463402" y="4995541"/>
                <a:ext cx="20147" cy="75428"/>
              </a:xfrm>
              <a:custGeom>
                <a:avLst/>
                <a:gdLst>
                  <a:gd name="T0" fmla="*/ 0 w 53"/>
                  <a:gd name="T1" fmla="*/ 0 h 198"/>
                  <a:gd name="T2" fmla="*/ 0 w 53"/>
                  <a:gd name="T3" fmla="*/ 187 h 198"/>
                  <a:gd name="T4" fmla="*/ 26 w 53"/>
                  <a:gd name="T5" fmla="*/ 198 h 198"/>
                  <a:gd name="T6" fmla="*/ 53 w 53"/>
                  <a:gd name="T7" fmla="*/ 187 h 198"/>
                  <a:gd name="T8" fmla="*/ 53 w 53"/>
                  <a:gd name="T9" fmla="*/ 0 h 198"/>
                  <a:gd name="T10" fmla="*/ 26 w 53"/>
                  <a:gd name="T11" fmla="*/ 7 h 198"/>
                  <a:gd name="T12" fmla="*/ 0 w 53"/>
                  <a:gd name="T1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198">
                    <a:moveTo>
                      <a:pt x="0" y="0"/>
                    </a:moveTo>
                    <a:cubicBezTo>
                      <a:pt x="0" y="187"/>
                      <a:pt x="0" y="187"/>
                      <a:pt x="0" y="187"/>
                    </a:cubicBezTo>
                    <a:cubicBezTo>
                      <a:pt x="0" y="193"/>
                      <a:pt x="12" y="198"/>
                      <a:pt x="26" y="198"/>
                    </a:cubicBezTo>
                    <a:cubicBezTo>
                      <a:pt x="41" y="198"/>
                      <a:pt x="53" y="193"/>
                      <a:pt x="53" y="187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47" y="5"/>
                      <a:pt x="36" y="7"/>
                      <a:pt x="26" y="7"/>
                    </a:cubicBezTo>
                    <a:cubicBezTo>
                      <a:pt x="17" y="7"/>
                      <a:pt x="6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103" name="Oval 457"/>
              <p:cNvSpPr>
                <a:spLocks noChangeArrowheads="1"/>
              </p:cNvSpPr>
              <p:nvPr/>
            </p:nvSpPr>
            <p:spPr bwMode="auto">
              <a:xfrm>
                <a:off x="8463402" y="4987966"/>
                <a:ext cx="20147" cy="8381"/>
              </a:xfrm>
              <a:prstGeom prst="ellipse">
                <a:avLst/>
              </a:pr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104" name="Freeform 458"/>
              <p:cNvSpPr>
                <a:spLocks/>
              </p:cNvSpPr>
              <p:nvPr/>
            </p:nvSpPr>
            <p:spPr bwMode="auto">
              <a:xfrm>
                <a:off x="8138480" y="4963468"/>
                <a:ext cx="19824" cy="34007"/>
              </a:xfrm>
              <a:custGeom>
                <a:avLst/>
                <a:gdLst>
                  <a:gd name="T0" fmla="*/ 26 w 52"/>
                  <a:gd name="T1" fmla="*/ 89 h 89"/>
                  <a:gd name="T2" fmla="*/ 52 w 52"/>
                  <a:gd name="T3" fmla="*/ 78 h 89"/>
                  <a:gd name="T4" fmla="*/ 52 w 52"/>
                  <a:gd name="T5" fmla="*/ 0 h 89"/>
                  <a:gd name="T6" fmla="*/ 26 w 52"/>
                  <a:gd name="T7" fmla="*/ 6 h 89"/>
                  <a:gd name="T8" fmla="*/ 0 w 52"/>
                  <a:gd name="T9" fmla="*/ 0 h 89"/>
                  <a:gd name="T10" fmla="*/ 0 w 52"/>
                  <a:gd name="T11" fmla="*/ 78 h 89"/>
                  <a:gd name="T12" fmla="*/ 26 w 52"/>
                  <a:gd name="T13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9">
                    <a:moveTo>
                      <a:pt x="26" y="89"/>
                    </a:moveTo>
                    <a:cubicBezTo>
                      <a:pt x="40" y="89"/>
                      <a:pt x="52" y="84"/>
                      <a:pt x="52" y="78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4"/>
                      <a:pt x="36" y="6"/>
                      <a:pt x="26" y="6"/>
                    </a:cubicBezTo>
                    <a:cubicBezTo>
                      <a:pt x="16" y="6"/>
                      <a:pt x="6" y="4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84"/>
                      <a:pt x="11" y="89"/>
                      <a:pt x="26" y="8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105" name="Oval 459"/>
              <p:cNvSpPr>
                <a:spLocks noChangeArrowheads="1"/>
              </p:cNvSpPr>
              <p:nvPr/>
            </p:nvSpPr>
            <p:spPr bwMode="auto">
              <a:xfrm>
                <a:off x="8138480" y="4955893"/>
                <a:ext cx="19824" cy="8058"/>
              </a:xfrm>
              <a:prstGeom prst="ellipse">
                <a:avLst/>
              </a:pr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106" name="Freeform 460"/>
              <p:cNvSpPr>
                <a:spLocks/>
              </p:cNvSpPr>
              <p:nvPr/>
            </p:nvSpPr>
            <p:spPr bwMode="auto">
              <a:xfrm>
                <a:off x="8109953" y="4950574"/>
                <a:ext cx="20147" cy="46901"/>
              </a:xfrm>
              <a:custGeom>
                <a:avLst/>
                <a:gdLst>
                  <a:gd name="T0" fmla="*/ 26 w 53"/>
                  <a:gd name="T1" fmla="*/ 123 h 123"/>
                  <a:gd name="T2" fmla="*/ 53 w 53"/>
                  <a:gd name="T3" fmla="*/ 112 h 123"/>
                  <a:gd name="T4" fmla="*/ 52 w 53"/>
                  <a:gd name="T5" fmla="*/ 110 h 123"/>
                  <a:gd name="T6" fmla="*/ 52 w 53"/>
                  <a:gd name="T7" fmla="*/ 0 h 123"/>
                  <a:gd name="T8" fmla="*/ 26 w 53"/>
                  <a:gd name="T9" fmla="*/ 6 h 123"/>
                  <a:gd name="T10" fmla="*/ 0 w 53"/>
                  <a:gd name="T11" fmla="*/ 0 h 123"/>
                  <a:gd name="T12" fmla="*/ 0 w 53"/>
                  <a:gd name="T13" fmla="*/ 112 h 123"/>
                  <a:gd name="T14" fmla="*/ 0 w 53"/>
                  <a:gd name="T15" fmla="*/ 112 h 123"/>
                  <a:gd name="T16" fmla="*/ 26 w 53"/>
                  <a:gd name="T17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123">
                    <a:moveTo>
                      <a:pt x="26" y="123"/>
                    </a:moveTo>
                    <a:cubicBezTo>
                      <a:pt x="41" y="123"/>
                      <a:pt x="53" y="118"/>
                      <a:pt x="53" y="112"/>
                    </a:cubicBezTo>
                    <a:cubicBezTo>
                      <a:pt x="53" y="111"/>
                      <a:pt x="52" y="111"/>
                      <a:pt x="52" y="11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4"/>
                      <a:pt x="36" y="6"/>
                      <a:pt x="26" y="6"/>
                    </a:cubicBezTo>
                    <a:cubicBezTo>
                      <a:pt x="16" y="6"/>
                      <a:pt x="6" y="4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18"/>
                      <a:pt x="12" y="123"/>
                      <a:pt x="26" y="12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108" name="Oval 461"/>
              <p:cNvSpPr>
                <a:spLocks noChangeArrowheads="1"/>
              </p:cNvSpPr>
              <p:nvPr/>
            </p:nvSpPr>
            <p:spPr bwMode="auto">
              <a:xfrm>
                <a:off x="8109953" y="4942999"/>
                <a:ext cx="19824" cy="7898"/>
              </a:xfrm>
              <a:prstGeom prst="ellipse">
                <a:avLst/>
              </a:pr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109" name="Freeform 462"/>
              <p:cNvSpPr>
                <a:spLocks/>
              </p:cNvSpPr>
              <p:nvPr/>
            </p:nvSpPr>
            <p:spPr bwMode="auto">
              <a:xfrm>
                <a:off x="8082070" y="4922047"/>
                <a:ext cx="19824" cy="75428"/>
              </a:xfrm>
              <a:custGeom>
                <a:avLst/>
                <a:gdLst>
                  <a:gd name="T0" fmla="*/ 26 w 52"/>
                  <a:gd name="T1" fmla="*/ 198 h 198"/>
                  <a:gd name="T2" fmla="*/ 52 w 52"/>
                  <a:gd name="T3" fmla="*/ 187 h 198"/>
                  <a:gd name="T4" fmla="*/ 52 w 52"/>
                  <a:gd name="T5" fmla="*/ 0 h 198"/>
                  <a:gd name="T6" fmla="*/ 26 w 52"/>
                  <a:gd name="T7" fmla="*/ 7 h 198"/>
                  <a:gd name="T8" fmla="*/ 0 w 52"/>
                  <a:gd name="T9" fmla="*/ 0 h 198"/>
                  <a:gd name="T10" fmla="*/ 0 w 52"/>
                  <a:gd name="T11" fmla="*/ 187 h 198"/>
                  <a:gd name="T12" fmla="*/ 26 w 52"/>
                  <a:gd name="T13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98">
                    <a:moveTo>
                      <a:pt x="26" y="198"/>
                    </a:moveTo>
                    <a:cubicBezTo>
                      <a:pt x="40" y="198"/>
                      <a:pt x="52" y="193"/>
                      <a:pt x="52" y="187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5"/>
                      <a:pt x="36" y="7"/>
                      <a:pt x="26" y="7"/>
                    </a:cubicBezTo>
                    <a:cubicBezTo>
                      <a:pt x="16" y="7"/>
                      <a:pt x="6" y="5"/>
                      <a:pt x="0" y="0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0" y="193"/>
                      <a:pt x="11" y="198"/>
                      <a:pt x="26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110" name="Oval 463"/>
              <p:cNvSpPr>
                <a:spLocks noChangeArrowheads="1"/>
              </p:cNvSpPr>
              <p:nvPr/>
            </p:nvSpPr>
            <p:spPr bwMode="auto">
              <a:xfrm>
                <a:off x="8082070" y="4914472"/>
                <a:ext cx="19824" cy="8381"/>
              </a:xfrm>
              <a:prstGeom prst="ellipse">
                <a:avLst/>
              </a:pr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111" name="Freeform 464"/>
              <p:cNvSpPr>
                <a:spLocks noEditPoints="1"/>
              </p:cNvSpPr>
              <p:nvPr/>
            </p:nvSpPr>
            <p:spPr bwMode="auto">
              <a:xfrm>
                <a:off x="8101571" y="5041636"/>
                <a:ext cx="65113" cy="65435"/>
              </a:xfrm>
              <a:custGeom>
                <a:avLst/>
                <a:gdLst>
                  <a:gd name="T0" fmla="*/ 85 w 171"/>
                  <a:gd name="T1" fmla="*/ 0 h 172"/>
                  <a:gd name="T2" fmla="*/ 0 w 171"/>
                  <a:gd name="T3" fmla="*/ 86 h 172"/>
                  <a:gd name="T4" fmla="*/ 85 w 171"/>
                  <a:gd name="T5" fmla="*/ 172 h 172"/>
                  <a:gd name="T6" fmla="*/ 171 w 171"/>
                  <a:gd name="T7" fmla="*/ 86 h 172"/>
                  <a:gd name="T8" fmla="*/ 85 w 171"/>
                  <a:gd name="T9" fmla="*/ 0 h 172"/>
                  <a:gd name="T10" fmla="*/ 85 w 171"/>
                  <a:gd name="T11" fmla="*/ 151 h 172"/>
                  <a:gd name="T12" fmla="*/ 21 w 171"/>
                  <a:gd name="T13" fmla="*/ 86 h 172"/>
                  <a:gd name="T14" fmla="*/ 85 w 171"/>
                  <a:gd name="T15" fmla="*/ 21 h 172"/>
                  <a:gd name="T16" fmla="*/ 150 w 171"/>
                  <a:gd name="T17" fmla="*/ 86 h 172"/>
                  <a:gd name="T18" fmla="*/ 85 w 171"/>
                  <a:gd name="T19" fmla="*/ 15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72">
                    <a:moveTo>
                      <a:pt x="85" y="0"/>
                    </a:moveTo>
                    <a:cubicBezTo>
                      <a:pt x="38" y="0"/>
                      <a:pt x="0" y="39"/>
                      <a:pt x="0" y="86"/>
                    </a:cubicBezTo>
                    <a:cubicBezTo>
                      <a:pt x="0" y="133"/>
                      <a:pt x="38" y="172"/>
                      <a:pt x="85" y="172"/>
                    </a:cubicBezTo>
                    <a:cubicBezTo>
                      <a:pt x="132" y="172"/>
                      <a:pt x="171" y="133"/>
                      <a:pt x="171" y="86"/>
                    </a:cubicBezTo>
                    <a:cubicBezTo>
                      <a:pt x="171" y="39"/>
                      <a:pt x="132" y="0"/>
                      <a:pt x="85" y="0"/>
                    </a:cubicBezTo>
                    <a:close/>
                    <a:moveTo>
                      <a:pt x="85" y="151"/>
                    </a:moveTo>
                    <a:cubicBezTo>
                      <a:pt x="50" y="151"/>
                      <a:pt x="21" y="122"/>
                      <a:pt x="21" y="86"/>
                    </a:cubicBezTo>
                    <a:cubicBezTo>
                      <a:pt x="21" y="50"/>
                      <a:pt x="50" y="21"/>
                      <a:pt x="85" y="21"/>
                    </a:cubicBezTo>
                    <a:cubicBezTo>
                      <a:pt x="121" y="21"/>
                      <a:pt x="150" y="50"/>
                      <a:pt x="150" y="86"/>
                    </a:cubicBezTo>
                    <a:cubicBezTo>
                      <a:pt x="150" y="122"/>
                      <a:pt x="121" y="151"/>
                      <a:pt x="85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112" name="Freeform 465"/>
              <p:cNvSpPr>
                <a:spLocks/>
              </p:cNvSpPr>
              <p:nvPr/>
            </p:nvSpPr>
            <p:spPr bwMode="auto">
              <a:xfrm>
                <a:off x="8123974" y="5056464"/>
                <a:ext cx="19502" cy="35780"/>
              </a:xfrm>
              <a:custGeom>
                <a:avLst/>
                <a:gdLst>
                  <a:gd name="T0" fmla="*/ 32 w 51"/>
                  <a:gd name="T1" fmla="*/ 39 h 94"/>
                  <a:gd name="T2" fmla="*/ 18 w 51"/>
                  <a:gd name="T3" fmla="*/ 30 h 94"/>
                  <a:gd name="T4" fmla="*/ 28 w 51"/>
                  <a:gd name="T5" fmla="*/ 23 h 94"/>
                  <a:gd name="T6" fmla="*/ 44 w 51"/>
                  <a:gd name="T7" fmla="*/ 27 h 94"/>
                  <a:gd name="T8" fmla="*/ 48 w 51"/>
                  <a:gd name="T9" fmla="*/ 14 h 94"/>
                  <a:gd name="T10" fmla="*/ 31 w 51"/>
                  <a:gd name="T11" fmla="*/ 10 h 94"/>
                  <a:gd name="T12" fmla="*/ 31 w 51"/>
                  <a:gd name="T13" fmla="*/ 0 h 94"/>
                  <a:gd name="T14" fmla="*/ 20 w 51"/>
                  <a:gd name="T15" fmla="*/ 0 h 94"/>
                  <a:gd name="T16" fmla="*/ 20 w 51"/>
                  <a:gd name="T17" fmla="*/ 11 h 94"/>
                  <a:gd name="T18" fmla="*/ 0 w 51"/>
                  <a:gd name="T19" fmla="*/ 32 h 94"/>
                  <a:gd name="T20" fmla="*/ 21 w 51"/>
                  <a:gd name="T21" fmla="*/ 53 h 94"/>
                  <a:gd name="T22" fmla="*/ 33 w 51"/>
                  <a:gd name="T23" fmla="*/ 62 h 94"/>
                  <a:gd name="T24" fmla="*/ 22 w 51"/>
                  <a:gd name="T25" fmla="*/ 70 h 94"/>
                  <a:gd name="T26" fmla="*/ 3 w 51"/>
                  <a:gd name="T27" fmla="*/ 65 h 94"/>
                  <a:gd name="T28" fmla="*/ 0 w 51"/>
                  <a:gd name="T29" fmla="*/ 78 h 94"/>
                  <a:gd name="T30" fmla="*/ 19 w 51"/>
                  <a:gd name="T31" fmla="*/ 83 h 94"/>
                  <a:gd name="T32" fmla="*/ 19 w 51"/>
                  <a:gd name="T33" fmla="*/ 94 h 94"/>
                  <a:gd name="T34" fmla="*/ 30 w 51"/>
                  <a:gd name="T35" fmla="*/ 94 h 94"/>
                  <a:gd name="T36" fmla="*/ 30 w 51"/>
                  <a:gd name="T37" fmla="*/ 82 h 94"/>
                  <a:gd name="T38" fmla="*/ 51 w 51"/>
                  <a:gd name="T39" fmla="*/ 61 h 94"/>
                  <a:gd name="T40" fmla="*/ 32 w 51"/>
                  <a:gd name="T41" fmla="*/ 3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94">
                    <a:moveTo>
                      <a:pt x="32" y="39"/>
                    </a:moveTo>
                    <a:cubicBezTo>
                      <a:pt x="22" y="36"/>
                      <a:pt x="18" y="33"/>
                      <a:pt x="18" y="30"/>
                    </a:cubicBezTo>
                    <a:cubicBezTo>
                      <a:pt x="18" y="26"/>
                      <a:pt x="20" y="23"/>
                      <a:pt x="28" y="23"/>
                    </a:cubicBezTo>
                    <a:cubicBezTo>
                      <a:pt x="36" y="23"/>
                      <a:pt x="41" y="26"/>
                      <a:pt x="44" y="27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4" y="12"/>
                      <a:pt x="38" y="11"/>
                      <a:pt x="31" y="1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7" y="13"/>
                      <a:pt x="0" y="21"/>
                      <a:pt x="0" y="32"/>
                    </a:cubicBezTo>
                    <a:cubicBezTo>
                      <a:pt x="0" y="43"/>
                      <a:pt x="9" y="48"/>
                      <a:pt x="21" y="53"/>
                    </a:cubicBezTo>
                    <a:cubicBezTo>
                      <a:pt x="30" y="55"/>
                      <a:pt x="33" y="58"/>
                      <a:pt x="33" y="62"/>
                    </a:cubicBezTo>
                    <a:cubicBezTo>
                      <a:pt x="33" y="67"/>
                      <a:pt x="29" y="70"/>
                      <a:pt x="22" y="70"/>
                    </a:cubicBezTo>
                    <a:cubicBezTo>
                      <a:pt x="15" y="70"/>
                      <a:pt x="8" y="67"/>
                      <a:pt x="3" y="65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4" y="80"/>
                      <a:pt x="11" y="83"/>
                      <a:pt x="19" y="83"/>
                    </a:cubicBezTo>
                    <a:cubicBezTo>
                      <a:pt x="19" y="94"/>
                      <a:pt x="19" y="94"/>
                      <a:pt x="19" y="94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82"/>
                      <a:pt x="30" y="82"/>
                      <a:pt x="30" y="82"/>
                    </a:cubicBezTo>
                    <a:cubicBezTo>
                      <a:pt x="44" y="80"/>
                      <a:pt x="51" y="71"/>
                      <a:pt x="51" y="61"/>
                    </a:cubicBezTo>
                    <a:cubicBezTo>
                      <a:pt x="51" y="50"/>
                      <a:pt x="45" y="44"/>
                      <a:pt x="3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113" name="Freeform 466"/>
              <p:cNvSpPr>
                <a:spLocks noEditPoints="1"/>
              </p:cNvSpPr>
              <p:nvPr/>
            </p:nvSpPr>
            <p:spPr bwMode="auto">
              <a:xfrm>
                <a:off x="8396677" y="4867571"/>
                <a:ext cx="65113" cy="65113"/>
              </a:xfrm>
              <a:custGeom>
                <a:avLst/>
                <a:gdLst>
                  <a:gd name="T0" fmla="*/ 85 w 171"/>
                  <a:gd name="T1" fmla="*/ 171 h 171"/>
                  <a:gd name="T2" fmla="*/ 171 w 171"/>
                  <a:gd name="T3" fmla="*/ 85 h 171"/>
                  <a:gd name="T4" fmla="*/ 85 w 171"/>
                  <a:gd name="T5" fmla="*/ 0 h 171"/>
                  <a:gd name="T6" fmla="*/ 0 w 171"/>
                  <a:gd name="T7" fmla="*/ 85 h 171"/>
                  <a:gd name="T8" fmla="*/ 85 w 171"/>
                  <a:gd name="T9" fmla="*/ 171 h 171"/>
                  <a:gd name="T10" fmla="*/ 85 w 171"/>
                  <a:gd name="T11" fmla="*/ 20 h 171"/>
                  <a:gd name="T12" fmla="*/ 150 w 171"/>
                  <a:gd name="T13" fmla="*/ 85 h 171"/>
                  <a:gd name="T14" fmla="*/ 85 w 171"/>
                  <a:gd name="T15" fmla="*/ 151 h 171"/>
                  <a:gd name="T16" fmla="*/ 21 w 171"/>
                  <a:gd name="T17" fmla="*/ 85 h 171"/>
                  <a:gd name="T18" fmla="*/ 85 w 171"/>
                  <a:gd name="T19" fmla="*/ 2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71">
                    <a:moveTo>
                      <a:pt x="85" y="171"/>
                    </a:moveTo>
                    <a:cubicBezTo>
                      <a:pt x="132" y="171"/>
                      <a:pt x="171" y="133"/>
                      <a:pt x="171" y="85"/>
                    </a:cubicBezTo>
                    <a:cubicBezTo>
                      <a:pt x="171" y="38"/>
                      <a:pt x="132" y="0"/>
                      <a:pt x="85" y="0"/>
                    </a:cubicBezTo>
                    <a:cubicBezTo>
                      <a:pt x="38" y="0"/>
                      <a:pt x="0" y="38"/>
                      <a:pt x="0" y="85"/>
                    </a:cubicBezTo>
                    <a:cubicBezTo>
                      <a:pt x="0" y="133"/>
                      <a:pt x="38" y="171"/>
                      <a:pt x="85" y="171"/>
                    </a:cubicBezTo>
                    <a:close/>
                    <a:moveTo>
                      <a:pt x="85" y="20"/>
                    </a:moveTo>
                    <a:cubicBezTo>
                      <a:pt x="121" y="20"/>
                      <a:pt x="150" y="49"/>
                      <a:pt x="150" y="85"/>
                    </a:cubicBezTo>
                    <a:cubicBezTo>
                      <a:pt x="150" y="121"/>
                      <a:pt x="121" y="151"/>
                      <a:pt x="85" y="151"/>
                    </a:cubicBezTo>
                    <a:cubicBezTo>
                      <a:pt x="50" y="151"/>
                      <a:pt x="21" y="121"/>
                      <a:pt x="21" y="85"/>
                    </a:cubicBezTo>
                    <a:cubicBezTo>
                      <a:pt x="21" y="49"/>
                      <a:pt x="50" y="20"/>
                      <a:pt x="8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114" name="Freeform 467"/>
              <p:cNvSpPr>
                <a:spLocks/>
              </p:cNvSpPr>
              <p:nvPr/>
            </p:nvSpPr>
            <p:spPr bwMode="auto">
              <a:xfrm>
                <a:off x="8414567" y="4883849"/>
                <a:ext cx="23209" cy="32879"/>
              </a:xfrm>
              <a:custGeom>
                <a:avLst/>
                <a:gdLst>
                  <a:gd name="T0" fmla="*/ 50 w 61"/>
                  <a:gd name="T1" fmla="*/ 86 h 86"/>
                  <a:gd name="T2" fmla="*/ 59 w 61"/>
                  <a:gd name="T3" fmla="*/ 85 h 86"/>
                  <a:gd name="T4" fmla="*/ 61 w 61"/>
                  <a:gd name="T5" fmla="*/ 85 h 86"/>
                  <a:gd name="T6" fmla="*/ 61 w 61"/>
                  <a:gd name="T7" fmla="*/ 68 h 86"/>
                  <a:gd name="T8" fmla="*/ 57 w 61"/>
                  <a:gd name="T9" fmla="*/ 69 h 86"/>
                  <a:gd name="T10" fmla="*/ 50 w 61"/>
                  <a:gd name="T11" fmla="*/ 70 h 86"/>
                  <a:gd name="T12" fmla="*/ 26 w 61"/>
                  <a:gd name="T13" fmla="*/ 56 h 86"/>
                  <a:gd name="T14" fmla="*/ 37 w 61"/>
                  <a:gd name="T15" fmla="*/ 56 h 86"/>
                  <a:gd name="T16" fmla="*/ 37 w 61"/>
                  <a:gd name="T17" fmla="*/ 46 h 86"/>
                  <a:gd name="T18" fmla="*/ 23 w 61"/>
                  <a:gd name="T19" fmla="*/ 46 h 86"/>
                  <a:gd name="T20" fmla="*/ 23 w 61"/>
                  <a:gd name="T21" fmla="*/ 43 h 86"/>
                  <a:gd name="T22" fmla="*/ 23 w 61"/>
                  <a:gd name="T23" fmla="*/ 42 h 86"/>
                  <a:gd name="T24" fmla="*/ 37 w 61"/>
                  <a:gd name="T25" fmla="*/ 42 h 86"/>
                  <a:gd name="T26" fmla="*/ 37 w 61"/>
                  <a:gd name="T27" fmla="*/ 33 h 86"/>
                  <a:gd name="T28" fmla="*/ 25 w 61"/>
                  <a:gd name="T29" fmla="*/ 33 h 86"/>
                  <a:gd name="T30" fmla="*/ 50 w 61"/>
                  <a:gd name="T31" fmla="*/ 16 h 86"/>
                  <a:gd name="T32" fmla="*/ 57 w 61"/>
                  <a:gd name="T33" fmla="*/ 17 h 86"/>
                  <a:gd name="T34" fmla="*/ 61 w 61"/>
                  <a:gd name="T35" fmla="*/ 18 h 86"/>
                  <a:gd name="T36" fmla="*/ 61 w 61"/>
                  <a:gd name="T37" fmla="*/ 1 h 86"/>
                  <a:gd name="T38" fmla="*/ 59 w 61"/>
                  <a:gd name="T39" fmla="*/ 1 h 86"/>
                  <a:gd name="T40" fmla="*/ 50 w 61"/>
                  <a:gd name="T41" fmla="*/ 0 h 86"/>
                  <a:gd name="T42" fmla="*/ 8 w 61"/>
                  <a:gd name="T43" fmla="*/ 33 h 86"/>
                  <a:gd name="T44" fmla="*/ 0 w 61"/>
                  <a:gd name="T45" fmla="*/ 33 h 86"/>
                  <a:gd name="T46" fmla="*/ 0 w 61"/>
                  <a:gd name="T47" fmla="*/ 42 h 86"/>
                  <a:gd name="T48" fmla="*/ 6 w 61"/>
                  <a:gd name="T49" fmla="*/ 42 h 86"/>
                  <a:gd name="T50" fmla="*/ 6 w 61"/>
                  <a:gd name="T51" fmla="*/ 43 h 86"/>
                  <a:gd name="T52" fmla="*/ 6 w 61"/>
                  <a:gd name="T53" fmla="*/ 46 h 86"/>
                  <a:gd name="T54" fmla="*/ 0 w 61"/>
                  <a:gd name="T55" fmla="*/ 46 h 86"/>
                  <a:gd name="T56" fmla="*/ 0 w 61"/>
                  <a:gd name="T57" fmla="*/ 56 h 86"/>
                  <a:gd name="T58" fmla="*/ 8 w 61"/>
                  <a:gd name="T59" fmla="*/ 56 h 86"/>
                  <a:gd name="T60" fmla="*/ 50 w 61"/>
                  <a:gd name="T61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1" h="86">
                    <a:moveTo>
                      <a:pt x="50" y="86"/>
                    </a:moveTo>
                    <a:cubicBezTo>
                      <a:pt x="53" y="86"/>
                      <a:pt x="56" y="86"/>
                      <a:pt x="59" y="85"/>
                    </a:cubicBezTo>
                    <a:cubicBezTo>
                      <a:pt x="61" y="85"/>
                      <a:pt x="61" y="85"/>
                      <a:pt x="61" y="85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57" y="69"/>
                      <a:pt x="57" y="69"/>
                      <a:pt x="57" y="69"/>
                    </a:cubicBezTo>
                    <a:cubicBezTo>
                      <a:pt x="55" y="69"/>
                      <a:pt x="52" y="70"/>
                      <a:pt x="50" y="70"/>
                    </a:cubicBezTo>
                    <a:cubicBezTo>
                      <a:pt x="40" y="70"/>
                      <a:pt x="31" y="64"/>
                      <a:pt x="26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5"/>
                      <a:pt x="23" y="44"/>
                      <a:pt x="23" y="43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29" y="23"/>
                      <a:pt x="39" y="16"/>
                      <a:pt x="50" y="16"/>
                    </a:cubicBezTo>
                    <a:cubicBezTo>
                      <a:pt x="52" y="16"/>
                      <a:pt x="55" y="16"/>
                      <a:pt x="57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6" y="0"/>
                      <a:pt x="53" y="0"/>
                      <a:pt x="50" y="0"/>
                    </a:cubicBezTo>
                    <a:cubicBezTo>
                      <a:pt x="29" y="0"/>
                      <a:pt x="12" y="14"/>
                      <a:pt x="8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4"/>
                      <a:pt x="6" y="45"/>
                      <a:pt x="6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14" y="73"/>
                      <a:pt x="30" y="86"/>
                      <a:pt x="50" y="8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5874184" y="3311318"/>
              <a:ext cx="494434" cy="423970"/>
              <a:chOff x="5874184" y="3311318"/>
              <a:chExt cx="494434" cy="42397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16" name="Rectangle 227"/>
              <p:cNvSpPr>
                <a:spLocks noChangeArrowheads="1"/>
              </p:cNvSpPr>
              <p:nvPr/>
            </p:nvSpPr>
            <p:spPr bwMode="auto">
              <a:xfrm>
                <a:off x="5882544" y="3717971"/>
                <a:ext cx="486074" cy="17317"/>
              </a:xfrm>
              <a:prstGeom prst="rect">
                <a:avLst/>
              </a:pr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117" name="Freeform 228"/>
              <p:cNvSpPr>
                <a:spLocks/>
              </p:cNvSpPr>
              <p:nvPr/>
            </p:nvSpPr>
            <p:spPr bwMode="auto">
              <a:xfrm>
                <a:off x="5913596" y="3589585"/>
                <a:ext cx="69269" cy="115845"/>
              </a:xfrm>
              <a:custGeom>
                <a:avLst/>
                <a:gdLst>
                  <a:gd name="T0" fmla="*/ 6 w 49"/>
                  <a:gd name="T1" fmla="*/ 82 h 82"/>
                  <a:gd name="T2" fmla="*/ 43 w 49"/>
                  <a:gd name="T3" fmla="*/ 82 h 82"/>
                  <a:gd name="T4" fmla="*/ 49 w 49"/>
                  <a:gd name="T5" fmla="*/ 76 h 82"/>
                  <a:gd name="T6" fmla="*/ 49 w 49"/>
                  <a:gd name="T7" fmla="*/ 0 h 82"/>
                  <a:gd name="T8" fmla="*/ 0 w 49"/>
                  <a:gd name="T9" fmla="*/ 49 h 82"/>
                  <a:gd name="T10" fmla="*/ 0 w 49"/>
                  <a:gd name="T11" fmla="*/ 76 h 82"/>
                  <a:gd name="T12" fmla="*/ 6 w 49"/>
                  <a:gd name="T1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82">
                    <a:moveTo>
                      <a:pt x="6" y="82"/>
                    </a:moveTo>
                    <a:cubicBezTo>
                      <a:pt x="43" y="82"/>
                      <a:pt x="43" y="82"/>
                      <a:pt x="43" y="82"/>
                    </a:cubicBezTo>
                    <a:cubicBezTo>
                      <a:pt x="46" y="82"/>
                      <a:pt x="49" y="79"/>
                      <a:pt x="49" y="76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9"/>
                      <a:pt x="3" y="82"/>
                      <a:pt x="6" y="8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118" name="Freeform 229"/>
              <p:cNvSpPr>
                <a:spLocks/>
              </p:cNvSpPr>
              <p:nvPr/>
            </p:nvSpPr>
            <p:spPr bwMode="auto">
              <a:xfrm>
                <a:off x="6002570" y="3500612"/>
                <a:ext cx="67477" cy="204820"/>
              </a:xfrm>
              <a:custGeom>
                <a:avLst/>
                <a:gdLst>
                  <a:gd name="T0" fmla="*/ 5 w 48"/>
                  <a:gd name="T1" fmla="*/ 145 h 145"/>
                  <a:gd name="T2" fmla="*/ 43 w 48"/>
                  <a:gd name="T3" fmla="*/ 145 h 145"/>
                  <a:gd name="T4" fmla="*/ 48 w 48"/>
                  <a:gd name="T5" fmla="*/ 139 h 145"/>
                  <a:gd name="T6" fmla="*/ 48 w 48"/>
                  <a:gd name="T7" fmla="*/ 0 h 145"/>
                  <a:gd name="T8" fmla="*/ 0 w 48"/>
                  <a:gd name="T9" fmla="*/ 49 h 145"/>
                  <a:gd name="T10" fmla="*/ 0 w 48"/>
                  <a:gd name="T11" fmla="*/ 139 h 145"/>
                  <a:gd name="T12" fmla="*/ 5 w 48"/>
                  <a:gd name="T13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45">
                    <a:moveTo>
                      <a:pt x="5" y="145"/>
                    </a:moveTo>
                    <a:cubicBezTo>
                      <a:pt x="43" y="145"/>
                      <a:pt x="43" y="145"/>
                      <a:pt x="43" y="145"/>
                    </a:cubicBezTo>
                    <a:cubicBezTo>
                      <a:pt x="46" y="145"/>
                      <a:pt x="48" y="142"/>
                      <a:pt x="48" y="13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42"/>
                      <a:pt x="2" y="145"/>
                      <a:pt x="5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119" name="Freeform 230"/>
              <p:cNvSpPr>
                <a:spLocks/>
              </p:cNvSpPr>
              <p:nvPr/>
            </p:nvSpPr>
            <p:spPr bwMode="auto">
              <a:xfrm>
                <a:off x="6090350" y="3517332"/>
                <a:ext cx="68672" cy="188100"/>
              </a:xfrm>
              <a:custGeom>
                <a:avLst/>
                <a:gdLst>
                  <a:gd name="T0" fmla="*/ 22 w 49"/>
                  <a:gd name="T1" fmla="*/ 22 h 133"/>
                  <a:gd name="T2" fmla="*/ 0 w 49"/>
                  <a:gd name="T3" fmla="*/ 0 h 133"/>
                  <a:gd name="T4" fmla="*/ 0 w 49"/>
                  <a:gd name="T5" fmla="*/ 127 h 133"/>
                  <a:gd name="T6" fmla="*/ 6 w 49"/>
                  <a:gd name="T7" fmla="*/ 133 h 133"/>
                  <a:gd name="T8" fmla="*/ 43 w 49"/>
                  <a:gd name="T9" fmla="*/ 133 h 133"/>
                  <a:gd name="T10" fmla="*/ 49 w 49"/>
                  <a:gd name="T11" fmla="*/ 127 h 133"/>
                  <a:gd name="T12" fmla="*/ 49 w 49"/>
                  <a:gd name="T13" fmla="*/ 26 h 133"/>
                  <a:gd name="T14" fmla="*/ 38 w 49"/>
                  <a:gd name="T15" fmla="*/ 29 h 133"/>
                  <a:gd name="T16" fmla="*/ 22 w 49"/>
                  <a:gd name="T17" fmla="*/ 2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133">
                    <a:moveTo>
                      <a:pt x="22" y="2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30"/>
                      <a:pt x="3" y="133"/>
                      <a:pt x="6" y="133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46" y="133"/>
                      <a:pt x="49" y="130"/>
                      <a:pt x="49" y="127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6" y="28"/>
                      <a:pt x="42" y="29"/>
                      <a:pt x="38" y="29"/>
                    </a:cubicBezTo>
                    <a:cubicBezTo>
                      <a:pt x="32" y="29"/>
                      <a:pt x="27" y="26"/>
                      <a:pt x="2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120" name="Freeform 231"/>
              <p:cNvSpPr>
                <a:spLocks/>
              </p:cNvSpPr>
              <p:nvPr/>
            </p:nvSpPr>
            <p:spPr bwMode="auto">
              <a:xfrm>
                <a:off x="6179324" y="3468366"/>
                <a:ext cx="67477" cy="237065"/>
              </a:xfrm>
              <a:custGeom>
                <a:avLst/>
                <a:gdLst>
                  <a:gd name="T0" fmla="*/ 5 w 48"/>
                  <a:gd name="T1" fmla="*/ 168 h 168"/>
                  <a:gd name="T2" fmla="*/ 43 w 48"/>
                  <a:gd name="T3" fmla="*/ 168 h 168"/>
                  <a:gd name="T4" fmla="*/ 48 w 48"/>
                  <a:gd name="T5" fmla="*/ 162 h 168"/>
                  <a:gd name="T6" fmla="*/ 48 w 48"/>
                  <a:gd name="T7" fmla="*/ 0 h 168"/>
                  <a:gd name="T8" fmla="*/ 0 w 48"/>
                  <a:gd name="T9" fmla="*/ 48 h 168"/>
                  <a:gd name="T10" fmla="*/ 0 w 48"/>
                  <a:gd name="T11" fmla="*/ 162 h 168"/>
                  <a:gd name="T12" fmla="*/ 5 w 48"/>
                  <a:gd name="T1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68">
                    <a:moveTo>
                      <a:pt x="5" y="168"/>
                    </a:moveTo>
                    <a:cubicBezTo>
                      <a:pt x="43" y="168"/>
                      <a:pt x="43" y="168"/>
                      <a:pt x="43" y="168"/>
                    </a:cubicBezTo>
                    <a:cubicBezTo>
                      <a:pt x="46" y="168"/>
                      <a:pt x="48" y="165"/>
                      <a:pt x="48" y="16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0" y="165"/>
                      <a:pt x="2" y="168"/>
                      <a:pt x="5" y="16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121" name="Freeform 232"/>
              <p:cNvSpPr>
                <a:spLocks/>
              </p:cNvSpPr>
              <p:nvPr/>
            </p:nvSpPr>
            <p:spPr bwMode="auto">
              <a:xfrm>
                <a:off x="6266507" y="3407458"/>
                <a:ext cx="69269" cy="297973"/>
              </a:xfrm>
              <a:custGeom>
                <a:avLst/>
                <a:gdLst>
                  <a:gd name="T0" fmla="*/ 29 w 49"/>
                  <a:gd name="T1" fmla="*/ 0 h 211"/>
                  <a:gd name="T2" fmla="*/ 0 w 49"/>
                  <a:gd name="T3" fmla="*/ 29 h 211"/>
                  <a:gd name="T4" fmla="*/ 0 w 49"/>
                  <a:gd name="T5" fmla="*/ 205 h 211"/>
                  <a:gd name="T6" fmla="*/ 6 w 49"/>
                  <a:gd name="T7" fmla="*/ 211 h 211"/>
                  <a:gd name="T8" fmla="*/ 43 w 49"/>
                  <a:gd name="T9" fmla="*/ 211 h 211"/>
                  <a:gd name="T10" fmla="*/ 49 w 49"/>
                  <a:gd name="T11" fmla="*/ 205 h 211"/>
                  <a:gd name="T12" fmla="*/ 49 w 49"/>
                  <a:gd name="T13" fmla="*/ 22 h 211"/>
                  <a:gd name="T14" fmla="*/ 29 w 49"/>
                  <a:gd name="T15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211">
                    <a:moveTo>
                      <a:pt x="29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08"/>
                      <a:pt x="3" y="211"/>
                      <a:pt x="6" y="211"/>
                    </a:cubicBezTo>
                    <a:cubicBezTo>
                      <a:pt x="43" y="211"/>
                      <a:pt x="43" y="211"/>
                      <a:pt x="43" y="211"/>
                    </a:cubicBezTo>
                    <a:cubicBezTo>
                      <a:pt x="46" y="211"/>
                      <a:pt x="49" y="208"/>
                      <a:pt x="49" y="205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38" y="21"/>
                      <a:pt x="29" y="12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  <p:sp>
            <p:nvSpPr>
              <p:cNvPr id="122" name="Freeform 233"/>
              <p:cNvSpPr>
                <a:spLocks/>
              </p:cNvSpPr>
              <p:nvPr/>
            </p:nvSpPr>
            <p:spPr bwMode="auto">
              <a:xfrm>
                <a:off x="5874184" y="3311318"/>
                <a:ext cx="480102" cy="336190"/>
              </a:xfrm>
              <a:custGeom>
                <a:avLst/>
                <a:gdLst>
                  <a:gd name="T0" fmla="*/ 20 w 340"/>
                  <a:gd name="T1" fmla="*/ 234 h 238"/>
                  <a:gd name="T2" fmla="*/ 140 w 340"/>
                  <a:gd name="T3" fmla="*/ 113 h 238"/>
                  <a:gd name="T4" fmla="*/ 183 w 340"/>
                  <a:gd name="T5" fmla="*/ 156 h 238"/>
                  <a:gd name="T6" fmla="*/ 199 w 340"/>
                  <a:gd name="T7" fmla="*/ 156 h 238"/>
                  <a:gd name="T8" fmla="*/ 318 w 340"/>
                  <a:gd name="T9" fmla="*/ 37 h 238"/>
                  <a:gd name="T10" fmla="*/ 318 w 340"/>
                  <a:gd name="T11" fmla="*/ 64 h 238"/>
                  <a:gd name="T12" fmla="*/ 329 w 340"/>
                  <a:gd name="T13" fmla="*/ 75 h 238"/>
                  <a:gd name="T14" fmla="*/ 340 w 340"/>
                  <a:gd name="T15" fmla="*/ 64 h 238"/>
                  <a:gd name="T16" fmla="*/ 340 w 340"/>
                  <a:gd name="T17" fmla="*/ 11 h 238"/>
                  <a:gd name="T18" fmla="*/ 337 w 340"/>
                  <a:gd name="T19" fmla="*/ 3 h 238"/>
                  <a:gd name="T20" fmla="*/ 329 w 340"/>
                  <a:gd name="T21" fmla="*/ 0 h 238"/>
                  <a:gd name="T22" fmla="*/ 276 w 340"/>
                  <a:gd name="T23" fmla="*/ 0 h 238"/>
                  <a:gd name="T24" fmla="*/ 265 w 340"/>
                  <a:gd name="T25" fmla="*/ 11 h 238"/>
                  <a:gd name="T26" fmla="*/ 276 w 340"/>
                  <a:gd name="T27" fmla="*/ 22 h 238"/>
                  <a:gd name="T28" fmla="*/ 302 w 340"/>
                  <a:gd name="T29" fmla="*/ 22 h 238"/>
                  <a:gd name="T30" fmla="*/ 191 w 340"/>
                  <a:gd name="T31" fmla="*/ 133 h 238"/>
                  <a:gd name="T32" fmla="*/ 148 w 340"/>
                  <a:gd name="T33" fmla="*/ 90 h 238"/>
                  <a:gd name="T34" fmla="*/ 133 w 340"/>
                  <a:gd name="T35" fmla="*/ 90 h 238"/>
                  <a:gd name="T36" fmla="*/ 4 w 340"/>
                  <a:gd name="T37" fmla="*/ 219 h 238"/>
                  <a:gd name="T38" fmla="*/ 4 w 340"/>
                  <a:gd name="T39" fmla="*/ 234 h 238"/>
                  <a:gd name="T40" fmla="*/ 20 w 340"/>
                  <a:gd name="T41" fmla="*/ 2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0" h="238">
                    <a:moveTo>
                      <a:pt x="20" y="234"/>
                    </a:moveTo>
                    <a:cubicBezTo>
                      <a:pt x="140" y="113"/>
                      <a:pt x="140" y="113"/>
                      <a:pt x="140" y="113"/>
                    </a:cubicBezTo>
                    <a:cubicBezTo>
                      <a:pt x="183" y="156"/>
                      <a:pt x="183" y="156"/>
                      <a:pt x="183" y="156"/>
                    </a:cubicBezTo>
                    <a:cubicBezTo>
                      <a:pt x="188" y="160"/>
                      <a:pt x="195" y="160"/>
                      <a:pt x="199" y="156"/>
                    </a:cubicBezTo>
                    <a:cubicBezTo>
                      <a:pt x="318" y="37"/>
                      <a:pt x="318" y="37"/>
                      <a:pt x="318" y="37"/>
                    </a:cubicBezTo>
                    <a:cubicBezTo>
                      <a:pt x="318" y="64"/>
                      <a:pt x="318" y="64"/>
                      <a:pt x="318" y="64"/>
                    </a:cubicBezTo>
                    <a:cubicBezTo>
                      <a:pt x="318" y="70"/>
                      <a:pt x="323" y="75"/>
                      <a:pt x="329" y="75"/>
                    </a:cubicBezTo>
                    <a:cubicBezTo>
                      <a:pt x="335" y="75"/>
                      <a:pt x="340" y="70"/>
                      <a:pt x="340" y="64"/>
                    </a:cubicBezTo>
                    <a:cubicBezTo>
                      <a:pt x="340" y="11"/>
                      <a:pt x="340" y="11"/>
                      <a:pt x="340" y="11"/>
                    </a:cubicBezTo>
                    <a:cubicBezTo>
                      <a:pt x="340" y="8"/>
                      <a:pt x="339" y="5"/>
                      <a:pt x="337" y="3"/>
                    </a:cubicBezTo>
                    <a:cubicBezTo>
                      <a:pt x="335" y="1"/>
                      <a:pt x="332" y="0"/>
                      <a:pt x="329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70" y="0"/>
                      <a:pt x="265" y="4"/>
                      <a:pt x="265" y="11"/>
                    </a:cubicBezTo>
                    <a:cubicBezTo>
                      <a:pt x="265" y="17"/>
                      <a:pt x="270" y="22"/>
                      <a:pt x="276" y="22"/>
                    </a:cubicBezTo>
                    <a:cubicBezTo>
                      <a:pt x="302" y="22"/>
                      <a:pt x="302" y="22"/>
                      <a:pt x="302" y="22"/>
                    </a:cubicBezTo>
                    <a:cubicBezTo>
                      <a:pt x="191" y="133"/>
                      <a:pt x="191" y="133"/>
                      <a:pt x="191" y="13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4" y="86"/>
                      <a:pt x="137" y="86"/>
                      <a:pt x="133" y="90"/>
                    </a:cubicBezTo>
                    <a:cubicBezTo>
                      <a:pt x="4" y="219"/>
                      <a:pt x="4" y="219"/>
                      <a:pt x="4" y="219"/>
                    </a:cubicBezTo>
                    <a:cubicBezTo>
                      <a:pt x="0" y="223"/>
                      <a:pt x="0" y="230"/>
                      <a:pt x="4" y="234"/>
                    </a:cubicBezTo>
                    <a:cubicBezTo>
                      <a:pt x="8" y="238"/>
                      <a:pt x="15" y="238"/>
                      <a:pt x="2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blipFill>
                    <a:blip r:embed="rId3"/>
                    <a:stretch>
                      <a:fillRect/>
                    </a:stretch>
                  </a:blipFill>
                  <a:latin typeface="迷你简细黑" panose="03000509000000000000" pitchFamily="65" charset="-122"/>
                  <a:ea typeface="迷你简细黑" panose="03000509000000000000" pitchFamily="65" charset="-122"/>
                </a:endParaRPr>
              </a:p>
            </p:txBody>
          </p:sp>
        </p:grpSp>
        <p:cxnSp>
          <p:nvCxnSpPr>
            <p:cNvPr id="27" name="直接连接符 26"/>
            <p:cNvCxnSpPr>
              <a:stCxn id="21" idx="6"/>
            </p:cNvCxnSpPr>
            <p:nvPr/>
          </p:nvCxnSpPr>
          <p:spPr>
            <a:xfrm>
              <a:off x="4371975" y="2118519"/>
              <a:ext cx="1085850" cy="0"/>
            </a:xfrm>
            <a:prstGeom prst="lin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4371975" y="3585369"/>
              <a:ext cx="1085850" cy="0"/>
            </a:xfrm>
            <a:prstGeom prst="lin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4371975" y="5061744"/>
              <a:ext cx="1085850" cy="0"/>
            </a:xfrm>
            <a:prstGeom prst="lin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5457825" y="2118519"/>
              <a:ext cx="0" cy="2943225"/>
            </a:xfrm>
            <a:prstGeom prst="lin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>
              <a:off x="5457824" y="3585369"/>
              <a:ext cx="292925" cy="0"/>
            </a:xfrm>
            <a:prstGeom prst="lin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15" name="组合 114"/>
          <p:cNvGrpSpPr/>
          <p:nvPr/>
        </p:nvGrpSpPr>
        <p:grpSpPr>
          <a:xfrm>
            <a:off x="523880" y="500105"/>
            <a:ext cx="649860" cy="356238"/>
            <a:chOff x="779509" y="484063"/>
            <a:chExt cx="631151" cy="345982"/>
          </a:xfrm>
        </p:grpSpPr>
        <p:sp>
          <p:nvSpPr>
            <p:cNvPr id="125" name="矩形 124"/>
            <p:cNvSpPr/>
            <p:nvPr/>
          </p:nvSpPr>
          <p:spPr>
            <a:xfrm rot="2700000">
              <a:off x="779509" y="484063"/>
              <a:ext cx="345982" cy="34598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26" name="矩形 125"/>
            <p:cNvSpPr/>
            <p:nvPr/>
          </p:nvSpPr>
          <p:spPr>
            <a:xfrm rot="2700000">
              <a:off x="1074027" y="488740"/>
              <a:ext cx="336633" cy="336633"/>
            </a:xfrm>
            <a:prstGeom prst="rect">
              <a:avLst/>
            </a:prstGeom>
            <a:solidFill>
              <a:srgbClr val="0070C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131" name="文本框 130"/>
          <p:cNvSpPr txBox="1"/>
          <p:nvPr/>
        </p:nvSpPr>
        <p:spPr>
          <a:xfrm>
            <a:off x="1259140" y="433135"/>
            <a:ext cx="6551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单击此处添加文字内容</a:t>
            </a:r>
            <a:endParaRPr lang="zh-CN" altLang="en-US" sz="28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571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1934634" y="2469093"/>
            <a:ext cx="1299633" cy="130175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21507" name="Freeform 3"/>
          <p:cNvSpPr>
            <a:spLocks/>
          </p:cNvSpPr>
          <p:nvPr/>
        </p:nvSpPr>
        <p:spPr bwMode="auto">
          <a:xfrm>
            <a:off x="2592918" y="2193926"/>
            <a:ext cx="918633" cy="924984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2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6671733" y="2469093"/>
            <a:ext cx="1295400" cy="130175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21509" name="Freeform 5"/>
          <p:cNvSpPr>
            <a:spLocks/>
          </p:cNvSpPr>
          <p:nvPr/>
        </p:nvSpPr>
        <p:spPr bwMode="auto">
          <a:xfrm>
            <a:off x="7332135" y="2193926"/>
            <a:ext cx="918633" cy="924984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1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4220635" y="3844927"/>
            <a:ext cx="1299633" cy="129963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21511" name="Freeform 7"/>
          <p:cNvSpPr>
            <a:spLocks/>
          </p:cNvSpPr>
          <p:nvPr/>
        </p:nvSpPr>
        <p:spPr bwMode="auto">
          <a:xfrm>
            <a:off x="4878918" y="4494743"/>
            <a:ext cx="924983" cy="924983"/>
          </a:xfrm>
          <a:custGeom>
            <a:avLst/>
            <a:gdLst>
              <a:gd name="T0" fmla="*/ 0 w 185"/>
              <a:gd name="T1" fmla="*/ 185 h 185"/>
              <a:gd name="T2" fmla="*/ 185 w 185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5" h="185">
                <a:moveTo>
                  <a:pt x="0" y="185"/>
                </a:moveTo>
                <a:cubicBezTo>
                  <a:pt x="102" y="185"/>
                  <a:pt x="185" y="102"/>
                  <a:pt x="185" y="0"/>
                </a:cubicBez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9038167" y="3844927"/>
            <a:ext cx="1301751" cy="129963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21513" name="Freeform 9"/>
          <p:cNvSpPr>
            <a:spLocks/>
          </p:cNvSpPr>
          <p:nvPr/>
        </p:nvSpPr>
        <p:spPr bwMode="auto">
          <a:xfrm>
            <a:off x="9687985" y="4494743"/>
            <a:ext cx="920750" cy="924983"/>
          </a:xfrm>
          <a:custGeom>
            <a:avLst/>
            <a:gdLst>
              <a:gd name="T0" fmla="*/ 0 w 184"/>
              <a:gd name="T1" fmla="*/ 185 h 185"/>
              <a:gd name="T2" fmla="*/ 184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0" y="185"/>
                </a:moveTo>
                <a:cubicBezTo>
                  <a:pt x="102" y="185"/>
                  <a:pt x="184" y="102"/>
                  <a:pt x="184" y="0"/>
                </a:cubicBez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21514" name="Freeform 10"/>
          <p:cNvSpPr>
            <a:spLocks noEditPoints="1"/>
          </p:cNvSpPr>
          <p:nvPr/>
        </p:nvSpPr>
        <p:spPr bwMode="auto">
          <a:xfrm>
            <a:off x="9438219" y="4244975"/>
            <a:ext cx="501649" cy="499534"/>
          </a:xfrm>
          <a:custGeom>
            <a:avLst/>
            <a:gdLst>
              <a:gd name="T0" fmla="*/ 100 w 100"/>
              <a:gd name="T1" fmla="*/ 56 h 100"/>
              <a:gd name="T2" fmla="*/ 44 w 100"/>
              <a:gd name="T3" fmla="*/ 0 h 100"/>
              <a:gd name="T4" fmla="*/ 40 w 100"/>
              <a:gd name="T5" fmla="*/ 0 h 100"/>
              <a:gd name="T6" fmla="*/ 40 w 100"/>
              <a:gd name="T7" fmla="*/ 11 h 100"/>
              <a:gd name="T8" fmla="*/ 0 w 100"/>
              <a:gd name="T9" fmla="*/ 56 h 100"/>
              <a:gd name="T10" fmla="*/ 44 w 100"/>
              <a:gd name="T11" fmla="*/ 100 h 100"/>
              <a:gd name="T12" fmla="*/ 69 w 100"/>
              <a:gd name="T13" fmla="*/ 93 h 100"/>
              <a:gd name="T14" fmla="*/ 89 w 100"/>
              <a:gd name="T15" fmla="*/ 60 h 100"/>
              <a:gd name="T16" fmla="*/ 100 w 100"/>
              <a:gd name="T17" fmla="*/ 60 h 100"/>
              <a:gd name="T18" fmla="*/ 100 w 100"/>
              <a:gd name="T19" fmla="*/ 56 h 100"/>
              <a:gd name="T20" fmla="*/ 64 w 100"/>
              <a:gd name="T21" fmla="*/ 86 h 100"/>
              <a:gd name="T22" fmla="*/ 44 w 100"/>
              <a:gd name="T23" fmla="*/ 92 h 100"/>
              <a:gd name="T24" fmla="*/ 8 w 100"/>
              <a:gd name="T25" fmla="*/ 56 h 100"/>
              <a:gd name="T26" fmla="*/ 40 w 100"/>
              <a:gd name="T27" fmla="*/ 20 h 100"/>
              <a:gd name="T28" fmla="*/ 40 w 100"/>
              <a:gd name="T29" fmla="*/ 60 h 100"/>
              <a:gd name="T30" fmla="*/ 80 w 100"/>
              <a:gd name="T31" fmla="*/ 60 h 100"/>
              <a:gd name="T32" fmla="*/ 64 w 100"/>
              <a:gd name="T33" fmla="*/ 86 h 100"/>
              <a:gd name="T34" fmla="*/ 49 w 100"/>
              <a:gd name="T35" fmla="*/ 52 h 100"/>
              <a:gd name="T36" fmla="*/ 49 w 100"/>
              <a:gd name="T37" fmla="*/ 9 h 100"/>
              <a:gd name="T38" fmla="*/ 91 w 100"/>
              <a:gd name="T39" fmla="*/ 52 h 100"/>
              <a:gd name="T40" fmla="*/ 49 w 100"/>
              <a:gd name="T41" fmla="*/ 5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0" h="100">
                <a:moveTo>
                  <a:pt x="100" y="56"/>
                </a:moveTo>
                <a:cubicBezTo>
                  <a:pt x="100" y="25"/>
                  <a:pt x="75" y="0"/>
                  <a:pt x="4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1"/>
                  <a:pt x="40" y="11"/>
                  <a:pt x="40" y="11"/>
                </a:cubicBezTo>
                <a:cubicBezTo>
                  <a:pt x="17" y="14"/>
                  <a:pt x="0" y="33"/>
                  <a:pt x="0" y="56"/>
                </a:cubicBezTo>
                <a:cubicBezTo>
                  <a:pt x="0" y="80"/>
                  <a:pt x="20" y="100"/>
                  <a:pt x="44" y="100"/>
                </a:cubicBezTo>
                <a:cubicBezTo>
                  <a:pt x="53" y="100"/>
                  <a:pt x="62" y="98"/>
                  <a:pt x="69" y="93"/>
                </a:cubicBezTo>
                <a:cubicBezTo>
                  <a:pt x="80" y="85"/>
                  <a:pt x="87" y="73"/>
                  <a:pt x="89" y="60"/>
                </a:cubicBezTo>
                <a:cubicBezTo>
                  <a:pt x="100" y="60"/>
                  <a:pt x="100" y="60"/>
                  <a:pt x="100" y="60"/>
                </a:cubicBezTo>
                <a:lnTo>
                  <a:pt x="100" y="56"/>
                </a:lnTo>
                <a:close/>
                <a:moveTo>
                  <a:pt x="64" y="86"/>
                </a:moveTo>
                <a:cubicBezTo>
                  <a:pt x="59" y="90"/>
                  <a:pt x="52" y="92"/>
                  <a:pt x="44" y="92"/>
                </a:cubicBezTo>
                <a:cubicBezTo>
                  <a:pt x="25" y="92"/>
                  <a:pt x="8" y="76"/>
                  <a:pt x="8" y="56"/>
                </a:cubicBezTo>
                <a:cubicBezTo>
                  <a:pt x="8" y="37"/>
                  <a:pt x="22" y="22"/>
                  <a:pt x="40" y="20"/>
                </a:cubicBezTo>
                <a:cubicBezTo>
                  <a:pt x="40" y="60"/>
                  <a:pt x="40" y="60"/>
                  <a:pt x="40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79" y="70"/>
                  <a:pt x="73" y="80"/>
                  <a:pt x="64" y="86"/>
                </a:cubicBezTo>
                <a:moveTo>
                  <a:pt x="49" y="52"/>
                </a:moveTo>
                <a:cubicBezTo>
                  <a:pt x="49" y="9"/>
                  <a:pt x="49" y="9"/>
                  <a:pt x="49" y="9"/>
                </a:cubicBezTo>
                <a:cubicBezTo>
                  <a:pt x="71" y="11"/>
                  <a:pt x="89" y="29"/>
                  <a:pt x="91" y="52"/>
                </a:cubicBezTo>
                <a:lnTo>
                  <a:pt x="49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grpSp>
        <p:nvGrpSpPr>
          <p:cNvPr id="21515" name="Group 11"/>
          <p:cNvGrpSpPr>
            <a:grpSpLocks/>
          </p:cNvGrpSpPr>
          <p:nvPr/>
        </p:nvGrpSpPr>
        <p:grpSpPr bwMode="auto">
          <a:xfrm>
            <a:off x="4629150" y="4274609"/>
            <a:ext cx="499534" cy="440267"/>
            <a:chOff x="0" y="0"/>
            <a:chExt cx="236" cy="208"/>
          </a:xfrm>
        </p:grpSpPr>
        <p:sp>
          <p:nvSpPr>
            <p:cNvPr id="21516" name="Freeform 12"/>
            <p:cNvSpPr>
              <a:spLocks noEditPoints="1"/>
            </p:cNvSpPr>
            <p:nvPr/>
          </p:nvSpPr>
          <p:spPr bwMode="auto">
            <a:xfrm>
              <a:off x="0" y="45"/>
              <a:ext cx="193" cy="163"/>
            </a:xfrm>
            <a:custGeom>
              <a:avLst/>
              <a:gdLst>
                <a:gd name="T0" fmla="*/ 77 w 82"/>
                <a:gd name="T1" fmla="*/ 0 h 69"/>
                <a:gd name="T2" fmla="*/ 4 w 82"/>
                <a:gd name="T3" fmla="*/ 0 h 69"/>
                <a:gd name="T4" fmla="*/ 0 w 82"/>
                <a:gd name="T5" fmla="*/ 4 h 69"/>
                <a:gd name="T6" fmla="*/ 0 w 82"/>
                <a:gd name="T7" fmla="*/ 65 h 69"/>
                <a:gd name="T8" fmla="*/ 4 w 82"/>
                <a:gd name="T9" fmla="*/ 69 h 69"/>
                <a:gd name="T10" fmla="*/ 77 w 82"/>
                <a:gd name="T11" fmla="*/ 69 h 69"/>
                <a:gd name="T12" fmla="*/ 82 w 82"/>
                <a:gd name="T13" fmla="*/ 65 h 69"/>
                <a:gd name="T14" fmla="*/ 82 w 82"/>
                <a:gd name="T15" fmla="*/ 40 h 69"/>
                <a:gd name="T16" fmla="*/ 82 w 82"/>
                <a:gd name="T17" fmla="*/ 29 h 69"/>
                <a:gd name="T18" fmla="*/ 82 w 82"/>
                <a:gd name="T19" fmla="*/ 4 h 69"/>
                <a:gd name="T20" fmla="*/ 77 w 82"/>
                <a:gd name="T21" fmla="*/ 0 h 69"/>
                <a:gd name="T22" fmla="*/ 9 w 82"/>
                <a:gd name="T23" fmla="*/ 61 h 69"/>
                <a:gd name="T24" fmla="*/ 9 w 82"/>
                <a:gd name="T25" fmla="*/ 9 h 69"/>
                <a:gd name="T26" fmla="*/ 73 w 82"/>
                <a:gd name="T27" fmla="*/ 9 h 69"/>
                <a:gd name="T28" fmla="*/ 73 w 82"/>
                <a:gd name="T29" fmla="*/ 25 h 69"/>
                <a:gd name="T30" fmla="*/ 64 w 82"/>
                <a:gd name="T31" fmla="*/ 25 h 69"/>
                <a:gd name="T32" fmla="*/ 55 w 82"/>
                <a:gd name="T33" fmla="*/ 35 h 69"/>
                <a:gd name="T34" fmla="*/ 64 w 82"/>
                <a:gd name="T35" fmla="*/ 44 h 69"/>
                <a:gd name="T36" fmla="*/ 73 w 82"/>
                <a:gd name="T37" fmla="*/ 44 h 69"/>
                <a:gd name="T38" fmla="*/ 73 w 82"/>
                <a:gd name="T39" fmla="*/ 61 h 69"/>
                <a:gd name="T40" fmla="*/ 9 w 82"/>
                <a:gd name="T41" fmla="*/ 6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69">
                  <a:moveTo>
                    <a:pt x="7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7"/>
                    <a:pt x="2" y="69"/>
                    <a:pt x="4" y="69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80" y="69"/>
                    <a:pt x="82" y="67"/>
                    <a:pt x="82" y="65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2"/>
                    <a:pt x="80" y="0"/>
                    <a:pt x="77" y="0"/>
                  </a:cubicBezTo>
                  <a:moveTo>
                    <a:pt x="9" y="61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59" y="25"/>
                    <a:pt x="55" y="29"/>
                    <a:pt x="55" y="35"/>
                  </a:cubicBezTo>
                  <a:cubicBezTo>
                    <a:pt x="55" y="40"/>
                    <a:pt x="59" y="44"/>
                    <a:pt x="64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61"/>
                    <a:pt x="73" y="61"/>
                    <a:pt x="73" y="61"/>
                  </a:cubicBezTo>
                  <a:lnTo>
                    <a:pt x="9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  <p:sp>
          <p:nvSpPr>
            <p:cNvPr id="21517" name="Freeform 13"/>
            <p:cNvSpPr>
              <a:spLocks/>
            </p:cNvSpPr>
            <p:nvPr/>
          </p:nvSpPr>
          <p:spPr bwMode="auto">
            <a:xfrm>
              <a:off x="44" y="0"/>
              <a:ext cx="192" cy="165"/>
            </a:xfrm>
            <a:custGeom>
              <a:avLst/>
              <a:gdLst>
                <a:gd name="T0" fmla="*/ 77 w 81"/>
                <a:gd name="T1" fmla="*/ 0 h 70"/>
                <a:gd name="T2" fmla="*/ 4 w 81"/>
                <a:gd name="T3" fmla="*/ 0 h 70"/>
                <a:gd name="T4" fmla="*/ 0 w 81"/>
                <a:gd name="T5" fmla="*/ 4 h 70"/>
                <a:gd name="T6" fmla="*/ 4 w 81"/>
                <a:gd name="T7" fmla="*/ 9 h 70"/>
                <a:gd name="T8" fmla="*/ 73 w 81"/>
                <a:gd name="T9" fmla="*/ 9 h 70"/>
                <a:gd name="T10" fmla="*/ 73 w 81"/>
                <a:gd name="T11" fmla="*/ 65 h 70"/>
                <a:gd name="T12" fmla="*/ 77 w 81"/>
                <a:gd name="T13" fmla="*/ 70 h 70"/>
                <a:gd name="T14" fmla="*/ 81 w 81"/>
                <a:gd name="T15" fmla="*/ 65 h 70"/>
                <a:gd name="T16" fmla="*/ 81 w 81"/>
                <a:gd name="T17" fmla="*/ 4 h 70"/>
                <a:gd name="T18" fmla="*/ 77 w 81"/>
                <a:gd name="T1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70">
                  <a:moveTo>
                    <a:pt x="7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8"/>
                    <a:pt x="75" y="70"/>
                    <a:pt x="77" y="70"/>
                  </a:cubicBezTo>
                  <a:cubicBezTo>
                    <a:pt x="79" y="70"/>
                    <a:pt x="81" y="68"/>
                    <a:pt x="81" y="65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</p:grpSp>
      <p:grpSp>
        <p:nvGrpSpPr>
          <p:cNvPr id="21518" name="Group 14"/>
          <p:cNvGrpSpPr>
            <a:grpSpLocks/>
          </p:cNvGrpSpPr>
          <p:nvPr/>
        </p:nvGrpSpPr>
        <p:grpSpPr bwMode="auto">
          <a:xfrm>
            <a:off x="7076017" y="2869144"/>
            <a:ext cx="505883" cy="501649"/>
            <a:chOff x="0" y="0"/>
            <a:chExt cx="239" cy="237"/>
          </a:xfrm>
        </p:grpSpPr>
        <p:sp>
          <p:nvSpPr>
            <p:cNvPr id="21519" name="Freeform 15"/>
            <p:cNvSpPr>
              <a:spLocks/>
            </p:cNvSpPr>
            <p:nvPr/>
          </p:nvSpPr>
          <p:spPr bwMode="auto">
            <a:xfrm>
              <a:off x="0" y="22"/>
              <a:ext cx="217" cy="215"/>
            </a:xfrm>
            <a:custGeom>
              <a:avLst/>
              <a:gdLst>
                <a:gd name="T0" fmla="*/ 87 w 92"/>
                <a:gd name="T1" fmla="*/ 41 h 91"/>
                <a:gd name="T2" fmla="*/ 83 w 92"/>
                <a:gd name="T3" fmla="*/ 45 h 91"/>
                <a:gd name="T4" fmla="*/ 83 w 92"/>
                <a:gd name="T5" fmla="*/ 67 h 91"/>
                <a:gd name="T6" fmla="*/ 73 w 92"/>
                <a:gd name="T7" fmla="*/ 81 h 91"/>
                <a:gd name="T8" fmla="*/ 68 w 92"/>
                <a:gd name="T9" fmla="*/ 82 h 91"/>
                <a:gd name="T10" fmla="*/ 24 w 92"/>
                <a:gd name="T11" fmla="*/ 82 h 91"/>
                <a:gd name="T12" fmla="*/ 9 w 92"/>
                <a:gd name="T13" fmla="*/ 67 h 91"/>
                <a:gd name="T14" fmla="*/ 9 w 92"/>
                <a:gd name="T15" fmla="*/ 24 h 91"/>
                <a:gd name="T16" fmla="*/ 24 w 92"/>
                <a:gd name="T17" fmla="*/ 8 h 91"/>
                <a:gd name="T18" fmla="*/ 46 w 92"/>
                <a:gd name="T19" fmla="*/ 8 h 91"/>
                <a:gd name="T20" fmla="*/ 50 w 92"/>
                <a:gd name="T21" fmla="*/ 4 h 91"/>
                <a:gd name="T22" fmla="*/ 46 w 92"/>
                <a:gd name="T23" fmla="*/ 0 h 91"/>
                <a:gd name="T24" fmla="*/ 24 w 92"/>
                <a:gd name="T25" fmla="*/ 0 h 91"/>
                <a:gd name="T26" fmla="*/ 0 w 92"/>
                <a:gd name="T27" fmla="*/ 24 h 91"/>
                <a:gd name="T28" fmla="*/ 0 w 92"/>
                <a:gd name="T29" fmla="*/ 67 h 91"/>
                <a:gd name="T30" fmla="*/ 24 w 92"/>
                <a:gd name="T31" fmla="*/ 91 h 91"/>
                <a:gd name="T32" fmla="*/ 68 w 92"/>
                <a:gd name="T33" fmla="*/ 91 h 91"/>
                <a:gd name="T34" fmla="*/ 76 w 92"/>
                <a:gd name="T35" fmla="*/ 89 h 91"/>
                <a:gd name="T36" fmla="*/ 92 w 92"/>
                <a:gd name="T37" fmla="*/ 67 h 91"/>
                <a:gd name="T38" fmla="*/ 92 w 92"/>
                <a:gd name="T39" fmla="*/ 45 h 91"/>
                <a:gd name="T40" fmla="*/ 87 w 92"/>
                <a:gd name="T41" fmla="*/ 4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91">
                  <a:moveTo>
                    <a:pt x="87" y="41"/>
                  </a:moveTo>
                  <a:cubicBezTo>
                    <a:pt x="85" y="41"/>
                    <a:pt x="83" y="43"/>
                    <a:pt x="83" y="45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73"/>
                    <a:pt x="79" y="79"/>
                    <a:pt x="73" y="81"/>
                  </a:cubicBezTo>
                  <a:cubicBezTo>
                    <a:pt x="71" y="82"/>
                    <a:pt x="70" y="82"/>
                    <a:pt x="68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16" y="82"/>
                    <a:pt x="9" y="75"/>
                    <a:pt x="9" y="67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15"/>
                    <a:pt x="16" y="8"/>
                    <a:pt x="24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8" y="8"/>
                    <a:pt x="50" y="6"/>
                    <a:pt x="50" y="4"/>
                  </a:cubicBezTo>
                  <a:cubicBezTo>
                    <a:pt x="50" y="2"/>
                    <a:pt x="48" y="0"/>
                    <a:pt x="4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80"/>
                    <a:pt x="11" y="91"/>
                    <a:pt x="24" y="91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71" y="91"/>
                    <a:pt x="74" y="90"/>
                    <a:pt x="76" y="89"/>
                  </a:cubicBezTo>
                  <a:cubicBezTo>
                    <a:pt x="85" y="86"/>
                    <a:pt x="92" y="77"/>
                    <a:pt x="92" y="67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43"/>
                    <a:pt x="90" y="41"/>
                    <a:pt x="87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  <p:sp>
          <p:nvSpPr>
            <p:cNvPr id="21520" name="Freeform 16"/>
            <p:cNvSpPr>
              <a:spLocks noEditPoints="1"/>
            </p:cNvSpPr>
            <p:nvPr/>
          </p:nvSpPr>
          <p:spPr bwMode="auto">
            <a:xfrm>
              <a:off x="135" y="0"/>
              <a:ext cx="104" cy="104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5 h 44"/>
                <a:gd name="T12" fmla="*/ 8 w 44"/>
                <a:gd name="T13" fmla="*/ 22 h 44"/>
                <a:gd name="T14" fmla="*/ 22 w 44"/>
                <a:gd name="T15" fmla="*/ 8 h 44"/>
                <a:gd name="T16" fmla="*/ 35 w 44"/>
                <a:gd name="T17" fmla="*/ 22 h 44"/>
                <a:gd name="T18" fmla="*/ 22 w 44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9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9"/>
                    <a:pt x="34" y="0"/>
                    <a:pt x="22" y="0"/>
                  </a:cubicBezTo>
                  <a:moveTo>
                    <a:pt x="22" y="35"/>
                  </a:moveTo>
                  <a:cubicBezTo>
                    <a:pt x="14" y="35"/>
                    <a:pt x="8" y="29"/>
                    <a:pt x="8" y="22"/>
                  </a:cubicBezTo>
                  <a:cubicBezTo>
                    <a:pt x="8" y="14"/>
                    <a:pt x="14" y="8"/>
                    <a:pt x="22" y="8"/>
                  </a:cubicBezTo>
                  <a:cubicBezTo>
                    <a:pt x="29" y="8"/>
                    <a:pt x="35" y="14"/>
                    <a:pt x="35" y="22"/>
                  </a:cubicBezTo>
                  <a:cubicBezTo>
                    <a:pt x="35" y="29"/>
                    <a:pt x="29" y="35"/>
                    <a:pt x="22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  <p:sp>
          <p:nvSpPr>
            <p:cNvPr id="21521" name="Freeform 17"/>
            <p:cNvSpPr>
              <a:spLocks/>
            </p:cNvSpPr>
            <p:nvPr/>
          </p:nvSpPr>
          <p:spPr bwMode="auto">
            <a:xfrm>
              <a:off x="80" y="97"/>
              <a:ext cx="57" cy="21"/>
            </a:xfrm>
            <a:custGeom>
              <a:avLst/>
              <a:gdLst>
                <a:gd name="T0" fmla="*/ 0 w 24"/>
                <a:gd name="T1" fmla="*/ 4 h 9"/>
                <a:gd name="T2" fmla="*/ 5 w 24"/>
                <a:gd name="T3" fmla="*/ 9 h 9"/>
                <a:gd name="T4" fmla="*/ 20 w 24"/>
                <a:gd name="T5" fmla="*/ 9 h 9"/>
                <a:gd name="T6" fmla="*/ 24 w 24"/>
                <a:gd name="T7" fmla="*/ 4 h 9"/>
                <a:gd name="T8" fmla="*/ 20 w 24"/>
                <a:gd name="T9" fmla="*/ 0 h 9"/>
                <a:gd name="T10" fmla="*/ 5 w 24"/>
                <a:gd name="T11" fmla="*/ 0 h 9"/>
                <a:gd name="T12" fmla="*/ 0 w 24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0" y="4"/>
                  </a:moveTo>
                  <a:cubicBezTo>
                    <a:pt x="0" y="7"/>
                    <a:pt x="2" y="9"/>
                    <a:pt x="5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2" y="9"/>
                    <a:pt x="24" y="7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  <p:sp>
          <p:nvSpPr>
            <p:cNvPr id="21522" name="Freeform 18"/>
            <p:cNvSpPr>
              <a:spLocks/>
            </p:cNvSpPr>
            <p:nvPr/>
          </p:nvSpPr>
          <p:spPr bwMode="auto">
            <a:xfrm>
              <a:off x="80" y="140"/>
              <a:ext cx="57" cy="21"/>
            </a:xfrm>
            <a:custGeom>
              <a:avLst/>
              <a:gdLst>
                <a:gd name="T0" fmla="*/ 20 w 24"/>
                <a:gd name="T1" fmla="*/ 0 h 9"/>
                <a:gd name="T2" fmla="*/ 5 w 24"/>
                <a:gd name="T3" fmla="*/ 0 h 9"/>
                <a:gd name="T4" fmla="*/ 0 w 24"/>
                <a:gd name="T5" fmla="*/ 4 h 9"/>
                <a:gd name="T6" fmla="*/ 5 w 24"/>
                <a:gd name="T7" fmla="*/ 9 h 9"/>
                <a:gd name="T8" fmla="*/ 20 w 24"/>
                <a:gd name="T9" fmla="*/ 9 h 9"/>
                <a:gd name="T10" fmla="*/ 24 w 24"/>
                <a:gd name="T11" fmla="*/ 4 h 9"/>
                <a:gd name="T12" fmla="*/ 20 w 2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2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2" y="9"/>
                    <a:pt x="24" y="7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</p:grpSp>
      <p:grpSp>
        <p:nvGrpSpPr>
          <p:cNvPr id="21523" name="Group 19"/>
          <p:cNvGrpSpPr>
            <a:grpSpLocks/>
          </p:cNvGrpSpPr>
          <p:nvPr/>
        </p:nvGrpSpPr>
        <p:grpSpPr bwMode="auto">
          <a:xfrm>
            <a:off x="2343151" y="2883959"/>
            <a:ext cx="499534" cy="501651"/>
            <a:chOff x="0" y="0"/>
            <a:chExt cx="236" cy="237"/>
          </a:xfrm>
        </p:grpSpPr>
        <p:sp>
          <p:nvSpPr>
            <p:cNvPr id="21524" name="Freeform 20"/>
            <p:cNvSpPr>
              <a:spLocks noEditPoints="1"/>
            </p:cNvSpPr>
            <p:nvPr/>
          </p:nvSpPr>
          <p:spPr bwMode="auto">
            <a:xfrm>
              <a:off x="63" y="64"/>
              <a:ext cx="109" cy="109"/>
            </a:xfrm>
            <a:custGeom>
              <a:avLst/>
              <a:gdLst>
                <a:gd name="T0" fmla="*/ 40 w 46"/>
                <a:gd name="T1" fmla="*/ 1 h 46"/>
                <a:gd name="T2" fmla="*/ 13 w 46"/>
                <a:gd name="T3" fmla="*/ 10 h 46"/>
                <a:gd name="T4" fmla="*/ 13 w 46"/>
                <a:gd name="T5" fmla="*/ 10 h 46"/>
                <a:gd name="T6" fmla="*/ 12 w 46"/>
                <a:gd name="T7" fmla="*/ 11 h 46"/>
                <a:gd name="T8" fmla="*/ 12 w 46"/>
                <a:gd name="T9" fmla="*/ 11 h 46"/>
                <a:gd name="T10" fmla="*/ 11 w 46"/>
                <a:gd name="T11" fmla="*/ 11 h 46"/>
                <a:gd name="T12" fmla="*/ 11 w 46"/>
                <a:gd name="T13" fmla="*/ 12 h 46"/>
                <a:gd name="T14" fmla="*/ 11 w 46"/>
                <a:gd name="T15" fmla="*/ 12 h 46"/>
                <a:gd name="T16" fmla="*/ 10 w 46"/>
                <a:gd name="T17" fmla="*/ 13 h 46"/>
                <a:gd name="T18" fmla="*/ 10 w 46"/>
                <a:gd name="T19" fmla="*/ 13 h 46"/>
                <a:gd name="T20" fmla="*/ 0 w 46"/>
                <a:gd name="T21" fmla="*/ 40 h 46"/>
                <a:gd name="T22" fmla="*/ 1 w 46"/>
                <a:gd name="T23" fmla="*/ 45 h 46"/>
                <a:gd name="T24" fmla="*/ 4 w 46"/>
                <a:gd name="T25" fmla="*/ 46 h 46"/>
                <a:gd name="T26" fmla="*/ 6 w 46"/>
                <a:gd name="T27" fmla="*/ 46 h 46"/>
                <a:gd name="T28" fmla="*/ 33 w 46"/>
                <a:gd name="T29" fmla="*/ 36 h 46"/>
                <a:gd name="T30" fmla="*/ 33 w 46"/>
                <a:gd name="T31" fmla="*/ 36 h 46"/>
                <a:gd name="T32" fmla="*/ 34 w 46"/>
                <a:gd name="T33" fmla="*/ 35 h 46"/>
                <a:gd name="T34" fmla="*/ 34 w 46"/>
                <a:gd name="T35" fmla="*/ 35 h 46"/>
                <a:gd name="T36" fmla="*/ 35 w 46"/>
                <a:gd name="T37" fmla="*/ 35 h 46"/>
                <a:gd name="T38" fmla="*/ 35 w 46"/>
                <a:gd name="T39" fmla="*/ 34 h 46"/>
                <a:gd name="T40" fmla="*/ 35 w 46"/>
                <a:gd name="T41" fmla="*/ 34 h 46"/>
                <a:gd name="T42" fmla="*/ 36 w 46"/>
                <a:gd name="T43" fmla="*/ 33 h 46"/>
                <a:gd name="T44" fmla="*/ 36 w 46"/>
                <a:gd name="T45" fmla="*/ 33 h 46"/>
                <a:gd name="T46" fmla="*/ 45 w 46"/>
                <a:gd name="T47" fmla="*/ 6 h 46"/>
                <a:gd name="T48" fmla="*/ 44 w 46"/>
                <a:gd name="T49" fmla="*/ 2 h 46"/>
                <a:gd name="T50" fmla="*/ 40 w 46"/>
                <a:gd name="T51" fmla="*/ 1 h 46"/>
                <a:gd name="T52" fmla="*/ 12 w 46"/>
                <a:gd name="T53" fmla="*/ 34 h 46"/>
                <a:gd name="T54" fmla="*/ 16 w 46"/>
                <a:gd name="T55" fmla="*/ 22 h 46"/>
                <a:gd name="T56" fmla="*/ 24 w 46"/>
                <a:gd name="T57" fmla="*/ 30 h 46"/>
                <a:gd name="T58" fmla="*/ 12 w 46"/>
                <a:gd name="T59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" h="46">
                  <a:moveTo>
                    <a:pt x="40" y="1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0" y="43"/>
                    <a:pt x="1" y="45"/>
                  </a:cubicBezTo>
                  <a:cubicBezTo>
                    <a:pt x="2" y="45"/>
                    <a:pt x="3" y="46"/>
                    <a:pt x="4" y="46"/>
                  </a:cubicBezTo>
                  <a:cubicBezTo>
                    <a:pt x="5" y="46"/>
                    <a:pt x="5" y="46"/>
                    <a:pt x="6" y="4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6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5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6" y="4"/>
                    <a:pt x="46" y="3"/>
                    <a:pt x="44" y="2"/>
                  </a:cubicBezTo>
                  <a:cubicBezTo>
                    <a:pt x="43" y="0"/>
                    <a:pt x="42" y="0"/>
                    <a:pt x="40" y="1"/>
                  </a:cubicBezTo>
                  <a:moveTo>
                    <a:pt x="12" y="34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24" y="30"/>
                    <a:pt x="24" y="30"/>
                    <a:pt x="24" y="30"/>
                  </a:cubicBezTo>
                  <a:lnTo>
                    <a:pt x="1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  <p:sp>
          <p:nvSpPr>
            <p:cNvPr id="21525" name="Freeform 21"/>
            <p:cNvSpPr>
              <a:spLocks noEditPoints="1"/>
            </p:cNvSpPr>
            <p:nvPr/>
          </p:nvSpPr>
          <p:spPr bwMode="auto">
            <a:xfrm>
              <a:off x="0" y="0"/>
              <a:ext cx="236" cy="237"/>
            </a:xfrm>
            <a:custGeom>
              <a:avLst/>
              <a:gdLst>
                <a:gd name="T0" fmla="*/ 81 w 100"/>
                <a:gd name="T1" fmla="*/ 0 h 100"/>
                <a:gd name="T2" fmla="*/ 18 w 100"/>
                <a:gd name="T3" fmla="*/ 0 h 100"/>
                <a:gd name="T4" fmla="*/ 0 w 100"/>
                <a:gd name="T5" fmla="*/ 18 h 100"/>
                <a:gd name="T6" fmla="*/ 0 w 100"/>
                <a:gd name="T7" fmla="*/ 82 h 100"/>
                <a:gd name="T8" fmla="*/ 18 w 100"/>
                <a:gd name="T9" fmla="*/ 100 h 100"/>
                <a:gd name="T10" fmla="*/ 81 w 100"/>
                <a:gd name="T11" fmla="*/ 100 h 100"/>
                <a:gd name="T12" fmla="*/ 85 w 100"/>
                <a:gd name="T13" fmla="*/ 100 h 100"/>
                <a:gd name="T14" fmla="*/ 100 w 100"/>
                <a:gd name="T15" fmla="*/ 82 h 100"/>
                <a:gd name="T16" fmla="*/ 100 w 100"/>
                <a:gd name="T17" fmla="*/ 18 h 100"/>
                <a:gd name="T18" fmla="*/ 81 w 100"/>
                <a:gd name="T19" fmla="*/ 0 h 100"/>
                <a:gd name="T20" fmla="*/ 92 w 100"/>
                <a:gd name="T21" fmla="*/ 82 h 100"/>
                <a:gd name="T22" fmla="*/ 84 w 100"/>
                <a:gd name="T23" fmla="*/ 91 h 100"/>
                <a:gd name="T24" fmla="*/ 81 w 100"/>
                <a:gd name="T25" fmla="*/ 92 h 100"/>
                <a:gd name="T26" fmla="*/ 18 w 100"/>
                <a:gd name="T27" fmla="*/ 92 h 100"/>
                <a:gd name="T28" fmla="*/ 8 w 100"/>
                <a:gd name="T29" fmla="*/ 82 h 100"/>
                <a:gd name="T30" fmla="*/ 8 w 100"/>
                <a:gd name="T31" fmla="*/ 18 h 100"/>
                <a:gd name="T32" fmla="*/ 18 w 100"/>
                <a:gd name="T33" fmla="*/ 8 h 100"/>
                <a:gd name="T34" fmla="*/ 81 w 100"/>
                <a:gd name="T35" fmla="*/ 8 h 100"/>
                <a:gd name="T36" fmla="*/ 92 w 100"/>
                <a:gd name="T37" fmla="*/ 18 h 100"/>
                <a:gd name="T38" fmla="*/ 92 w 100"/>
                <a:gd name="T39" fmla="*/ 8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100">
                  <a:moveTo>
                    <a:pt x="8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2"/>
                    <a:pt x="8" y="100"/>
                    <a:pt x="18" y="100"/>
                  </a:cubicBezTo>
                  <a:cubicBezTo>
                    <a:pt x="81" y="100"/>
                    <a:pt x="81" y="100"/>
                    <a:pt x="81" y="100"/>
                  </a:cubicBezTo>
                  <a:cubicBezTo>
                    <a:pt x="83" y="100"/>
                    <a:pt x="84" y="100"/>
                    <a:pt x="85" y="100"/>
                  </a:cubicBezTo>
                  <a:cubicBezTo>
                    <a:pt x="94" y="98"/>
                    <a:pt x="100" y="90"/>
                    <a:pt x="100" y="82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8"/>
                    <a:pt x="92" y="0"/>
                    <a:pt x="81" y="0"/>
                  </a:cubicBezTo>
                  <a:moveTo>
                    <a:pt x="92" y="82"/>
                  </a:moveTo>
                  <a:cubicBezTo>
                    <a:pt x="92" y="86"/>
                    <a:pt x="88" y="90"/>
                    <a:pt x="84" y="91"/>
                  </a:cubicBezTo>
                  <a:cubicBezTo>
                    <a:pt x="83" y="92"/>
                    <a:pt x="82" y="92"/>
                    <a:pt x="81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3" y="92"/>
                    <a:pt x="8" y="87"/>
                    <a:pt x="8" y="8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7" y="8"/>
                    <a:pt x="92" y="13"/>
                    <a:pt x="92" y="18"/>
                  </a:cubicBezTo>
                  <a:lnTo>
                    <a:pt x="9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</p:grp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3886200" y="2737911"/>
            <a:ext cx="2017184" cy="94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17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endParaRPr lang="en-US" altLang="zh-CN" sz="1517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853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853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1583267" y="4177244"/>
            <a:ext cx="2017184" cy="94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17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endParaRPr lang="en-US" altLang="zh-CN" sz="1517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853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853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8591552" y="2737911"/>
            <a:ext cx="2017182" cy="94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17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endParaRPr lang="en-US" altLang="zh-CN" sz="1517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853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853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6288619" y="4177244"/>
            <a:ext cx="2017182" cy="94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17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endParaRPr lang="en-US" altLang="zh-CN" sz="1517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853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853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23880" y="500105"/>
            <a:ext cx="649860" cy="356238"/>
            <a:chOff x="779509" y="484063"/>
            <a:chExt cx="631151" cy="345982"/>
          </a:xfrm>
        </p:grpSpPr>
        <p:sp>
          <p:nvSpPr>
            <p:cNvPr id="30" name="矩形 29"/>
            <p:cNvSpPr/>
            <p:nvPr/>
          </p:nvSpPr>
          <p:spPr>
            <a:xfrm rot="2700000">
              <a:off x="779509" y="484063"/>
              <a:ext cx="345982" cy="34598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 rot="2700000">
              <a:off x="1074027" y="488740"/>
              <a:ext cx="336633" cy="336633"/>
            </a:xfrm>
            <a:prstGeom prst="rect">
              <a:avLst/>
            </a:prstGeom>
            <a:solidFill>
              <a:srgbClr val="0070C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259140" y="433135"/>
            <a:ext cx="6551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单击此处添加文字内容</a:t>
            </a:r>
            <a:endParaRPr lang="zh-CN" altLang="en-US" sz="28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58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215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215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215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2150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215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215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215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215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215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750" fill="hold"/>
                                            <p:tgtEl>
                                              <p:spTgt spid="215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215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215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215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215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215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215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215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215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215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grpId="0" nodeType="withEffect" p14:presetBounceEnd="6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2" dur="750" fill="hold"/>
                                            <p:tgtEl>
                                              <p:spTgt spid="215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3" dur="750" fill="hold"/>
                                            <p:tgtEl>
                                              <p:spTgt spid="215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15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215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15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215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215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215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215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215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215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 p14:presetBounceEnd="60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750" fill="hold"/>
                                            <p:tgtEl>
                                              <p:spTgt spid="215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750" fill="hold"/>
                                            <p:tgtEl>
                                              <p:spTgt spid="215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215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215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215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215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215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215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215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215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215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 p14:presetBounceEnd="60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4" dur="750" fill="hold"/>
                                            <p:tgtEl>
                                              <p:spTgt spid="215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5" dur="750" fill="hold"/>
                                            <p:tgtEl>
                                              <p:spTgt spid="215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215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506" grpId="0" animBg="1"/>
          <p:bldP spid="21506" grpId="1" animBg="1"/>
          <p:bldP spid="21507" grpId="0" animBg="1"/>
          <p:bldP spid="21508" grpId="0" animBg="1"/>
          <p:bldP spid="21508" grpId="1" animBg="1"/>
          <p:bldP spid="21509" grpId="0" animBg="1"/>
          <p:bldP spid="21510" grpId="0" animBg="1"/>
          <p:bldP spid="21510" grpId="1" animBg="1"/>
          <p:bldP spid="21511" grpId="0" animBg="1"/>
          <p:bldP spid="21512" grpId="0" animBg="1"/>
          <p:bldP spid="21512" grpId="1" animBg="1"/>
          <p:bldP spid="21513" grpId="0" animBg="1"/>
          <p:bldP spid="21514" grpId="0" animBg="1"/>
          <p:bldP spid="21514" grpId="1" animBg="1"/>
          <p:bldP spid="21526" grpId="0"/>
          <p:bldP spid="21527" grpId="0"/>
          <p:bldP spid="21528" grpId="0"/>
          <p:bldP spid="215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215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215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215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2150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215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215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215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215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15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15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215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215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215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215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215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215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215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215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215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215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215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15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215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15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215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215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215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215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215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215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215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215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215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215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215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215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215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215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215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215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215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750" fill="hold"/>
                                            <p:tgtEl>
                                              <p:spTgt spid="215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750" fill="hold"/>
                                            <p:tgtEl>
                                              <p:spTgt spid="215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215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506" grpId="0" animBg="1"/>
          <p:bldP spid="21506" grpId="1" animBg="1"/>
          <p:bldP spid="21507" grpId="0" animBg="1"/>
          <p:bldP spid="21508" grpId="0" animBg="1"/>
          <p:bldP spid="21508" grpId="1" animBg="1"/>
          <p:bldP spid="21509" grpId="0" animBg="1"/>
          <p:bldP spid="21510" grpId="0" animBg="1"/>
          <p:bldP spid="21510" grpId="1" animBg="1"/>
          <p:bldP spid="21511" grpId="0" animBg="1"/>
          <p:bldP spid="21512" grpId="0" animBg="1"/>
          <p:bldP spid="21512" grpId="1" animBg="1"/>
          <p:bldP spid="21513" grpId="0" animBg="1"/>
          <p:bldP spid="21514" grpId="0" animBg="1"/>
          <p:bldP spid="21514" grpId="1" animBg="1"/>
          <p:bldP spid="21526" grpId="0"/>
          <p:bldP spid="21527" grpId="0"/>
          <p:bldP spid="21528" grpId="0"/>
          <p:bldP spid="21529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067395" y="2198053"/>
            <a:ext cx="8057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谢谢收看</a:t>
            </a:r>
            <a:endParaRPr lang="zh-CN" altLang="en-US" sz="54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97895" y="4152107"/>
            <a:ext cx="2396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汇报人：</a:t>
            </a:r>
            <a:r>
              <a:rPr lang="en-US" altLang="zh-CN" dirty="0" smtClean="0"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XXXX</a:t>
            </a:r>
            <a:endParaRPr lang="zh-CN" altLang="en-US" dirty="0">
              <a:blipFill dpi="0" rotWithShape="1">
                <a:blip r:embed="rId3"/>
                <a:srcRect/>
                <a:tile tx="0" ty="0" sx="100000" sy="100000" flip="none" algn="tl"/>
              </a:blip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8697" y="626928"/>
            <a:ext cx="1511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LOGO</a:t>
            </a:r>
            <a:endParaRPr lang="zh-CN" altLang="en-US" sz="40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4316223" y="3650179"/>
            <a:ext cx="3559556" cy="367665"/>
          </a:xfrm>
          <a:prstGeom prst="roundRect">
            <a:avLst/>
          </a:prstGeom>
          <a:blipFill dpi="0" rotWithShape="1">
            <a:blip r:embed="rId3">
              <a:alphaModFix amt="96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在此输入公司名称</a:t>
            </a:r>
            <a:endParaRPr lang="zh-CN" altLang="en-US" dirty="0">
              <a:solidFill>
                <a:schemeClr val="tx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136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 p14:presetBounceEnd="66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37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1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/>
          <p:bldP spid="4" grpId="0"/>
          <p:bldP spid="3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37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1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/>
          <p:bldP spid="4" grpId="0"/>
          <p:bldP spid="35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2843974" y="2665987"/>
            <a:ext cx="1588326" cy="1588326"/>
          </a:xfrm>
          <a:prstGeom prst="ellipse">
            <a:avLst/>
          </a:prstGeom>
          <a:noFill/>
          <a:ln w="19050">
            <a:gradFill flip="none" rotWithShape="1">
              <a:gsLst>
                <a:gs pos="0">
                  <a:srgbClr val="0070C0"/>
                </a:gs>
                <a:gs pos="45000">
                  <a:schemeClr val="accent1">
                    <a:lumMod val="40000"/>
                    <a:lumOff val="60000"/>
                    <a:alpha val="53000"/>
                  </a:schemeClr>
                </a:gs>
                <a:gs pos="74785">
                  <a:schemeClr val="accent1">
                    <a:alpha val="33000"/>
                  </a:schemeClr>
                </a:gs>
                <a:gs pos="100000">
                  <a:srgbClr val="0070C0">
                    <a:alpha val="26000"/>
                  </a:srgb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205614" y="3202858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单击此处添加</a:t>
            </a:r>
            <a:r>
              <a:rPr lang="zh-CN" altLang="en-US" sz="2800" dirty="0">
                <a:solidFill>
                  <a:prstClr val="white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目录</a:t>
            </a:r>
            <a:r>
              <a:rPr lang="zh-CN" altLang="en-US" sz="2800" dirty="0" smtClean="0">
                <a:solidFill>
                  <a:prstClr val="white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标题</a:t>
            </a:r>
            <a:endParaRPr lang="zh-CN" altLang="en-US" sz="2800" dirty="0">
              <a:solidFill>
                <a:prstClr val="white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6" name="Freeform 7"/>
          <p:cNvSpPr>
            <a:spLocks noEditPoints="1"/>
          </p:cNvSpPr>
          <p:nvPr/>
        </p:nvSpPr>
        <p:spPr bwMode="auto">
          <a:xfrm>
            <a:off x="4698266" y="3299727"/>
            <a:ext cx="365124" cy="365124"/>
          </a:xfrm>
          <a:custGeom>
            <a:avLst/>
            <a:gdLst>
              <a:gd name="T0" fmla="*/ 116 w 128"/>
              <a:gd name="T1" fmla="*/ 0 h 128"/>
              <a:gd name="T2" fmla="*/ 12 w 128"/>
              <a:gd name="T3" fmla="*/ 0 h 128"/>
              <a:gd name="T4" fmla="*/ 0 w 128"/>
              <a:gd name="T5" fmla="*/ 12 h 128"/>
              <a:gd name="T6" fmla="*/ 0 w 128"/>
              <a:gd name="T7" fmla="*/ 92 h 128"/>
              <a:gd name="T8" fmla="*/ 12 w 128"/>
              <a:gd name="T9" fmla="*/ 104 h 128"/>
              <a:gd name="T10" fmla="*/ 44 w 128"/>
              <a:gd name="T11" fmla="*/ 104 h 128"/>
              <a:gd name="T12" fmla="*/ 44 w 128"/>
              <a:gd name="T13" fmla="*/ 120 h 128"/>
              <a:gd name="T14" fmla="*/ 40 w 128"/>
              <a:gd name="T15" fmla="*/ 120 h 128"/>
              <a:gd name="T16" fmla="*/ 36 w 128"/>
              <a:gd name="T17" fmla="*/ 124 h 128"/>
              <a:gd name="T18" fmla="*/ 40 w 128"/>
              <a:gd name="T19" fmla="*/ 128 h 128"/>
              <a:gd name="T20" fmla="*/ 88 w 128"/>
              <a:gd name="T21" fmla="*/ 128 h 128"/>
              <a:gd name="T22" fmla="*/ 92 w 128"/>
              <a:gd name="T23" fmla="*/ 124 h 128"/>
              <a:gd name="T24" fmla="*/ 88 w 128"/>
              <a:gd name="T25" fmla="*/ 120 h 128"/>
              <a:gd name="T26" fmla="*/ 84 w 128"/>
              <a:gd name="T27" fmla="*/ 120 h 128"/>
              <a:gd name="T28" fmla="*/ 84 w 128"/>
              <a:gd name="T29" fmla="*/ 104 h 128"/>
              <a:gd name="T30" fmla="*/ 116 w 128"/>
              <a:gd name="T31" fmla="*/ 104 h 128"/>
              <a:gd name="T32" fmla="*/ 128 w 128"/>
              <a:gd name="T33" fmla="*/ 92 h 128"/>
              <a:gd name="T34" fmla="*/ 128 w 128"/>
              <a:gd name="T35" fmla="*/ 12 h 128"/>
              <a:gd name="T36" fmla="*/ 116 w 128"/>
              <a:gd name="T37" fmla="*/ 0 h 128"/>
              <a:gd name="T38" fmla="*/ 76 w 128"/>
              <a:gd name="T39" fmla="*/ 120 h 128"/>
              <a:gd name="T40" fmla="*/ 52 w 128"/>
              <a:gd name="T41" fmla="*/ 120 h 128"/>
              <a:gd name="T42" fmla="*/ 52 w 128"/>
              <a:gd name="T43" fmla="*/ 104 h 128"/>
              <a:gd name="T44" fmla="*/ 76 w 128"/>
              <a:gd name="T45" fmla="*/ 104 h 128"/>
              <a:gd name="T46" fmla="*/ 76 w 128"/>
              <a:gd name="T47" fmla="*/ 120 h 128"/>
              <a:gd name="T48" fmla="*/ 120 w 128"/>
              <a:gd name="T49" fmla="*/ 88 h 128"/>
              <a:gd name="T50" fmla="*/ 112 w 128"/>
              <a:gd name="T51" fmla="*/ 96 h 128"/>
              <a:gd name="T52" fmla="*/ 16 w 128"/>
              <a:gd name="T53" fmla="*/ 96 h 128"/>
              <a:gd name="T54" fmla="*/ 8 w 128"/>
              <a:gd name="T55" fmla="*/ 88 h 128"/>
              <a:gd name="T56" fmla="*/ 8 w 128"/>
              <a:gd name="T57" fmla="*/ 84 h 128"/>
              <a:gd name="T58" fmla="*/ 120 w 128"/>
              <a:gd name="T59" fmla="*/ 84 h 128"/>
              <a:gd name="T60" fmla="*/ 120 w 128"/>
              <a:gd name="T61" fmla="*/ 88 h 128"/>
              <a:gd name="T62" fmla="*/ 120 w 128"/>
              <a:gd name="T63" fmla="*/ 76 h 128"/>
              <a:gd name="T64" fmla="*/ 8 w 128"/>
              <a:gd name="T65" fmla="*/ 76 h 128"/>
              <a:gd name="T66" fmla="*/ 8 w 128"/>
              <a:gd name="T67" fmla="*/ 16 h 128"/>
              <a:gd name="T68" fmla="*/ 16 w 128"/>
              <a:gd name="T69" fmla="*/ 8 h 128"/>
              <a:gd name="T70" fmla="*/ 112 w 128"/>
              <a:gd name="T71" fmla="*/ 8 h 128"/>
              <a:gd name="T72" fmla="*/ 120 w 128"/>
              <a:gd name="T73" fmla="*/ 16 h 128"/>
              <a:gd name="T74" fmla="*/ 120 w 128"/>
              <a:gd name="T75" fmla="*/ 7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8" h="128">
                <a:moveTo>
                  <a:pt x="11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9"/>
                  <a:pt x="5" y="104"/>
                  <a:pt x="12" y="104"/>
                </a:cubicBezTo>
                <a:cubicBezTo>
                  <a:pt x="44" y="104"/>
                  <a:pt x="44" y="104"/>
                  <a:pt x="44" y="104"/>
                </a:cubicBezTo>
                <a:cubicBezTo>
                  <a:pt x="44" y="120"/>
                  <a:pt x="44" y="120"/>
                  <a:pt x="44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8" y="120"/>
                  <a:pt x="36" y="122"/>
                  <a:pt x="36" y="124"/>
                </a:cubicBezTo>
                <a:cubicBezTo>
                  <a:pt x="36" y="126"/>
                  <a:pt x="38" y="128"/>
                  <a:pt x="40" y="128"/>
                </a:cubicBezTo>
                <a:cubicBezTo>
                  <a:pt x="88" y="128"/>
                  <a:pt x="88" y="128"/>
                  <a:pt x="88" y="128"/>
                </a:cubicBezTo>
                <a:cubicBezTo>
                  <a:pt x="90" y="128"/>
                  <a:pt x="92" y="126"/>
                  <a:pt x="92" y="124"/>
                </a:cubicBezTo>
                <a:cubicBezTo>
                  <a:pt x="92" y="122"/>
                  <a:pt x="90" y="120"/>
                  <a:pt x="88" y="120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116" y="104"/>
                  <a:pt x="116" y="104"/>
                  <a:pt x="116" y="104"/>
                </a:cubicBezTo>
                <a:cubicBezTo>
                  <a:pt x="123" y="104"/>
                  <a:pt x="128" y="99"/>
                  <a:pt x="128" y="92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3" y="0"/>
                  <a:pt x="116" y="0"/>
                </a:cubicBezTo>
                <a:close/>
                <a:moveTo>
                  <a:pt x="76" y="120"/>
                </a:moveTo>
                <a:cubicBezTo>
                  <a:pt x="52" y="120"/>
                  <a:pt x="52" y="120"/>
                  <a:pt x="52" y="120"/>
                </a:cubicBezTo>
                <a:cubicBezTo>
                  <a:pt x="52" y="104"/>
                  <a:pt x="52" y="104"/>
                  <a:pt x="52" y="104"/>
                </a:cubicBezTo>
                <a:cubicBezTo>
                  <a:pt x="76" y="104"/>
                  <a:pt x="76" y="104"/>
                  <a:pt x="76" y="104"/>
                </a:cubicBezTo>
                <a:lnTo>
                  <a:pt x="76" y="120"/>
                </a:lnTo>
                <a:close/>
                <a:moveTo>
                  <a:pt x="120" y="88"/>
                </a:moveTo>
                <a:cubicBezTo>
                  <a:pt x="120" y="92"/>
                  <a:pt x="116" y="96"/>
                  <a:pt x="112" y="96"/>
                </a:cubicBezTo>
                <a:cubicBezTo>
                  <a:pt x="16" y="96"/>
                  <a:pt x="16" y="96"/>
                  <a:pt x="16" y="96"/>
                </a:cubicBezTo>
                <a:cubicBezTo>
                  <a:pt x="12" y="96"/>
                  <a:pt x="8" y="92"/>
                  <a:pt x="8" y="88"/>
                </a:cubicBezTo>
                <a:cubicBezTo>
                  <a:pt x="8" y="84"/>
                  <a:pt x="8" y="84"/>
                  <a:pt x="8" y="84"/>
                </a:cubicBezTo>
                <a:cubicBezTo>
                  <a:pt x="120" y="84"/>
                  <a:pt x="120" y="84"/>
                  <a:pt x="120" y="84"/>
                </a:cubicBezTo>
                <a:lnTo>
                  <a:pt x="120" y="88"/>
                </a:lnTo>
                <a:close/>
                <a:moveTo>
                  <a:pt x="120" y="76"/>
                </a:moveTo>
                <a:cubicBezTo>
                  <a:pt x="8" y="76"/>
                  <a:pt x="8" y="76"/>
                  <a:pt x="8" y="7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solidFill>
                <a:prstClr val="white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31615" y="2736875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8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8961215" y="4584218"/>
            <a:ext cx="286975" cy="247392"/>
          </a:xfrm>
          <a:prstGeom prst="triangl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等腰三角形 106"/>
          <p:cNvSpPr/>
          <p:nvPr/>
        </p:nvSpPr>
        <p:spPr>
          <a:xfrm rot="5400000">
            <a:off x="9416437" y="4584218"/>
            <a:ext cx="286975" cy="247392"/>
          </a:xfrm>
          <a:prstGeom prst="triangl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等腰三角形 113"/>
          <p:cNvSpPr/>
          <p:nvPr/>
        </p:nvSpPr>
        <p:spPr>
          <a:xfrm rot="5400000">
            <a:off x="9871660" y="4584219"/>
            <a:ext cx="286975" cy="247392"/>
          </a:xfrm>
          <a:prstGeom prst="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699874"/>
      </p:ext>
    </p:extLst>
  </p:cSld>
  <p:clrMapOvr>
    <a:masterClrMapping/>
  </p:clrMapOvr>
  <p:transition spd="slow" advTm="0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 p14:presetBounceEnd="74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2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5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5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37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15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75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4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150" tmFilter="0, 0; .2, .5; .8, .5; 1, 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3" dur="75" autoRev="1" fill="hold"/>
                                            <p:tgtEl>
                                              <p:spTgt spid="10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5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150" tmFilter="0, 0; .2, .5; .8, .5; 1, 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75" autoRev="1" fill="hold"/>
                                            <p:tgtEl>
                                              <p:spTgt spid="1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21" grpId="0"/>
          <p:bldP spid="26" grpId="0" animBg="1"/>
          <p:bldP spid="6" grpId="0"/>
          <p:bldP spid="7" grpId="0" animBg="1"/>
          <p:bldP spid="7" grpId="1" animBg="1"/>
          <p:bldP spid="107" grpId="0" animBg="1"/>
          <p:bldP spid="107" grpId="1" animBg="1"/>
          <p:bldP spid="114" grpId="0" animBg="1"/>
          <p:bldP spid="11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5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5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37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15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75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4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150" tmFilter="0, 0; .2, .5; .8, .5; 1, 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3" dur="75" autoRev="1" fill="hold"/>
                                            <p:tgtEl>
                                              <p:spTgt spid="10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5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150" tmFilter="0, 0; .2, .5; .8, .5; 1, 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75" autoRev="1" fill="hold"/>
                                            <p:tgtEl>
                                              <p:spTgt spid="1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21" grpId="0"/>
          <p:bldP spid="26" grpId="0" animBg="1"/>
          <p:bldP spid="6" grpId="0"/>
          <p:bldP spid="7" grpId="0" animBg="1"/>
          <p:bldP spid="7" grpId="1" animBg="1"/>
          <p:bldP spid="107" grpId="0" animBg="1"/>
          <p:bldP spid="107" grpId="1" animBg="1"/>
          <p:bldP spid="114" grpId="0" animBg="1"/>
          <p:bldP spid="114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reeform 3"/>
          <p:cNvSpPr>
            <a:spLocks/>
          </p:cNvSpPr>
          <p:nvPr/>
        </p:nvSpPr>
        <p:spPr bwMode="auto">
          <a:xfrm>
            <a:off x="1007534" y="3463926"/>
            <a:ext cx="2781300" cy="670984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 cmpd="sng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6148" name="Freeform 4"/>
          <p:cNvSpPr>
            <a:spLocks/>
          </p:cNvSpPr>
          <p:nvPr/>
        </p:nvSpPr>
        <p:spPr bwMode="auto">
          <a:xfrm>
            <a:off x="3503085" y="3569759"/>
            <a:ext cx="2785533" cy="670984"/>
          </a:xfrm>
          <a:custGeom>
            <a:avLst/>
            <a:gdLst>
              <a:gd name="T0" fmla="*/ 856 w 879"/>
              <a:gd name="T1" fmla="*/ 0 h 210"/>
              <a:gd name="T2" fmla="*/ 23 w 879"/>
              <a:gd name="T3" fmla="*/ 0 h 210"/>
              <a:gd name="T4" fmla="*/ 0 w 879"/>
              <a:gd name="T5" fmla="*/ 23 h 210"/>
              <a:gd name="T6" fmla="*/ 0 w 879"/>
              <a:gd name="T7" fmla="*/ 154 h 210"/>
              <a:gd name="T8" fmla="*/ 23 w 879"/>
              <a:gd name="T9" fmla="*/ 177 h 210"/>
              <a:gd name="T10" fmla="*/ 397 w 879"/>
              <a:gd name="T11" fmla="*/ 177 h 210"/>
              <a:gd name="T12" fmla="*/ 418 w 879"/>
              <a:gd name="T13" fmla="*/ 210 h 210"/>
              <a:gd name="T14" fmla="*/ 440 w 879"/>
              <a:gd name="T15" fmla="*/ 177 h 210"/>
              <a:gd name="T16" fmla="*/ 856 w 879"/>
              <a:gd name="T17" fmla="*/ 177 h 210"/>
              <a:gd name="T18" fmla="*/ 879 w 879"/>
              <a:gd name="T19" fmla="*/ 154 h 210"/>
              <a:gd name="T20" fmla="*/ 879 w 879"/>
              <a:gd name="T21" fmla="*/ 23 h 210"/>
              <a:gd name="T22" fmla="*/ 856 w 879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9" h="210">
                <a:moveTo>
                  <a:pt x="85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3" y="177"/>
                </a:cubicBezTo>
                <a:cubicBezTo>
                  <a:pt x="397" y="177"/>
                  <a:pt x="397" y="177"/>
                  <a:pt x="397" y="177"/>
                </a:cubicBezTo>
                <a:cubicBezTo>
                  <a:pt x="418" y="210"/>
                  <a:pt x="418" y="210"/>
                  <a:pt x="418" y="210"/>
                </a:cubicBezTo>
                <a:cubicBezTo>
                  <a:pt x="440" y="177"/>
                  <a:pt x="440" y="177"/>
                  <a:pt x="440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9" y="177"/>
                  <a:pt x="879" y="167"/>
                  <a:pt x="879" y="154"/>
                </a:cubicBezTo>
                <a:cubicBezTo>
                  <a:pt x="879" y="23"/>
                  <a:pt x="879" y="23"/>
                  <a:pt x="879" y="23"/>
                </a:cubicBezTo>
                <a:cubicBezTo>
                  <a:pt x="879" y="10"/>
                  <a:pt x="869" y="0"/>
                  <a:pt x="856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mpd="sng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6149" name="Freeform 5"/>
          <p:cNvSpPr>
            <a:spLocks/>
          </p:cNvSpPr>
          <p:nvPr/>
        </p:nvSpPr>
        <p:spPr bwMode="auto">
          <a:xfrm>
            <a:off x="5911852" y="3463926"/>
            <a:ext cx="2779182" cy="670984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 cmpd="sng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6150" name="Freeform 6"/>
          <p:cNvSpPr>
            <a:spLocks/>
          </p:cNvSpPr>
          <p:nvPr/>
        </p:nvSpPr>
        <p:spPr bwMode="auto">
          <a:xfrm>
            <a:off x="8407401" y="3567643"/>
            <a:ext cx="2781300" cy="670983"/>
          </a:xfrm>
          <a:custGeom>
            <a:avLst/>
            <a:gdLst>
              <a:gd name="T0" fmla="*/ 856 w 878"/>
              <a:gd name="T1" fmla="*/ 0 h 210"/>
              <a:gd name="T2" fmla="*/ 22 w 878"/>
              <a:gd name="T3" fmla="*/ 0 h 210"/>
              <a:gd name="T4" fmla="*/ 0 w 878"/>
              <a:gd name="T5" fmla="*/ 23 h 210"/>
              <a:gd name="T6" fmla="*/ 0 w 878"/>
              <a:gd name="T7" fmla="*/ 154 h 210"/>
              <a:gd name="T8" fmla="*/ 22 w 878"/>
              <a:gd name="T9" fmla="*/ 177 h 210"/>
              <a:gd name="T10" fmla="*/ 396 w 878"/>
              <a:gd name="T11" fmla="*/ 177 h 210"/>
              <a:gd name="T12" fmla="*/ 417 w 878"/>
              <a:gd name="T13" fmla="*/ 210 h 210"/>
              <a:gd name="T14" fmla="*/ 439 w 878"/>
              <a:gd name="T15" fmla="*/ 177 h 210"/>
              <a:gd name="T16" fmla="*/ 856 w 878"/>
              <a:gd name="T17" fmla="*/ 177 h 210"/>
              <a:gd name="T18" fmla="*/ 878 w 878"/>
              <a:gd name="T19" fmla="*/ 154 h 210"/>
              <a:gd name="T20" fmla="*/ 878 w 878"/>
              <a:gd name="T21" fmla="*/ 23 h 210"/>
              <a:gd name="T22" fmla="*/ 856 w 878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2" y="177"/>
                </a:cubicBezTo>
                <a:cubicBezTo>
                  <a:pt x="396" y="177"/>
                  <a:pt x="396" y="177"/>
                  <a:pt x="396" y="177"/>
                </a:cubicBezTo>
                <a:cubicBezTo>
                  <a:pt x="417" y="210"/>
                  <a:pt x="417" y="210"/>
                  <a:pt x="417" y="210"/>
                </a:cubicBezTo>
                <a:cubicBezTo>
                  <a:pt x="439" y="177"/>
                  <a:pt x="439" y="177"/>
                  <a:pt x="439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8" y="177"/>
                  <a:pt x="878" y="167"/>
                  <a:pt x="878" y="154"/>
                </a:cubicBezTo>
                <a:cubicBezTo>
                  <a:pt x="878" y="23"/>
                  <a:pt x="878" y="23"/>
                  <a:pt x="878" y="23"/>
                </a:cubicBezTo>
                <a:cubicBezTo>
                  <a:pt x="878" y="10"/>
                  <a:pt x="868" y="0"/>
                  <a:pt x="856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mpd="sng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6148918" y="3728510"/>
            <a:ext cx="203200" cy="254000"/>
            <a:chOff x="0" y="0"/>
            <a:chExt cx="96" cy="120"/>
          </a:xfrm>
        </p:grpSpPr>
        <p:sp>
          <p:nvSpPr>
            <p:cNvPr id="6152" name="Freeform 8"/>
            <p:cNvSpPr>
              <a:spLocks noEditPoints="1"/>
            </p:cNvSpPr>
            <p:nvPr/>
          </p:nvSpPr>
          <p:spPr bwMode="auto">
            <a:xfrm>
              <a:off x="0" y="0"/>
              <a:ext cx="96" cy="120"/>
            </a:xfrm>
            <a:custGeom>
              <a:avLst/>
              <a:gdLst>
                <a:gd name="T0" fmla="*/ 0 w 96"/>
                <a:gd name="T1" fmla="*/ 0 h 120"/>
                <a:gd name="T2" fmla="*/ 0 w 96"/>
                <a:gd name="T3" fmla="*/ 120 h 120"/>
                <a:gd name="T4" fmla="*/ 66 w 96"/>
                <a:gd name="T5" fmla="*/ 120 h 120"/>
                <a:gd name="T6" fmla="*/ 96 w 96"/>
                <a:gd name="T7" fmla="*/ 89 h 120"/>
                <a:gd name="T8" fmla="*/ 96 w 96"/>
                <a:gd name="T9" fmla="*/ 0 h 120"/>
                <a:gd name="T10" fmla="*/ 0 w 96"/>
                <a:gd name="T11" fmla="*/ 0 h 120"/>
                <a:gd name="T12" fmla="*/ 9 w 96"/>
                <a:gd name="T13" fmla="*/ 11 h 120"/>
                <a:gd name="T14" fmla="*/ 86 w 96"/>
                <a:gd name="T15" fmla="*/ 11 h 120"/>
                <a:gd name="T16" fmla="*/ 86 w 96"/>
                <a:gd name="T17" fmla="*/ 82 h 120"/>
                <a:gd name="T18" fmla="*/ 60 w 96"/>
                <a:gd name="T19" fmla="*/ 82 h 120"/>
                <a:gd name="T20" fmla="*/ 60 w 96"/>
                <a:gd name="T21" fmla="*/ 109 h 120"/>
                <a:gd name="T22" fmla="*/ 9 w 96"/>
                <a:gd name="T23" fmla="*/ 109 h 120"/>
                <a:gd name="T24" fmla="*/ 9 w 96"/>
                <a:gd name="T25" fmla="*/ 11 h 120"/>
                <a:gd name="T26" fmla="*/ 80 w 96"/>
                <a:gd name="T27" fmla="*/ 92 h 120"/>
                <a:gd name="T28" fmla="*/ 69 w 96"/>
                <a:gd name="T29" fmla="*/ 101 h 120"/>
                <a:gd name="T30" fmla="*/ 69 w 96"/>
                <a:gd name="T31" fmla="*/ 92 h 120"/>
                <a:gd name="T32" fmla="*/ 80 w 96"/>
                <a:gd name="T33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120">
                  <a:moveTo>
                    <a:pt x="0" y="0"/>
                  </a:moveTo>
                  <a:lnTo>
                    <a:pt x="0" y="120"/>
                  </a:lnTo>
                  <a:lnTo>
                    <a:pt x="66" y="120"/>
                  </a:lnTo>
                  <a:lnTo>
                    <a:pt x="96" y="89"/>
                  </a:lnTo>
                  <a:lnTo>
                    <a:pt x="96" y="0"/>
                  </a:lnTo>
                  <a:lnTo>
                    <a:pt x="0" y="0"/>
                  </a:lnTo>
                  <a:close/>
                  <a:moveTo>
                    <a:pt x="9" y="11"/>
                  </a:moveTo>
                  <a:lnTo>
                    <a:pt x="86" y="11"/>
                  </a:lnTo>
                  <a:lnTo>
                    <a:pt x="86" y="82"/>
                  </a:lnTo>
                  <a:lnTo>
                    <a:pt x="60" y="82"/>
                  </a:lnTo>
                  <a:lnTo>
                    <a:pt x="60" y="109"/>
                  </a:lnTo>
                  <a:lnTo>
                    <a:pt x="9" y="109"/>
                  </a:lnTo>
                  <a:lnTo>
                    <a:pt x="9" y="11"/>
                  </a:lnTo>
                  <a:close/>
                  <a:moveTo>
                    <a:pt x="80" y="92"/>
                  </a:moveTo>
                  <a:lnTo>
                    <a:pt x="69" y="101"/>
                  </a:lnTo>
                  <a:lnTo>
                    <a:pt x="69" y="92"/>
                  </a:lnTo>
                  <a:lnTo>
                    <a:pt x="80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27" y="33"/>
              <a:ext cx="42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  <p:sp>
          <p:nvSpPr>
            <p:cNvPr id="6154" name="Rectangle 10"/>
            <p:cNvSpPr>
              <a:spLocks noChangeArrowheads="1"/>
            </p:cNvSpPr>
            <p:nvPr/>
          </p:nvSpPr>
          <p:spPr bwMode="auto">
            <a:xfrm>
              <a:off x="27" y="61"/>
              <a:ext cx="27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</p:grp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8646585" y="3739092"/>
            <a:ext cx="247650" cy="230718"/>
            <a:chOff x="0" y="0"/>
            <a:chExt cx="117" cy="109"/>
          </a:xfrm>
          <a:solidFill>
            <a:schemeClr val="bg1"/>
          </a:solidFill>
        </p:grpSpPr>
        <p:sp>
          <p:nvSpPr>
            <p:cNvPr id="6156" name="Freeform 12"/>
            <p:cNvSpPr>
              <a:spLocks noEditPoints="1"/>
            </p:cNvSpPr>
            <p:nvPr/>
          </p:nvSpPr>
          <p:spPr bwMode="auto">
            <a:xfrm>
              <a:off x="0" y="0"/>
              <a:ext cx="117" cy="109"/>
            </a:xfrm>
            <a:custGeom>
              <a:avLst/>
              <a:gdLst>
                <a:gd name="T0" fmla="*/ 100 w 117"/>
                <a:gd name="T1" fmla="*/ 38 h 109"/>
                <a:gd name="T2" fmla="*/ 100 w 117"/>
                <a:gd name="T3" fmla="*/ 0 h 109"/>
                <a:gd name="T4" fmla="*/ 0 w 117"/>
                <a:gd name="T5" fmla="*/ 0 h 109"/>
                <a:gd name="T6" fmla="*/ 0 w 117"/>
                <a:gd name="T7" fmla="*/ 82 h 109"/>
                <a:gd name="T8" fmla="*/ 24 w 117"/>
                <a:gd name="T9" fmla="*/ 82 h 109"/>
                <a:gd name="T10" fmla="*/ 24 w 117"/>
                <a:gd name="T11" fmla="*/ 109 h 109"/>
                <a:gd name="T12" fmla="*/ 54 w 117"/>
                <a:gd name="T13" fmla="*/ 82 h 109"/>
                <a:gd name="T14" fmla="*/ 57 w 117"/>
                <a:gd name="T15" fmla="*/ 82 h 109"/>
                <a:gd name="T16" fmla="*/ 57 w 117"/>
                <a:gd name="T17" fmla="*/ 99 h 109"/>
                <a:gd name="T18" fmla="*/ 60 w 117"/>
                <a:gd name="T19" fmla="*/ 99 h 109"/>
                <a:gd name="T20" fmla="*/ 117 w 117"/>
                <a:gd name="T21" fmla="*/ 99 h 109"/>
                <a:gd name="T22" fmla="*/ 117 w 117"/>
                <a:gd name="T23" fmla="*/ 43 h 109"/>
                <a:gd name="T24" fmla="*/ 117 w 117"/>
                <a:gd name="T25" fmla="*/ 38 h 109"/>
                <a:gd name="T26" fmla="*/ 100 w 117"/>
                <a:gd name="T27" fmla="*/ 38 h 109"/>
                <a:gd name="T28" fmla="*/ 51 w 117"/>
                <a:gd name="T29" fmla="*/ 71 h 109"/>
                <a:gd name="T30" fmla="*/ 34 w 117"/>
                <a:gd name="T31" fmla="*/ 86 h 109"/>
                <a:gd name="T32" fmla="*/ 34 w 117"/>
                <a:gd name="T33" fmla="*/ 71 h 109"/>
                <a:gd name="T34" fmla="*/ 10 w 117"/>
                <a:gd name="T35" fmla="*/ 71 h 109"/>
                <a:gd name="T36" fmla="*/ 10 w 117"/>
                <a:gd name="T37" fmla="*/ 9 h 109"/>
                <a:gd name="T38" fmla="*/ 90 w 117"/>
                <a:gd name="T39" fmla="*/ 9 h 109"/>
                <a:gd name="T40" fmla="*/ 90 w 117"/>
                <a:gd name="T41" fmla="*/ 38 h 109"/>
                <a:gd name="T42" fmla="*/ 57 w 117"/>
                <a:gd name="T43" fmla="*/ 38 h 109"/>
                <a:gd name="T44" fmla="*/ 57 w 117"/>
                <a:gd name="T45" fmla="*/ 71 h 109"/>
                <a:gd name="T46" fmla="*/ 51 w 117"/>
                <a:gd name="T47" fmla="*/ 71 h 109"/>
                <a:gd name="T48" fmla="*/ 108 w 117"/>
                <a:gd name="T49" fmla="*/ 89 h 109"/>
                <a:gd name="T50" fmla="*/ 67 w 117"/>
                <a:gd name="T51" fmla="*/ 89 h 109"/>
                <a:gd name="T52" fmla="*/ 67 w 117"/>
                <a:gd name="T53" fmla="*/ 47 h 109"/>
                <a:gd name="T54" fmla="*/ 108 w 117"/>
                <a:gd name="T55" fmla="*/ 47 h 109"/>
                <a:gd name="T56" fmla="*/ 108 w 117"/>
                <a:gd name="T57" fmla="*/ 8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09">
                  <a:moveTo>
                    <a:pt x="100" y="38"/>
                  </a:moveTo>
                  <a:lnTo>
                    <a:pt x="100" y="0"/>
                  </a:lnTo>
                  <a:lnTo>
                    <a:pt x="0" y="0"/>
                  </a:lnTo>
                  <a:lnTo>
                    <a:pt x="0" y="82"/>
                  </a:lnTo>
                  <a:lnTo>
                    <a:pt x="24" y="82"/>
                  </a:lnTo>
                  <a:lnTo>
                    <a:pt x="24" y="109"/>
                  </a:lnTo>
                  <a:lnTo>
                    <a:pt x="54" y="82"/>
                  </a:lnTo>
                  <a:lnTo>
                    <a:pt x="57" y="82"/>
                  </a:lnTo>
                  <a:lnTo>
                    <a:pt x="57" y="99"/>
                  </a:lnTo>
                  <a:lnTo>
                    <a:pt x="60" y="99"/>
                  </a:lnTo>
                  <a:lnTo>
                    <a:pt x="117" y="99"/>
                  </a:lnTo>
                  <a:lnTo>
                    <a:pt x="117" y="43"/>
                  </a:lnTo>
                  <a:lnTo>
                    <a:pt x="117" y="38"/>
                  </a:lnTo>
                  <a:lnTo>
                    <a:pt x="100" y="38"/>
                  </a:lnTo>
                  <a:close/>
                  <a:moveTo>
                    <a:pt x="51" y="71"/>
                  </a:moveTo>
                  <a:lnTo>
                    <a:pt x="34" y="86"/>
                  </a:lnTo>
                  <a:lnTo>
                    <a:pt x="34" y="71"/>
                  </a:lnTo>
                  <a:lnTo>
                    <a:pt x="10" y="71"/>
                  </a:lnTo>
                  <a:lnTo>
                    <a:pt x="10" y="9"/>
                  </a:lnTo>
                  <a:lnTo>
                    <a:pt x="90" y="9"/>
                  </a:lnTo>
                  <a:lnTo>
                    <a:pt x="90" y="38"/>
                  </a:lnTo>
                  <a:lnTo>
                    <a:pt x="57" y="38"/>
                  </a:lnTo>
                  <a:lnTo>
                    <a:pt x="57" y="71"/>
                  </a:lnTo>
                  <a:lnTo>
                    <a:pt x="51" y="71"/>
                  </a:lnTo>
                  <a:close/>
                  <a:moveTo>
                    <a:pt x="108" y="89"/>
                  </a:moveTo>
                  <a:lnTo>
                    <a:pt x="67" y="89"/>
                  </a:lnTo>
                  <a:lnTo>
                    <a:pt x="67" y="47"/>
                  </a:lnTo>
                  <a:lnTo>
                    <a:pt x="108" y="47"/>
                  </a:lnTo>
                  <a:lnTo>
                    <a:pt x="108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75" y="64"/>
              <a:ext cx="10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90" y="64"/>
              <a:ext cx="9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</p:grpSp>
      <p:grpSp>
        <p:nvGrpSpPr>
          <p:cNvPr id="6159" name="Group 15"/>
          <p:cNvGrpSpPr>
            <a:grpSpLocks/>
          </p:cNvGrpSpPr>
          <p:nvPr/>
        </p:nvGrpSpPr>
        <p:grpSpPr bwMode="auto">
          <a:xfrm>
            <a:off x="3695700" y="3730626"/>
            <a:ext cx="247651" cy="249767"/>
            <a:chOff x="0" y="0"/>
            <a:chExt cx="117" cy="118"/>
          </a:xfrm>
          <a:solidFill>
            <a:schemeClr val="bg1"/>
          </a:solidFill>
        </p:grpSpPr>
        <p:sp>
          <p:nvSpPr>
            <p:cNvPr id="6160" name="Freeform 16"/>
            <p:cNvSpPr>
              <a:spLocks noEditPoints="1"/>
            </p:cNvSpPr>
            <p:nvPr/>
          </p:nvSpPr>
          <p:spPr bwMode="auto">
            <a:xfrm>
              <a:off x="0" y="0"/>
              <a:ext cx="117" cy="118"/>
            </a:xfrm>
            <a:custGeom>
              <a:avLst/>
              <a:gdLst>
                <a:gd name="T0" fmla="*/ 117 w 117"/>
                <a:gd name="T1" fmla="*/ 21 h 118"/>
                <a:gd name="T2" fmla="*/ 107 w 117"/>
                <a:gd name="T3" fmla="*/ 21 h 118"/>
                <a:gd name="T4" fmla="*/ 78 w 117"/>
                <a:gd name="T5" fmla="*/ 21 h 118"/>
                <a:gd name="T6" fmla="*/ 78 w 117"/>
                <a:gd name="T7" fmla="*/ 0 h 118"/>
                <a:gd name="T8" fmla="*/ 39 w 117"/>
                <a:gd name="T9" fmla="*/ 0 h 118"/>
                <a:gd name="T10" fmla="*/ 39 w 117"/>
                <a:gd name="T11" fmla="*/ 21 h 118"/>
                <a:gd name="T12" fmla="*/ 11 w 117"/>
                <a:gd name="T13" fmla="*/ 21 h 118"/>
                <a:gd name="T14" fmla="*/ 0 w 117"/>
                <a:gd name="T15" fmla="*/ 21 h 118"/>
                <a:gd name="T16" fmla="*/ 0 w 117"/>
                <a:gd name="T17" fmla="*/ 31 h 118"/>
                <a:gd name="T18" fmla="*/ 11 w 117"/>
                <a:gd name="T19" fmla="*/ 31 h 118"/>
                <a:gd name="T20" fmla="*/ 11 w 117"/>
                <a:gd name="T21" fmla="*/ 118 h 118"/>
                <a:gd name="T22" fmla="*/ 107 w 117"/>
                <a:gd name="T23" fmla="*/ 118 h 118"/>
                <a:gd name="T24" fmla="*/ 107 w 117"/>
                <a:gd name="T25" fmla="*/ 31 h 118"/>
                <a:gd name="T26" fmla="*/ 117 w 117"/>
                <a:gd name="T27" fmla="*/ 31 h 118"/>
                <a:gd name="T28" fmla="*/ 117 w 117"/>
                <a:gd name="T29" fmla="*/ 21 h 118"/>
                <a:gd name="T30" fmla="*/ 50 w 117"/>
                <a:gd name="T31" fmla="*/ 10 h 118"/>
                <a:gd name="T32" fmla="*/ 68 w 117"/>
                <a:gd name="T33" fmla="*/ 10 h 118"/>
                <a:gd name="T34" fmla="*/ 68 w 117"/>
                <a:gd name="T35" fmla="*/ 21 h 118"/>
                <a:gd name="T36" fmla="*/ 50 w 117"/>
                <a:gd name="T37" fmla="*/ 21 h 118"/>
                <a:gd name="T38" fmla="*/ 50 w 117"/>
                <a:gd name="T39" fmla="*/ 10 h 118"/>
                <a:gd name="T40" fmla="*/ 95 w 117"/>
                <a:gd name="T41" fmla="*/ 105 h 118"/>
                <a:gd name="T42" fmla="*/ 21 w 117"/>
                <a:gd name="T43" fmla="*/ 105 h 118"/>
                <a:gd name="T44" fmla="*/ 21 w 117"/>
                <a:gd name="T45" fmla="*/ 31 h 118"/>
                <a:gd name="T46" fmla="*/ 39 w 117"/>
                <a:gd name="T47" fmla="*/ 31 h 118"/>
                <a:gd name="T48" fmla="*/ 78 w 117"/>
                <a:gd name="T49" fmla="*/ 31 h 118"/>
                <a:gd name="T50" fmla="*/ 95 w 117"/>
                <a:gd name="T51" fmla="*/ 31 h 118"/>
                <a:gd name="T52" fmla="*/ 95 w 117"/>
                <a:gd name="T53" fmla="*/ 10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18">
                  <a:moveTo>
                    <a:pt x="117" y="21"/>
                  </a:moveTo>
                  <a:lnTo>
                    <a:pt x="107" y="21"/>
                  </a:lnTo>
                  <a:lnTo>
                    <a:pt x="78" y="21"/>
                  </a:lnTo>
                  <a:lnTo>
                    <a:pt x="78" y="0"/>
                  </a:lnTo>
                  <a:lnTo>
                    <a:pt x="39" y="0"/>
                  </a:lnTo>
                  <a:lnTo>
                    <a:pt x="39" y="21"/>
                  </a:lnTo>
                  <a:lnTo>
                    <a:pt x="11" y="21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11" y="31"/>
                  </a:lnTo>
                  <a:lnTo>
                    <a:pt x="11" y="118"/>
                  </a:lnTo>
                  <a:lnTo>
                    <a:pt x="107" y="118"/>
                  </a:lnTo>
                  <a:lnTo>
                    <a:pt x="107" y="31"/>
                  </a:lnTo>
                  <a:lnTo>
                    <a:pt x="117" y="31"/>
                  </a:lnTo>
                  <a:lnTo>
                    <a:pt x="117" y="21"/>
                  </a:lnTo>
                  <a:close/>
                  <a:moveTo>
                    <a:pt x="50" y="10"/>
                  </a:moveTo>
                  <a:lnTo>
                    <a:pt x="68" y="10"/>
                  </a:lnTo>
                  <a:lnTo>
                    <a:pt x="68" y="21"/>
                  </a:lnTo>
                  <a:lnTo>
                    <a:pt x="50" y="21"/>
                  </a:lnTo>
                  <a:lnTo>
                    <a:pt x="50" y="10"/>
                  </a:lnTo>
                  <a:close/>
                  <a:moveTo>
                    <a:pt x="95" y="105"/>
                  </a:moveTo>
                  <a:lnTo>
                    <a:pt x="21" y="105"/>
                  </a:lnTo>
                  <a:lnTo>
                    <a:pt x="21" y="31"/>
                  </a:lnTo>
                  <a:lnTo>
                    <a:pt x="39" y="31"/>
                  </a:lnTo>
                  <a:lnTo>
                    <a:pt x="78" y="31"/>
                  </a:lnTo>
                  <a:lnTo>
                    <a:pt x="95" y="31"/>
                  </a:lnTo>
                  <a:lnTo>
                    <a:pt x="95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  <p:sp>
          <p:nvSpPr>
            <p:cNvPr id="6161" name="Rectangle 17"/>
            <p:cNvSpPr>
              <a:spLocks noChangeArrowheads="1"/>
            </p:cNvSpPr>
            <p:nvPr/>
          </p:nvSpPr>
          <p:spPr bwMode="auto">
            <a:xfrm>
              <a:off x="36" y="48"/>
              <a:ext cx="12" cy="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69" y="48"/>
              <a:ext cx="11" cy="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</p:grpSp>
      <p:grpSp>
        <p:nvGrpSpPr>
          <p:cNvPr id="6163" name="Group 19"/>
          <p:cNvGrpSpPr>
            <a:grpSpLocks/>
          </p:cNvGrpSpPr>
          <p:nvPr/>
        </p:nvGrpSpPr>
        <p:grpSpPr bwMode="auto">
          <a:xfrm>
            <a:off x="1200151" y="3728510"/>
            <a:ext cx="222250" cy="254000"/>
            <a:chOff x="0" y="0"/>
            <a:chExt cx="105" cy="120"/>
          </a:xfrm>
        </p:grpSpPr>
        <p:sp>
          <p:nvSpPr>
            <p:cNvPr id="6164" name="Freeform 20"/>
            <p:cNvSpPr>
              <a:spLocks/>
            </p:cNvSpPr>
            <p:nvPr/>
          </p:nvSpPr>
          <p:spPr bwMode="auto">
            <a:xfrm>
              <a:off x="18" y="47"/>
              <a:ext cx="53" cy="26"/>
            </a:xfrm>
            <a:custGeom>
              <a:avLst/>
              <a:gdLst>
                <a:gd name="T0" fmla="*/ 18 w 35"/>
                <a:gd name="T1" fmla="*/ 11 h 17"/>
                <a:gd name="T2" fmla="*/ 7 w 35"/>
                <a:gd name="T3" fmla="*/ 0 h 17"/>
                <a:gd name="T4" fmla="*/ 0 w 35"/>
                <a:gd name="T5" fmla="*/ 0 h 17"/>
                <a:gd name="T6" fmla="*/ 18 w 35"/>
                <a:gd name="T7" fmla="*/ 17 h 17"/>
                <a:gd name="T8" fmla="*/ 35 w 35"/>
                <a:gd name="T9" fmla="*/ 0 h 17"/>
                <a:gd name="T10" fmla="*/ 28 w 35"/>
                <a:gd name="T11" fmla="*/ 0 h 17"/>
                <a:gd name="T12" fmla="*/ 18 w 35"/>
                <a:gd name="T13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7">
                  <a:moveTo>
                    <a:pt x="18" y="11"/>
                  </a:moveTo>
                  <a:cubicBezTo>
                    <a:pt x="12" y="11"/>
                    <a:pt x="7" y="6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8" y="17"/>
                    <a:pt x="18" y="17"/>
                  </a:cubicBezTo>
                  <a:cubicBezTo>
                    <a:pt x="27" y="17"/>
                    <a:pt x="35" y="10"/>
                    <a:pt x="3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3" y="11"/>
                    <a:pt x="18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  <p:sp>
          <p:nvSpPr>
            <p:cNvPr id="6165" name="Freeform 21"/>
            <p:cNvSpPr>
              <a:spLocks noEditPoints="1"/>
            </p:cNvSpPr>
            <p:nvPr/>
          </p:nvSpPr>
          <p:spPr bwMode="auto">
            <a:xfrm>
              <a:off x="0" y="0"/>
              <a:ext cx="105" cy="120"/>
            </a:xfrm>
            <a:custGeom>
              <a:avLst/>
              <a:gdLst>
                <a:gd name="T0" fmla="*/ 105 w 105"/>
                <a:gd name="T1" fmla="*/ 0 h 120"/>
                <a:gd name="T2" fmla="*/ 23 w 105"/>
                <a:gd name="T3" fmla="*/ 0 h 120"/>
                <a:gd name="T4" fmla="*/ 23 w 105"/>
                <a:gd name="T5" fmla="*/ 18 h 120"/>
                <a:gd name="T6" fmla="*/ 0 w 105"/>
                <a:gd name="T7" fmla="*/ 18 h 120"/>
                <a:gd name="T8" fmla="*/ 0 w 105"/>
                <a:gd name="T9" fmla="*/ 120 h 120"/>
                <a:gd name="T10" fmla="*/ 89 w 105"/>
                <a:gd name="T11" fmla="*/ 120 h 120"/>
                <a:gd name="T12" fmla="*/ 89 w 105"/>
                <a:gd name="T13" fmla="*/ 97 h 120"/>
                <a:gd name="T14" fmla="*/ 105 w 105"/>
                <a:gd name="T15" fmla="*/ 97 h 120"/>
                <a:gd name="T16" fmla="*/ 105 w 105"/>
                <a:gd name="T17" fmla="*/ 0 h 120"/>
                <a:gd name="T18" fmla="*/ 78 w 105"/>
                <a:gd name="T19" fmla="*/ 109 h 120"/>
                <a:gd name="T20" fmla="*/ 11 w 105"/>
                <a:gd name="T21" fmla="*/ 109 h 120"/>
                <a:gd name="T22" fmla="*/ 11 w 105"/>
                <a:gd name="T23" fmla="*/ 29 h 120"/>
                <a:gd name="T24" fmla="*/ 23 w 105"/>
                <a:gd name="T25" fmla="*/ 29 h 120"/>
                <a:gd name="T26" fmla="*/ 78 w 105"/>
                <a:gd name="T27" fmla="*/ 29 h 120"/>
                <a:gd name="T28" fmla="*/ 78 w 105"/>
                <a:gd name="T29" fmla="*/ 97 h 120"/>
                <a:gd name="T30" fmla="*/ 78 w 105"/>
                <a:gd name="T31" fmla="*/ 109 h 120"/>
                <a:gd name="T32" fmla="*/ 96 w 105"/>
                <a:gd name="T33" fmla="*/ 86 h 120"/>
                <a:gd name="T34" fmla="*/ 89 w 105"/>
                <a:gd name="T35" fmla="*/ 86 h 120"/>
                <a:gd name="T36" fmla="*/ 89 w 105"/>
                <a:gd name="T37" fmla="*/ 18 h 120"/>
                <a:gd name="T38" fmla="*/ 32 w 105"/>
                <a:gd name="T39" fmla="*/ 18 h 120"/>
                <a:gd name="T40" fmla="*/ 32 w 105"/>
                <a:gd name="T41" fmla="*/ 11 h 120"/>
                <a:gd name="T42" fmla="*/ 96 w 105"/>
                <a:gd name="T43" fmla="*/ 11 h 120"/>
                <a:gd name="T44" fmla="*/ 96 w 105"/>
                <a:gd name="T45" fmla="*/ 8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20">
                  <a:moveTo>
                    <a:pt x="105" y="0"/>
                  </a:moveTo>
                  <a:lnTo>
                    <a:pt x="23" y="0"/>
                  </a:lnTo>
                  <a:lnTo>
                    <a:pt x="23" y="18"/>
                  </a:lnTo>
                  <a:lnTo>
                    <a:pt x="0" y="18"/>
                  </a:lnTo>
                  <a:lnTo>
                    <a:pt x="0" y="120"/>
                  </a:lnTo>
                  <a:lnTo>
                    <a:pt x="89" y="120"/>
                  </a:lnTo>
                  <a:lnTo>
                    <a:pt x="89" y="97"/>
                  </a:lnTo>
                  <a:lnTo>
                    <a:pt x="105" y="97"/>
                  </a:lnTo>
                  <a:lnTo>
                    <a:pt x="105" y="0"/>
                  </a:lnTo>
                  <a:close/>
                  <a:moveTo>
                    <a:pt x="78" y="109"/>
                  </a:moveTo>
                  <a:lnTo>
                    <a:pt x="11" y="109"/>
                  </a:lnTo>
                  <a:lnTo>
                    <a:pt x="11" y="29"/>
                  </a:lnTo>
                  <a:lnTo>
                    <a:pt x="23" y="29"/>
                  </a:lnTo>
                  <a:lnTo>
                    <a:pt x="78" y="29"/>
                  </a:lnTo>
                  <a:lnTo>
                    <a:pt x="78" y="97"/>
                  </a:lnTo>
                  <a:lnTo>
                    <a:pt x="78" y="109"/>
                  </a:lnTo>
                  <a:close/>
                  <a:moveTo>
                    <a:pt x="96" y="86"/>
                  </a:moveTo>
                  <a:lnTo>
                    <a:pt x="89" y="86"/>
                  </a:lnTo>
                  <a:lnTo>
                    <a:pt x="89" y="18"/>
                  </a:lnTo>
                  <a:lnTo>
                    <a:pt x="32" y="18"/>
                  </a:lnTo>
                  <a:lnTo>
                    <a:pt x="32" y="11"/>
                  </a:lnTo>
                  <a:lnTo>
                    <a:pt x="96" y="11"/>
                  </a:lnTo>
                  <a:lnTo>
                    <a:pt x="96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7">
                <a:solidFill>
                  <a:schemeClr val="bg1"/>
                </a:solidFill>
              </a:endParaRPr>
            </a:p>
          </p:txBody>
        </p:sp>
      </p:grp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1488018" y="3711577"/>
            <a:ext cx="1374094" cy="29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327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4002618" y="3711577"/>
            <a:ext cx="1374094" cy="29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327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6449485" y="3711577"/>
            <a:ext cx="1374094" cy="29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327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8989484" y="3711577"/>
            <a:ext cx="1374094" cy="29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327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1295401" y="2458712"/>
            <a:ext cx="1919817" cy="78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5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6201835" y="2320926"/>
            <a:ext cx="1919817" cy="78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5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3848101" y="4382559"/>
            <a:ext cx="1919817" cy="78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5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8754535" y="4382559"/>
            <a:ext cx="1919817" cy="78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5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1811868" y="4441827"/>
            <a:ext cx="8098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4800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6745819" y="4441827"/>
            <a:ext cx="8098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48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4349752" y="2397127"/>
            <a:ext cx="8098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480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9283701" y="2397127"/>
            <a:ext cx="8098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4800">
                <a:solidFill>
                  <a:schemeClr val="bg1"/>
                </a:solidFill>
              </a:rPr>
              <a:t>04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523880" y="500105"/>
            <a:ext cx="649860" cy="356238"/>
            <a:chOff x="779509" y="484063"/>
            <a:chExt cx="631151" cy="345982"/>
          </a:xfrm>
        </p:grpSpPr>
        <p:sp>
          <p:nvSpPr>
            <p:cNvPr id="37" name="矩形 36"/>
            <p:cNvSpPr/>
            <p:nvPr/>
          </p:nvSpPr>
          <p:spPr>
            <a:xfrm rot="2700000">
              <a:off x="779509" y="484063"/>
              <a:ext cx="345982" cy="34598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 rot="2700000">
              <a:off x="1074027" y="488740"/>
              <a:ext cx="336633" cy="336633"/>
            </a:xfrm>
            <a:prstGeom prst="rect">
              <a:avLst/>
            </a:prstGeom>
            <a:solidFill>
              <a:srgbClr val="0070C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1259140" y="433135"/>
            <a:ext cx="6551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单击此处添加文字内容</a:t>
            </a:r>
            <a:endParaRPr lang="zh-CN" altLang="en-US" sz="28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163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6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6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6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6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6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6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750" fill="hold"/>
                                            <p:tgtEl>
                                              <p:spTgt spid="6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750" fill="hold"/>
                                            <p:tgtEl>
                                              <p:spTgt spid="6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750" fill="hold"/>
                                            <p:tgtEl>
                                              <p:spTgt spid="6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750" fill="hold"/>
                                            <p:tgtEl>
                                              <p:spTgt spid="6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6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750" fill="hold"/>
                                            <p:tgtEl>
                                              <p:spTgt spid="6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750" fill="hold"/>
                                            <p:tgtEl>
                                              <p:spTgt spid="6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750" fill="hold"/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750" fill="hold"/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750" fill="hold"/>
                                            <p:tgtEl>
                                              <p:spTgt spid="6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750" fill="hold"/>
                                            <p:tgtEl>
                                              <p:spTgt spid="6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6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6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750" fill="hold"/>
                                            <p:tgtEl>
                                              <p:spTgt spid="6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750" fill="hold"/>
                                            <p:tgtEl>
                                              <p:spTgt spid="6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 p14:presetBounceEnd="60000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750" fill="hold"/>
                                            <p:tgtEl>
                                              <p:spTgt spid="6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750" fill="hold"/>
                                            <p:tgtEl>
                                              <p:spTgt spid="6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 p14:presetBounceEnd="6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750" fill="hold"/>
                                            <p:tgtEl>
                                              <p:spTgt spid="6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750" fill="hold"/>
                                            <p:tgtEl>
                                              <p:spTgt spid="6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nodeType="withEffect" p14:presetBounceEnd="6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5" dur="750" fill="hold"/>
                                            <p:tgtEl>
                                              <p:spTgt spid="6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6" dur="750" fill="hold"/>
                                            <p:tgtEl>
                                              <p:spTgt spid="6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 p14:presetBounceEnd="60000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9" dur="750" fill="hold"/>
                                            <p:tgtEl>
                                              <p:spTgt spid="6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0" dur="750" fill="hold"/>
                                            <p:tgtEl>
                                              <p:spTgt spid="6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 p14:presetBounceEnd="60000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750" fill="hold"/>
                                            <p:tgtEl>
                                              <p:spTgt spid="6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750" fill="hold"/>
                                            <p:tgtEl>
                                              <p:spTgt spid="6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 p14:presetBounceEnd="60000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7" dur="750" fill="hold"/>
                                            <p:tgtEl>
                                              <p:spTgt spid="6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8" dur="750" fill="hold"/>
                                            <p:tgtEl>
                                              <p:spTgt spid="6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 p14:presetBounceEnd="6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1" dur="750" fill="hold"/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2" dur="750" fill="hold"/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 p14:presetBounceEnd="60000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750" fill="hold"/>
                                            <p:tgtEl>
                                              <p:spTgt spid="6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750" fill="hold"/>
                                            <p:tgtEl>
                                              <p:spTgt spid="6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 p14:presetBounceEnd="60000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9" dur="750" fill="hold"/>
                                            <p:tgtEl>
                                              <p:spTgt spid="61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0" dur="750" fill="hold"/>
                                            <p:tgtEl>
                                              <p:spTgt spid="61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grpId="0" nodeType="withEffect" p14:presetBounceEnd="60000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3" dur="750" fill="hold"/>
                                            <p:tgtEl>
                                              <p:spTgt spid="6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4" dur="750" fill="hold"/>
                                            <p:tgtEl>
                                              <p:spTgt spid="6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47" grpId="0" animBg="1"/>
          <p:bldP spid="6148" grpId="0" animBg="1"/>
          <p:bldP spid="6149" grpId="0" animBg="1"/>
          <p:bldP spid="6150" grpId="0" animBg="1"/>
          <p:bldP spid="6166" grpId="0"/>
          <p:bldP spid="6167" grpId="0"/>
          <p:bldP spid="6168" grpId="0"/>
          <p:bldP spid="6169" grpId="0"/>
          <p:bldP spid="6170" grpId="0"/>
          <p:bldP spid="6171" grpId="0"/>
          <p:bldP spid="6172" grpId="0"/>
          <p:bldP spid="6173" grpId="0"/>
          <p:bldP spid="6174" grpId="0"/>
          <p:bldP spid="6175" grpId="0"/>
          <p:bldP spid="6176" grpId="0"/>
          <p:bldP spid="617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6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6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6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6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6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6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6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6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6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6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6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6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6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6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6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6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6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6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6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6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6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6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6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6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6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6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6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6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61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61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grpId="0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750" fill="hold"/>
                                            <p:tgtEl>
                                              <p:spTgt spid="6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750" fill="hold"/>
                                            <p:tgtEl>
                                              <p:spTgt spid="6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47" grpId="0" animBg="1"/>
          <p:bldP spid="6148" grpId="0" animBg="1"/>
          <p:bldP spid="6149" grpId="0" animBg="1"/>
          <p:bldP spid="6150" grpId="0" animBg="1"/>
          <p:bldP spid="6166" grpId="0"/>
          <p:bldP spid="6167" grpId="0"/>
          <p:bldP spid="6168" grpId="0"/>
          <p:bldP spid="6169" grpId="0"/>
          <p:bldP spid="6170" grpId="0"/>
          <p:bldP spid="6171" grpId="0"/>
          <p:bldP spid="6172" grpId="0"/>
          <p:bldP spid="6173" grpId="0"/>
          <p:bldP spid="6174" grpId="0"/>
          <p:bldP spid="6175" grpId="0"/>
          <p:bldP spid="6176" grpId="0"/>
          <p:bldP spid="6177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067054" y="2441365"/>
            <a:ext cx="3308060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  <a:prstDash val="sys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286686" y="3348330"/>
            <a:ext cx="3088428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  <a:prstDash val="sys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067054" y="4255295"/>
            <a:ext cx="3308060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  <a:prstDash val="sys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2" idx="5"/>
          </p:cNvCxnSpPr>
          <p:nvPr/>
        </p:nvCxnSpPr>
        <p:spPr>
          <a:xfrm>
            <a:off x="3609042" y="5132090"/>
            <a:ext cx="3766071" cy="30171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  <a:prstDash val="sys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그룹 50"/>
          <p:cNvGrpSpPr/>
          <p:nvPr/>
        </p:nvGrpSpPr>
        <p:grpSpPr>
          <a:xfrm>
            <a:off x="3155705" y="3054085"/>
            <a:ext cx="2139541" cy="2004453"/>
            <a:chOff x="5708365" y="2124044"/>
            <a:chExt cx="1249407" cy="1247184"/>
          </a:xfrm>
          <a:solidFill>
            <a:schemeClr val="tx1">
              <a:lumMod val="65000"/>
              <a:lumOff val="35000"/>
            </a:schemeClr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9" name="Freeform 6"/>
            <p:cNvSpPr>
              <a:spLocks/>
            </p:cNvSpPr>
            <p:nvPr/>
          </p:nvSpPr>
          <p:spPr bwMode="auto">
            <a:xfrm rot="18900000">
              <a:off x="5708365" y="2124044"/>
              <a:ext cx="1249407" cy="1247184"/>
            </a:xfrm>
            <a:custGeom>
              <a:avLst/>
              <a:gdLst>
                <a:gd name="T0" fmla="*/ 720 w 721"/>
                <a:gd name="T1" fmla="*/ 356 h 720"/>
                <a:gd name="T2" fmla="*/ 721 w 721"/>
                <a:gd name="T3" fmla="*/ 542 h 720"/>
                <a:gd name="T4" fmla="*/ 535 w 721"/>
                <a:gd name="T5" fmla="*/ 542 h 720"/>
                <a:gd name="T6" fmla="*/ 526 w 721"/>
                <a:gd name="T7" fmla="*/ 543 h 720"/>
                <a:gd name="T8" fmla="*/ 506 w 721"/>
                <a:gd name="T9" fmla="*/ 603 h 720"/>
                <a:gd name="T10" fmla="*/ 522 w 721"/>
                <a:gd name="T11" fmla="*/ 643 h 720"/>
                <a:gd name="T12" fmla="*/ 445 w 721"/>
                <a:gd name="T13" fmla="*/ 720 h 720"/>
                <a:gd name="T14" fmla="*/ 369 w 721"/>
                <a:gd name="T15" fmla="*/ 643 h 720"/>
                <a:gd name="T16" fmla="*/ 385 w 721"/>
                <a:gd name="T17" fmla="*/ 603 h 720"/>
                <a:gd name="T18" fmla="*/ 365 w 721"/>
                <a:gd name="T19" fmla="*/ 543 h 720"/>
                <a:gd name="T20" fmla="*/ 356 w 721"/>
                <a:gd name="T21" fmla="*/ 542 h 720"/>
                <a:gd name="T22" fmla="*/ 179 w 721"/>
                <a:gd name="T23" fmla="*/ 542 h 720"/>
                <a:gd name="T24" fmla="*/ 179 w 721"/>
                <a:gd name="T25" fmla="*/ 356 h 720"/>
                <a:gd name="T26" fmla="*/ 177 w 721"/>
                <a:gd name="T27" fmla="*/ 346 h 720"/>
                <a:gd name="T28" fmla="*/ 143 w 721"/>
                <a:gd name="T29" fmla="*/ 296 h 720"/>
                <a:gd name="T30" fmla="*/ 110 w 721"/>
                <a:gd name="T31" fmla="*/ 314 h 720"/>
                <a:gd name="T32" fmla="*/ 104 w 721"/>
                <a:gd name="T33" fmla="*/ 321 h 720"/>
                <a:gd name="T34" fmla="*/ 69 w 721"/>
                <a:gd name="T35" fmla="*/ 335 h 720"/>
                <a:gd name="T36" fmla="*/ 68 w 721"/>
                <a:gd name="T37" fmla="*/ 335 h 720"/>
                <a:gd name="T38" fmla="*/ 0 w 721"/>
                <a:gd name="T39" fmla="*/ 267 h 720"/>
                <a:gd name="T40" fmla="*/ 68 w 721"/>
                <a:gd name="T41" fmla="*/ 198 h 720"/>
                <a:gd name="T42" fmla="*/ 69 w 721"/>
                <a:gd name="T43" fmla="*/ 198 h 720"/>
                <a:gd name="T44" fmla="*/ 82 w 721"/>
                <a:gd name="T45" fmla="*/ 200 h 720"/>
                <a:gd name="T46" fmla="*/ 104 w 721"/>
                <a:gd name="T47" fmla="*/ 213 h 720"/>
                <a:gd name="T48" fmla="*/ 110 w 721"/>
                <a:gd name="T49" fmla="*/ 219 h 720"/>
                <a:gd name="T50" fmla="*/ 143 w 721"/>
                <a:gd name="T51" fmla="*/ 238 h 720"/>
                <a:gd name="T52" fmla="*/ 177 w 721"/>
                <a:gd name="T53" fmla="*/ 188 h 720"/>
                <a:gd name="T54" fmla="*/ 179 w 721"/>
                <a:gd name="T55" fmla="*/ 177 h 720"/>
                <a:gd name="T56" fmla="*/ 179 w 721"/>
                <a:gd name="T57" fmla="*/ 0 h 720"/>
                <a:gd name="T58" fmla="*/ 179 w 721"/>
                <a:gd name="T59" fmla="*/ 0 h 720"/>
                <a:gd name="T60" fmla="*/ 179 w 721"/>
                <a:gd name="T61" fmla="*/ 0 h 720"/>
                <a:gd name="T62" fmla="*/ 356 w 721"/>
                <a:gd name="T63" fmla="*/ 0 h 720"/>
                <a:gd name="T64" fmla="*/ 363 w 721"/>
                <a:gd name="T65" fmla="*/ 1 h 720"/>
                <a:gd name="T66" fmla="*/ 400 w 721"/>
                <a:gd name="T67" fmla="*/ 18 h 720"/>
                <a:gd name="T68" fmla="*/ 386 w 721"/>
                <a:gd name="T69" fmla="*/ 40 h 720"/>
                <a:gd name="T70" fmla="*/ 379 w 721"/>
                <a:gd name="T71" fmla="*/ 47 h 720"/>
                <a:gd name="T72" fmla="*/ 360 w 721"/>
                <a:gd name="T73" fmla="*/ 93 h 720"/>
                <a:gd name="T74" fmla="*/ 445 w 721"/>
                <a:gd name="T75" fmla="*/ 178 h 720"/>
                <a:gd name="T76" fmla="*/ 530 w 721"/>
                <a:gd name="T77" fmla="*/ 93 h 720"/>
                <a:gd name="T78" fmla="*/ 512 w 721"/>
                <a:gd name="T79" fmla="*/ 47 h 720"/>
                <a:gd name="T80" fmla="*/ 505 w 721"/>
                <a:gd name="T81" fmla="*/ 40 h 720"/>
                <a:gd name="T82" fmla="*/ 491 w 721"/>
                <a:gd name="T83" fmla="*/ 18 h 720"/>
                <a:gd name="T84" fmla="*/ 528 w 721"/>
                <a:gd name="T85" fmla="*/ 1 h 720"/>
                <a:gd name="T86" fmla="*/ 535 w 721"/>
                <a:gd name="T87" fmla="*/ 0 h 720"/>
                <a:gd name="T88" fmla="*/ 721 w 721"/>
                <a:gd name="T89" fmla="*/ 0 h 720"/>
                <a:gd name="T90" fmla="*/ 720 w 721"/>
                <a:gd name="T91" fmla="*/ 177 h 720"/>
                <a:gd name="T92" fmla="*/ 719 w 721"/>
                <a:gd name="T93" fmla="*/ 186 h 720"/>
                <a:gd name="T94" fmla="*/ 693 w 721"/>
                <a:gd name="T95" fmla="*/ 229 h 720"/>
                <a:gd name="T96" fmla="*/ 659 w 721"/>
                <a:gd name="T97" fmla="*/ 206 h 720"/>
                <a:gd name="T98" fmla="*/ 620 w 721"/>
                <a:gd name="T99" fmla="*/ 190 h 720"/>
                <a:gd name="T100" fmla="*/ 619 w 721"/>
                <a:gd name="T101" fmla="*/ 190 h 720"/>
                <a:gd name="T102" fmla="*/ 542 w 721"/>
                <a:gd name="T103" fmla="*/ 267 h 720"/>
                <a:gd name="T104" fmla="*/ 619 w 721"/>
                <a:gd name="T105" fmla="*/ 343 h 720"/>
                <a:gd name="T106" fmla="*/ 620 w 721"/>
                <a:gd name="T107" fmla="*/ 343 h 720"/>
                <a:gd name="T108" fmla="*/ 659 w 721"/>
                <a:gd name="T109" fmla="*/ 327 h 720"/>
                <a:gd name="T110" fmla="*/ 693 w 721"/>
                <a:gd name="T111" fmla="*/ 304 h 720"/>
                <a:gd name="T112" fmla="*/ 719 w 721"/>
                <a:gd name="T113" fmla="*/ 348 h 720"/>
                <a:gd name="T114" fmla="*/ 720 w 721"/>
                <a:gd name="T115" fmla="*/ 356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1" h="720">
                  <a:moveTo>
                    <a:pt x="720" y="356"/>
                  </a:moveTo>
                  <a:cubicBezTo>
                    <a:pt x="721" y="542"/>
                    <a:pt x="721" y="542"/>
                    <a:pt x="721" y="542"/>
                  </a:cubicBezTo>
                  <a:cubicBezTo>
                    <a:pt x="535" y="542"/>
                    <a:pt x="535" y="542"/>
                    <a:pt x="535" y="542"/>
                  </a:cubicBezTo>
                  <a:cubicBezTo>
                    <a:pt x="532" y="542"/>
                    <a:pt x="529" y="542"/>
                    <a:pt x="526" y="543"/>
                  </a:cubicBezTo>
                  <a:cubicBezTo>
                    <a:pt x="455" y="559"/>
                    <a:pt x="489" y="583"/>
                    <a:pt x="506" y="603"/>
                  </a:cubicBezTo>
                  <a:cubicBezTo>
                    <a:pt x="523" y="623"/>
                    <a:pt x="522" y="643"/>
                    <a:pt x="522" y="643"/>
                  </a:cubicBezTo>
                  <a:cubicBezTo>
                    <a:pt x="522" y="686"/>
                    <a:pt x="488" y="720"/>
                    <a:pt x="445" y="720"/>
                  </a:cubicBezTo>
                  <a:cubicBezTo>
                    <a:pt x="403" y="720"/>
                    <a:pt x="369" y="686"/>
                    <a:pt x="369" y="643"/>
                  </a:cubicBezTo>
                  <a:cubicBezTo>
                    <a:pt x="369" y="643"/>
                    <a:pt x="368" y="623"/>
                    <a:pt x="385" y="603"/>
                  </a:cubicBezTo>
                  <a:cubicBezTo>
                    <a:pt x="402" y="583"/>
                    <a:pt x="436" y="559"/>
                    <a:pt x="365" y="543"/>
                  </a:cubicBezTo>
                  <a:cubicBezTo>
                    <a:pt x="362" y="542"/>
                    <a:pt x="359" y="542"/>
                    <a:pt x="356" y="542"/>
                  </a:cubicBezTo>
                  <a:cubicBezTo>
                    <a:pt x="179" y="542"/>
                    <a:pt x="179" y="542"/>
                    <a:pt x="179" y="542"/>
                  </a:cubicBezTo>
                  <a:cubicBezTo>
                    <a:pt x="179" y="356"/>
                    <a:pt x="179" y="356"/>
                    <a:pt x="179" y="356"/>
                  </a:cubicBezTo>
                  <a:cubicBezTo>
                    <a:pt x="179" y="353"/>
                    <a:pt x="178" y="349"/>
                    <a:pt x="177" y="346"/>
                  </a:cubicBezTo>
                  <a:cubicBezTo>
                    <a:pt x="172" y="322"/>
                    <a:pt x="163" y="296"/>
                    <a:pt x="143" y="296"/>
                  </a:cubicBezTo>
                  <a:cubicBezTo>
                    <a:pt x="131" y="296"/>
                    <a:pt x="120" y="305"/>
                    <a:pt x="110" y="314"/>
                  </a:cubicBezTo>
                  <a:cubicBezTo>
                    <a:pt x="108" y="317"/>
                    <a:pt x="106" y="319"/>
                    <a:pt x="104" y="321"/>
                  </a:cubicBezTo>
                  <a:cubicBezTo>
                    <a:pt x="88" y="334"/>
                    <a:pt x="72" y="335"/>
                    <a:pt x="69" y="335"/>
                  </a:cubicBezTo>
                  <a:cubicBezTo>
                    <a:pt x="68" y="335"/>
                    <a:pt x="68" y="335"/>
                    <a:pt x="68" y="335"/>
                  </a:cubicBezTo>
                  <a:cubicBezTo>
                    <a:pt x="31" y="335"/>
                    <a:pt x="0" y="304"/>
                    <a:pt x="0" y="267"/>
                  </a:cubicBezTo>
                  <a:cubicBezTo>
                    <a:pt x="0" y="229"/>
                    <a:pt x="31" y="198"/>
                    <a:pt x="68" y="198"/>
                  </a:cubicBezTo>
                  <a:cubicBezTo>
                    <a:pt x="69" y="198"/>
                    <a:pt x="69" y="198"/>
                    <a:pt x="69" y="198"/>
                  </a:cubicBezTo>
                  <a:cubicBezTo>
                    <a:pt x="71" y="198"/>
                    <a:pt x="75" y="199"/>
                    <a:pt x="82" y="200"/>
                  </a:cubicBezTo>
                  <a:cubicBezTo>
                    <a:pt x="88" y="202"/>
                    <a:pt x="96" y="206"/>
                    <a:pt x="104" y="213"/>
                  </a:cubicBezTo>
                  <a:cubicBezTo>
                    <a:pt x="106" y="215"/>
                    <a:pt x="108" y="217"/>
                    <a:pt x="110" y="219"/>
                  </a:cubicBezTo>
                  <a:cubicBezTo>
                    <a:pt x="120" y="228"/>
                    <a:pt x="131" y="238"/>
                    <a:pt x="143" y="238"/>
                  </a:cubicBezTo>
                  <a:cubicBezTo>
                    <a:pt x="163" y="238"/>
                    <a:pt x="172" y="211"/>
                    <a:pt x="177" y="188"/>
                  </a:cubicBezTo>
                  <a:cubicBezTo>
                    <a:pt x="178" y="184"/>
                    <a:pt x="179" y="181"/>
                    <a:pt x="179" y="177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8" y="0"/>
                    <a:pt x="360" y="0"/>
                    <a:pt x="363" y="1"/>
                  </a:cubicBezTo>
                  <a:cubicBezTo>
                    <a:pt x="394" y="8"/>
                    <a:pt x="399" y="16"/>
                    <a:pt x="400" y="18"/>
                  </a:cubicBezTo>
                  <a:cubicBezTo>
                    <a:pt x="401" y="23"/>
                    <a:pt x="392" y="33"/>
                    <a:pt x="386" y="40"/>
                  </a:cubicBezTo>
                  <a:cubicBezTo>
                    <a:pt x="383" y="42"/>
                    <a:pt x="381" y="45"/>
                    <a:pt x="379" y="47"/>
                  </a:cubicBezTo>
                  <a:cubicBezTo>
                    <a:pt x="360" y="69"/>
                    <a:pt x="360" y="90"/>
                    <a:pt x="360" y="93"/>
                  </a:cubicBezTo>
                  <a:cubicBezTo>
                    <a:pt x="360" y="140"/>
                    <a:pt x="399" y="178"/>
                    <a:pt x="445" y="178"/>
                  </a:cubicBezTo>
                  <a:cubicBezTo>
                    <a:pt x="492" y="178"/>
                    <a:pt x="530" y="140"/>
                    <a:pt x="530" y="93"/>
                  </a:cubicBezTo>
                  <a:cubicBezTo>
                    <a:pt x="530" y="90"/>
                    <a:pt x="531" y="68"/>
                    <a:pt x="512" y="47"/>
                  </a:cubicBezTo>
                  <a:cubicBezTo>
                    <a:pt x="510" y="45"/>
                    <a:pt x="508" y="42"/>
                    <a:pt x="505" y="40"/>
                  </a:cubicBezTo>
                  <a:cubicBezTo>
                    <a:pt x="499" y="33"/>
                    <a:pt x="490" y="23"/>
                    <a:pt x="491" y="18"/>
                  </a:cubicBezTo>
                  <a:cubicBezTo>
                    <a:pt x="492" y="16"/>
                    <a:pt x="497" y="8"/>
                    <a:pt x="528" y="1"/>
                  </a:cubicBezTo>
                  <a:cubicBezTo>
                    <a:pt x="530" y="0"/>
                    <a:pt x="533" y="0"/>
                    <a:pt x="535" y="0"/>
                  </a:cubicBezTo>
                  <a:cubicBezTo>
                    <a:pt x="721" y="0"/>
                    <a:pt x="721" y="0"/>
                    <a:pt x="721" y="0"/>
                  </a:cubicBezTo>
                  <a:cubicBezTo>
                    <a:pt x="720" y="177"/>
                    <a:pt x="720" y="177"/>
                    <a:pt x="720" y="177"/>
                  </a:cubicBezTo>
                  <a:cubicBezTo>
                    <a:pt x="720" y="180"/>
                    <a:pt x="720" y="183"/>
                    <a:pt x="719" y="186"/>
                  </a:cubicBezTo>
                  <a:cubicBezTo>
                    <a:pt x="712" y="219"/>
                    <a:pt x="703" y="229"/>
                    <a:pt x="693" y="229"/>
                  </a:cubicBezTo>
                  <a:cubicBezTo>
                    <a:pt x="682" y="229"/>
                    <a:pt x="670" y="215"/>
                    <a:pt x="659" y="206"/>
                  </a:cubicBezTo>
                  <a:cubicBezTo>
                    <a:pt x="642" y="191"/>
                    <a:pt x="624" y="190"/>
                    <a:pt x="620" y="190"/>
                  </a:cubicBezTo>
                  <a:cubicBezTo>
                    <a:pt x="619" y="190"/>
                    <a:pt x="619" y="190"/>
                    <a:pt x="619" y="190"/>
                  </a:cubicBezTo>
                  <a:cubicBezTo>
                    <a:pt x="576" y="190"/>
                    <a:pt x="542" y="224"/>
                    <a:pt x="542" y="267"/>
                  </a:cubicBezTo>
                  <a:cubicBezTo>
                    <a:pt x="542" y="309"/>
                    <a:pt x="576" y="343"/>
                    <a:pt x="619" y="343"/>
                  </a:cubicBezTo>
                  <a:cubicBezTo>
                    <a:pt x="619" y="343"/>
                    <a:pt x="619" y="343"/>
                    <a:pt x="620" y="343"/>
                  </a:cubicBezTo>
                  <a:cubicBezTo>
                    <a:pt x="623" y="343"/>
                    <a:pt x="641" y="342"/>
                    <a:pt x="659" y="327"/>
                  </a:cubicBezTo>
                  <a:cubicBezTo>
                    <a:pt x="670" y="318"/>
                    <a:pt x="682" y="304"/>
                    <a:pt x="693" y="304"/>
                  </a:cubicBezTo>
                  <a:cubicBezTo>
                    <a:pt x="703" y="304"/>
                    <a:pt x="712" y="314"/>
                    <a:pt x="719" y="348"/>
                  </a:cubicBezTo>
                  <a:cubicBezTo>
                    <a:pt x="720" y="350"/>
                    <a:pt x="720" y="353"/>
                    <a:pt x="720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>
              <a:spLocks/>
            </p:cNvSpPr>
            <p:nvPr/>
          </p:nvSpPr>
          <p:spPr>
            <a:xfrm>
              <a:off x="5815803" y="2490909"/>
              <a:ext cx="1034530" cy="3802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lvl="0" algn="ctr"/>
              <a:r>
                <a:rPr lang="en-US" altLang="ko-KR" sz="227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ko-KR" altLang="en-US" sz="22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그룹 51"/>
          <p:cNvGrpSpPr/>
          <p:nvPr/>
        </p:nvGrpSpPr>
        <p:grpSpPr>
          <a:xfrm>
            <a:off x="1631662" y="3862180"/>
            <a:ext cx="2135733" cy="2004453"/>
            <a:chOff x="4807148" y="2590929"/>
            <a:chExt cx="1247184" cy="1247184"/>
          </a:xfrm>
          <a:solidFill>
            <a:schemeClr val="tx1">
              <a:lumMod val="65000"/>
              <a:lumOff val="35000"/>
            </a:schemeClr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18900000">
              <a:off x="4807148" y="2590929"/>
              <a:ext cx="1247184" cy="1247184"/>
            </a:xfrm>
            <a:custGeom>
              <a:avLst/>
              <a:gdLst>
                <a:gd name="T0" fmla="*/ 720 w 720"/>
                <a:gd name="T1" fmla="*/ 534 h 720"/>
                <a:gd name="T2" fmla="*/ 720 w 720"/>
                <a:gd name="T3" fmla="*/ 720 h 720"/>
                <a:gd name="T4" fmla="*/ 720 w 720"/>
                <a:gd name="T5" fmla="*/ 720 h 720"/>
                <a:gd name="T6" fmla="*/ 543 w 720"/>
                <a:gd name="T7" fmla="*/ 720 h 720"/>
                <a:gd name="T8" fmla="*/ 534 w 720"/>
                <a:gd name="T9" fmla="*/ 719 h 720"/>
                <a:gd name="T10" fmla="*/ 513 w 720"/>
                <a:gd name="T11" fmla="*/ 659 h 720"/>
                <a:gd name="T12" fmla="*/ 530 w 720"/>
                <a:gd name="T13" fmla="*/ 618 h 720"/>
                <a:gd name="T14" fmla="*/ 453 w 720"/>
                <a:gd name="T15" fmla="*/ 541 h 720"/>
                <a:gd name="T16" fmla="*/ 376 w 720"/>
                <a:gd name="T17" fmla="*/ 618 h 720"/>
                <a:gd name="T18" fmla="*/ 393 w 720"/>
                <a:gd name="T19" fmla="*/ 659 h 720"/>
                <a:gd name="T20" fmla="*/ 372 w 720"/>
                <a:gd name="T21" fmla="*/ 719 h 720"/>
                <a:gd name="T22" fmla="*/ 363 w 720"/>
                <a:gd name="T23" fmla="*/ 720 h 720"/>
                <a:gd name="T24" fmla="*/ 178 w 720"/>
                <a:gd name="T25" fmla="*/ 720 h 720"/>
                <a:gd name="T26" fmla="*/ 178 w 720"/>
                <a:gd name="T27" fmla="*/ 534 h 720"/>
                <a:gd name="T28" fmla="*/ 177 w 720"/>
                <a:gd name="T29" fmla="*/ 526 h 720"/>
                <a:gd name="T30" fmla="*/ 150 w 720"/>
                <a:gd name="T31" fmla="*/ 482 h 720"/>
                <a:gd name="T32" fmla="*/ 117 w 720"/>
                <a:gd name="T33" fmla="*/ 505 h 720"/>
                <a:gd name="T34" fmla="*/ 77 w 720"/>
                <a:gd name="T35" fmla="*/ 521 h 720"/>
                <a:gd name="T36" fmla="*/ 76 w 720"/>
                <a:gd name="T37" fmla="*/ 521 h 720"/>
                <a:gd name="T38" fmla="*/ 0 w 720"/>
                <a:gd name="T39" fmla="*/ 445 h 720"/>
                <a:gd name="T40" fmla="*/ 76 w 720"/>
                <a:gd name="T41" fmla="*/ 368 h 720"/>
                <a:gd name="T42" fmla="*/ 77 w 720"/>
                <a:gd name="T43" fmla="*/ 368 h 720"/>
                <a:gd name="T44" fmla="*/ 117 w 720"/>
                <a:gd name="T45" fmla="*/ 384 h 720"/>
                <a:gd name="T46" fmla="*/ 150 w 720"/>
                <a:gd name="T47" fmla="*/ 407 h 720"/>
                <a:gd name="T48" fmla="*/ 177 w 720"/>
                <a:gd name="T49" fmla="*/ 364 h 720"/>
                <a:gd name="T50" fmla="*/ 178 w 720"/>
                <a:gd name="T51" fmla="*/ 355 h 720"/>
                <a:gd name="T52" fmla="*/ 178 w 720"/>
                <a:gd name="T53" fmla="*/ 178 h 720"/>
                <a:gd name="T54" fmla="*/ 363 w 720"/>
                <a:gd name="T55" fmla="*/ 178 h 720"/>
                <a:gd name="T56" fmla="*/ 374 w 720"/>
                <a:gd name="T57" fmla="*/ 177 h 720"/>
                <a:gd name="T58" fmla="*/ 423 w 720"/>
                <a:gd name="T59" fmla="*/ 148 h 720"/>
                <a:gd name="T60" fmla="*/ 405 w 720"/>
                <a:gd name="T61" fmla="*/ 110 h 720"/>
                <a:gd name="T62" fmla="*/ 399 w 720"/>
                <a:gd name="T63" fmla="*/ 103 h 720"/>
                <a:gd name="T64" fmla="*/ 385 w 720"/>
                <a:gd name="T65" fmla="*/ 68 h 720"/>
                <a:gd name="T66" fmla="*/ 453 w 720"/>
                <a:gd name="T67" fmla="*/ 0 h 720"/>
                <a:gd name="T68" fmla="*/ 521 w 720"/>
                <a:gd name="T69" fmla="*/ 68 h 720"/>
                <a:gd name="T70" fmla="*/ 521 w 720"/>
                <a:gd name="T71" fmla="*/ 68 h 720"/>
                <a:gd name="T72" fmla="*/ 507 w 720"/>
                <a:gd name="T73" fmla="*/ 103 h 720"/>
                <a:gd name="T74" fmla="*/ 501 w 720"/>
                <a:gd name="T75" fmla="*/ 110 h 720"/>
                <a:gd name="T76" fmla="*/ 483 w 720"/>
                <a:gd name="T77" fmla="*/ 148 h 720"/>
                <a:gd name="T78" fmla="*/ 532 w 720"/>
                <a:gd name="T79" fmla="*/ 177 h 720"/>
                <a:gd name="T80" fmla="*/ 543 w 720"/>
                <a:gd name="T81" fmla="*/ 178 h 720"/>
                <a:gd name="T82" fmla="*/ 720 w 720"/>
                <a:gd name="T83" fmla="*/ 178 h 720"/>
                <a:gd name="T84" fmla="*/ 720 w 720"/>
                <a:gd name="T85" fmla="*/ 355 h 720"/>
                <a:gd name="T86" fmla="*/ 719 w 720"/>
                <a:gd name="T87" fmla="*/ 362 h 720"/>
                <a:gd name="T88" fmla="*/ 701 w 720"/>
                <a:gd name="T89" fmla="*/ 399 h 720"/>
                <a:gd name="T90" fmla="*/ 680 w 720"/>
                <a:gd name="T91" fmla="*/ 385 h 720"/>
                <a:gd name="T92" fmla="*/ 672 w 720"/>
                <a:gd name="T93" fmla="*/ 378 h 720"/>
                <a:gd name="T94" fmla="*/ 627 w 720"/>
                <a:gd name="T95" fmla="*/ 360 h 720"/>
                <a:gd name="T96" fmla="*/ 626 w 720"/>
                <a:gd name="T97" fmla="*/ 360 h 720"/>
                <a:gd name="T98" fmla="*/ 541 w 720"/>
                <a:gd name="T99" fmla="*/ 445 h 720"/>
                <a:gd name="T100" fmla="*/ 626 w 720"/>
                <a:gd name="T101" fmla="*/ 530 h 720"/>
                <a:gd name="T102" fmla="*/ 627 w 720"/>
                <a:gd name="T103" fmla="*/ 530 h 720"/>
                <a:gd name="T104" fmla="*/ 673 w 720"/>
                <a:gd name="T105" fmla="*/ 511 h 720"/>
                <a:gd name="T106" fmla="*/ 680 w 720"/>
                <a:gd name="T107" fmla="*/ 505 h 720"/>
                <a:gd name="T108" fmla="*/ 701 w 720"/>
                <a:gd name="T109" fmla="*/ 490 h 720"/>
                <a:gd name="T110" fmla="*/ 719 w 720"/>
                <a:gd name="T111" fmla="*/ 527 h 720"/>
                <a:gd name="T112" fmla="*/ 720 w 720"/>
                <a:gd name="T113" fmla="*/ 534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0" h="720">
                  <a:moveTo>
                    <a:pt x="720" y="534"/>
                  </a:moveTo>
                  <a:cubicBezTo>
                    <a:pt x="720" y="720"/>
                    <a:pt x="720" y="720"/>
                    <a:pt x="720" y="720"/>
                  </a:cubicBezTo>
                  <a:cubicBezTo>
                    <a:pt x="720" y="720"/>
                    <a:pt x="720" y="720"/>
                    <a:pt x="720" y="720"/>
                  </a:cubicBezTo>
                  <a:cubicBezTo>
                    <a:pt x="543" y="720"/>
                    <a:pt x="543" y="720"/>
                    <a:pt x="543" y="720"/>
                  </a:cubicBezTo>
                  <a:cubicBezTo>
                    <a:pt x="540" y="720"/>
                    <a:pt x="537" y="719"/>
                    <a:pt x="534" y="719"/>
                  </a:cubicBezTo>
                  <a:cubicBezTo>
                    <a:pt x="463" y="702"/>
                    <a:pt x="496" y="678"/>
                    <a:pt x="513" y="659"/>
                  </a:cubicBezTo>
                  <a:cubicBezTo>
                    <a:pt x="531" y="639"/>
                    <a:pt x="530" y="618"/>
                    <a:pt x="530" y="618"/>
                  </a:cubicBezTo>
                  <a:cubicBezTo>
                    <a:pt x="530" y="576"/>
                    <a:pt x="495" y="541"/>
                    <a:pt x="453" y="541"/>
                  </a:cubicBezTo>
                  <a:cubicBezTo>
                    <a:pt x="411" y="541"/>
                    <a:pt x="376" y="576"/>
                    <a:pt x="376" y="618"/>
                  </a:cubicBezTo>
                  <a:cubicBezTo>
                    <a:pt x="376" y="618"/>
                    <a:pt x="375" y="639"/>
                    <a:pt x="393" y="659"/>
                  </a:cubicBezTo>
                  <a:cubicBezTo>
                    <a:pt x="410" y="678"/>
                    <a:pt x="444" y="702"/>
                    <a:pt x="372" y="719"/>
                  </a:cubicBezTo>
                  <a:cubicBezTo>
                    <a:pt x="369" y="719"/>
                    <a:pt x="366" y="720"/>
                    <a:pt x="363" y="720"/>
                  </a:cubicBezTo>
                  <a:cubicBezTo>
                    <a:pt x="178" y="720"/>
                    <a:pt x="178" y="720"/>
                    <a:pt x="178" y="720"/>
                  </a:cubicBezTo>
                  <a:cubicBezTo>
                    <a:pt x="178" y="534"/>
                    <a:pt x="178" y="534"/>
                    <a:pt x="178" y="534"/>
                  </a:cubicBezTo>
                  <a:cubicBezTo>
                    <a:pt x="178" y="531"/>
                    <a:pt x="178" y="528"/>
                    <a:pt x="177" y="526"/>
                  </a:cubicBezTo>
                  <a:cubicBezTo>
                    <a:pt x="169" y="492"/>
                    <a:pt x="160" y="482"/>
                    <a:pt x="150" y="482"/>
                  </a:cubicBezTo>
                  <a:cubicBezTo>
                    <a:pt x="139" y="482"/>
                    <a:pt x="127" y="496"/>
                    <a:pt x="117" y="505"/>
                  </a:cubicBezTo>
                  <a:cubicBezTo>
                    <a:pt x="99" y="520"/>
                    <a:pt x="81" y="521"/>
                    <a:pt x="77" y="521"/>
                  </a:cubicBezTo>
                  <a:cubicBezTo>
                    <a:pt x="77" y="521"/>
                    <a:pt x="76" y="521"/>
                    <a:pt x="76" y="521"/>
                  </a:cubicBezTo>
                  <a:cubicBezTo>
                    <a:pt x="34" y="521"/>
                    <a:pt x="0" y="487"/>
                    <a:pt x="0" y="445"/>
                  </a:cubicBezTo>
                  <a:cubicBezTo>
                    <a:pt x="0" y="402"/>
                    <a:pt x="34" y="368"/>
                    <a:pt x="76" y="368"/>
                  </a:cubicBezTo>
                  <a:cubicBezTo>
                    <a:pt x="76" y="368"/>
                    <a:pt x="76" y="368"/>
                    <a:pt x="77" y="368"/>
                  </a:cubicBezTo>
                  <a:cubicBezTo>
                    <a:pt x="81" y="368"/>
                    <a:pt x="99" y="369"/>
                    <a:pt x="117" y="384"/>
                  </a:cubicBezTo>
                  <a:cubicBezTo>
                    <a:pt x="127" y="393"/>
                    <a:pt x="139" y="407"/>
                    <a:pt x="150" y="407"/>
                  </a:cubicBezTo>
                  <a:cubicBezTo>
                    <a:pt x="160" y="407"/>
                    <a:pt x="169" y="397"/>
                    <a:pt x="177" y="364"/>
                  </a:cubicBezTo>
                  <a:cubicBezTo>
                    <a:pt x="178" y="361"/>
                    <a:pt x="178" y="358"/>
                    <a:pt x="178" y="355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363" y="178"/>
                    <a:pt x="363" y="178"/>
                    <a:pt x="363" y="178"/>
                  </a:cubicBezTo>
                  <a:cubicBezTo>
                    <a:pt x="367" y="178"/>
                    <a:pt x="371" y="177"/>
                    <a:pt x="374" y="177"/>
                  </a:cubicBezTo>
                  <a:cubicBezTo>
                    <a:pt x="404" y="170"/>
                    <a:pt x="419" y="161"/>
                    <a:pt x="423" y="148"/>
                  </a:cubicBezTo>
                  <a:cubicBezTo>
                    <a:pt x="428" y="134"/>
                    <a:pt x="416" y="121"/>
                    <a:pt x="405" y="110"/>
                  </a:cubicBezTo>
                  <a:cubicBezTo>
                    <a:pt x="403" y="107"/>
                    <a:pt x="401" y="105"/>
                    <a:pt x="399" y="103"/>
                  </a:cubicBezTo>
                  <a:cubicBezTo>
                    <a:pt x="384" y="86"/>
                    <a:pt x="385" y="69"/>
                    <a:pt x="385" y="68"/>
                  </a:cubicBezTo>
                  <a:cubicBezTo>
                    <a:pt x="385" y="30"/>
                    <a:pt x="415" y="0"/>
                    <a:pt x="453" y="0"/>
                  </a:cubicBezTo>
                  <a:cubicBezTo>
                    <a:pt x="491" y="0"/>
                    <a:pt x="521" y="30"/>
                    <a:pt x="521" y="68"/>
                  </a:cubicBezTo>
                  <a:cubicBezTo>
                    <a:pt x="521" y="68"/>
                    <a:pt x="521" y="68"/>
                    <a:pt x="521" y="68"/>
                  </a:cubicBezTo>
                  <a:cubicBezTo>
                    <a:pt x="521" y="69"/>
                    <a:pt x="522" y="86"/>
                    <a:pt x="507" y="103"/>
                  </a:cubicBezTo>
                  <a:cubicBezTo>
                    <a:pt x="505" y="105"/>
                    <a:pt x="503" y="107"/>
                    <a:pt x="501" y="110"/>
                  </a:cubicBezTo>
                  <a:cubicBezTo>
                    <a:pt x="490" y="121"/>
                    <a:pt x="479" y="134"/>
                    <a:pt x="483" y="148"/>
                  </a:cubicBezTo>
                  <a:cubicBezTo>
                    <a:pt x="487" y="161"/>
                    <a:pt x="502" y="170"/>
                    <a:pt x="532" y="177"/>
                  </a:cubicBezTo>
                  <a:cubicBezTo>
                    <a:pt x="536" y="177"/>
                    <a:pt x="539" y="178"/>
                    <a:pt x="543" y="178"/>
                  </a:cubicBezTo>
                  <a:cubicBezTo>
                    <a:pt x="720" y="178"/>
                    <a:pt x="720" y="178"/>
                    <a:pt x="720" y="178"/>
                  </a:cubicBezTo>
                  <a:cubicBezTo>
                    <a:pt x="720" y="355"/>
                    <a:pt x="720" y="355"/>
                    <a:pt x="720" y="355"/>
                  </a:cubicBezTo>
                  <a:cubicBezTo>
                    <a:pt x="720" y="357"/>
                    <a:pt x="720" y="360"/>
                    <a:pt x="719" y="362"/>
                  </a:cubicBezTo>
                  <a:cubicBezTo>
                    <a:pt x="711" y="396"/>
                    <a:pt x="703" y="399"/>
                    <a:pt x="701" y="399"/>
                  </a:cubicBezTo>
                  <a:cubicBezTo>
                    <a:pt x="695" y="399"/>
                    <a:pt x="687" y="391"/>
                    <a:pt x="680" y="385"/>
                  </a:cubicBezTo>
                  <a:cubicBezTo>
                    <a:pt x="677" y="382"/>
                    <a:pt x="675" y="380"/>
                    <a:pt x="672" y="378"/>
                  </a:cubicBezTo>
                  <a:cubicBezTo>
                    <a:pt x="653" y="361"/>
                    <a:pt x="633" y="360"/>
                    <a:pt x="627" y="360"/>
                  </a:cubicBezTo>
                  <a:cubicBezTo>
                    <a:pt x="626" y="360"/>
                    <a:pt x="626" y="360"/>
                    <a:pt x="626" y="360"/>
                  </a:cubicBezTo>
                  <a:cubicBezTo>
                    <a:pt x="580" y="360"/>
                    <a:pt x="541" y="398"/>
                    <a:pt x="541" y="445"/>
                  </a:cubicBezTo>
                  <a:cubicBezTo>
                    <a:pt x="541" y="491"/>
                    <a:pt x="580" y="530"/>
                    <a:pt x="626" y="530"/>
                  </a:cubicBezTo>
                  <a:cubicBezTo>
                    <a:pt x="627" y="530"/>
                    <a:pt x="627" y="530"/>
                    <a:pt x="627" y="530"/>
                  </a:cubicBezTo>
                  <a:cubicBezTo>
                    <a:pt x="633" y="530"/>
                    <a:pt x="653" y="528"/>
                    <a:pt x="673" y="511"/>
                  </a:cubicBezTo>
                  <a:cubicBezTo>
                    <a:pt x="675" y="509"/>
                    <a:pt x="677" y="507"/>
                    <a:pt x="680" y="505"/>
                  </a:cubicBezTo>
                  <a:cubicBezTo>
                    <a:pt x="687" y="498"/>
                    <a:pt x="695" y="490"/>
                    <a:pt x="701" y="490"/>
                  </a:cubicBezTo>
                  <a:cubicBezTo>
                    <a:pt x="703" y="490"/>
                    <a:pt x="711" y="493"/>
                    <a:pt x="719" y="527"/>
                  </a:cubicBezTo>
                  <a:cubicBezTo>
                    <a:pt x="720" y="530"/>
                    <a:pt x="720" y="532"/>
                    <a:pt x="720" y="5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>
              <a:spLocks/>
            </p:cNvSpPr>
            <p:nvPr/>
          </p:nvSpPr>
          <p:spPr>
            <a:xfrm>
              <a:off x="4961175" y="2960128"/>
              <a:ext cx="1034530" cy="3802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lvl="0" algn="ctr"/>
              <a:r>
                <a:rPr lang="en-US" altLang="ko-KR" sz="227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  <a:endParaRPr lang="ko-KR" altLang="en-US" sz="22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그룹 52"/>
          <p:cNvGrpSpPr/>
          <p:nvPr/>
        </p:nvGrpSpPr>
        <p:grpSpPr>
          <a:xfrm>
            <a:off x="2436406" y="1583377"/>
            <a:ext cx="2135733" cy="2004453"/>
            <a:chOff x="5243378" y="1220931"/>
            <a:chExt cx="1247184" cy="1247184"/>
          </a:xfrm>
          <a:solidFill>
            <a:schemeClr val="tx1">
              <a:lumMod val="65000"/>
              <a:lumOff val="35000"/>
            </a:schemeClr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5" name="Freeform 7"/>
            <p:cNvSpPr>
              <a:spLocks/>
            </p:cNvSpPr>
            <p:nvPr/>
          </p:nvSpPr>
          <p:spPr bwMode="auto">
            <a:xfrm rot="18900000">
              <a:off x="5243378" y="1220931"/>
              <a:ext cx="1247184" cy="1247184"/>
            </a:xfrm>
            <a:custGeom>
              <a:avLst/>
              <a:gdLst>
                <a:gd name="T0" fmla="*/ 720 w 720"/>
                <a:gd name="T1" fmla="*/ 275 h 720"/>
                <a:gd name="T2" fmla="*/ 643 w 720"/>
                <a:gd name="T3" fmla="*/ 352 h 720"/>
                <a:gd name="T4" fmla="*/ 643 w 720"/>
                <a:gd name="T5" fmla="*/ 352 h 720"/>
                <a:gd name="T6" fmla="*/ 603 w 720"/>
                <a:gd name="T7" fmla="*/ 336 h 720"/>
                <a:gd name="T8" fmla="*/ 569 w 720"/>
                <a:gd name="T9" fmla="*/ 313 h 720"/>
                <a:gd name="T10" fmla="*/ 543 w 720"/>
                <a:gd name="T11" fmla="*/ 356 h 720"/>
                <a:gd name="T12" fmla="*/ 542 w 720"/>
                <a:gd name="T13" fmla="*/ 365 h 720"/>
                <a:gd name="T14" fmla="*/ 542 w 720"/>
                <a:gd name="T15" fmla="*/ 542 h 720"/>
                <a:gd name="T16" fmla="*/ 542 w 720"/>
                <a:gd name="T17" fmla="*/ 542 h 720"/>
                <a:gd name="T18" fmla="*/ 356 w 720"/>
                <a:gd name="T19" fmla="*/ 542 h 720"/>
                <a:gd name="T20" fmla="*/ 345 w 720"/>
                <a:gd name="T21" fmla="*/ 543 h 720"/>
                <a:gd name="T22" fmla="*/ 296 w 720"/>
                <a:gd name="T23" fmla="*/ 572 h 720"/>
                <a:gd name="T24" fmla="*/ 314 w 720"/>
                <a:gd name="T25" fmla="*/ 610 h 720"/>
                <a:gd name="T26" fmla="*/ 320 w 720"/>
                <a:gd name="T27" fmla="*/ 617 h 720"/>
                <a:gd name="T28" fmla="*/ 335 w 720"/>
                <a:gd name="T29" fmla="*/ 652 h 720"/>
                <a:gd name="T30" fmla="*/ 266 w 720"/>
                <a:gd name="T31" fmla="*/ 720 h 720"/>
                <a:gd name="T32" fmla="*/ 198 w 720"/>
                <a:gd name="T33" fmla="*/ 652 h 720"/>
                <a:gd name="T34" fmla="*/ 198 w 720"/>
                <a:gd name="T35" fmla="*/ 652 h 720"/>
                <a:gd name="T36" fmla="*/ 212 w 720"/>
                <a:gd name="T37" fmla="*/ 617 h 720"/>
                <a:gd name="T38" fmla="*/ 219 w 720"/>
                <a:gd name="T39" fmla="*/ 610 h 720"/>
                <a:gd name="T40" fmla="*/ 237 w 720"/>
                <a:gd name="T41" fmla="*/ 572 h 720"/>
                <a:gd name="T42" fmla="*/ 187 w 720"/>
                <a:gd name="T43" fmla="*/ 543 h 720"/>
                <a:gd name="T44" fmla="*/ 177 w 720"/>
                <a:gd name="T45" fmla="*/ 542 h 720"/>
                <a:gd name="T46" fmla="*/ 0 w 720"/>
                <a:gd name="T47" fmla="*/ 542 h 720"/>
                <a:gd name="T48" fmla="*/ 0 w 720"/>
                <a:gd name="T49" fmla="*/ 365 h 720"/>
                <a:gd name="T50" fmla="*/ 1 w 720"/>
                <a:gd name="T51" fmla="*/ 358 h 720"/>
                <a:gd name="T52" fmla="*/ 19 w 720"/>
                <a:gd name="T53" fmla="*/ 321 h 720"/>
                <a:gd name="T54" fmla="*/ 40 w 720"/>
                <a:gd name="T55" fmla="*/ 335 h 720"/>
                <a:gd name="T56" fmla="*/ 47 w 720"/>
                <a:gd name="T57" fmla="*/ 342 h 720"/>
                <a:gd name="T58" fmla="*/ 92 w 720"/>
                <a:gd name="T59" fmla="*/ 360 h 720"/>
                <a:gd name="T60" fmla="*/ 93 w 720"/>
                <a:gd name="T61" fmla="*/ 360 h 720"/>
                <a:gd name="T62" fmla="*/ 178 w 720"/>
                <a:gd name="T63" fmla="*/ 275 h 720"/>
                <a:gd name="T64" fmla="*/ 93 w 720"/>
                <a:gd name="T65" fmla="*/ 190 h 720"/>
                <a:gd name="T66" fmla="*/ 92 w 720"/>
                <a:gd name="T67" fmla="*/ 190 h 720"/>
                <a:gd name="T68" fmla="*/ 47 w 720"/>
                <a:gd name="T69" fmla="*/ 209 h 720"/>
                <a:gd name="T70" fmla="*/ 40 w 720"/>
                <a:gd name="T71" fmla="*/ 215 h 720"/>
                <a:gd name="T72" fmla="*/ 19 w 720"/>
                <a:gd name="T73" fmla="*/ 230 h 720"/>
                <a:gd name="T74" fmla="*/ 1 w 720"/>
                <a:gd name="T75" fmla="*/ 193 h 720"/>
                <a:gd name="T76" fmla="*/ 0 w 720"/>
                <a:gd name="T77" fmla="*/ 186 h 720"/>
                <a:gd name="T78" fmla="*/ 0 w 720"/>
                <a:gd name="T79" fmla="*/ 0 h 720"/>
                <a:gd name="T80" fmla="*/ 177 w 720"/>
                <a:gd name="T81" fmla="*/ 0 h 720"/>
                <a:gd name="T82" fmla="*/ 186 w 720"/>
                <a:gd name="T83" fmla="*/ 1 h 720"/>
                <a:gd name="T84" fmla="*/ 206 w 720"/>
                <a:gd name="T85" fmla="*/ 61 h 720"/>
                <a:gd name="T86" fmla="*/ 190 w 720"/>
                <a:gd name="T87" fmla="*/ 102 h 720"/>
                <a:gd name="T88" fmla="*/ 266 w 720"/>
                <a:gd name="T89" fmla="*/ 179 h 720"/>
                <a:gd name="T90" fmla="*/ 343 w 720"/>
                <a:gd name="T91" fmla="*/ 102 h 720"/>
                <a:gd name="T92" fmla="*/ 327 w 720"/>
                <a:gd name="T93" fmla="*/ 61 h 720"/>
                <a:gd name="T94" fmla="*/ 347 w 720"/>
                <a:gd name="T95" fmla="*/ 1 h 720"/>
                <a:gd name="T96" fmla="*/ 356 w 720"/>
                <a:gd name="T97" fmla="*/ 0 h 720"/>
                <a:gd name="T98" fmla="*/ 542 w 720"/>
                <a:gd name="T99" fmla="*/ 0 h 720"/>
                <a:gd name="T100" fmla="*/ 542 w 720"/>
                <a:gd name="T101" fmla="*/ 186 h 720"/>
                <a:gd name="T102" fmla="*/ 543 w 720"/>
                <a:gd name="T103" fmla="*/ 194 h 720"/>
                <a:gd name="T104" fmla="*/ 569 w 720"/>
                <a:gd name="T105" fmla="*/ 238 h 720"/>
                <a:gd name="T106" fmla="*/ 603 w 720"/>
                <a:gd name="T107" fmla="*/ 215 h 720"/>
                <a:gd name="T108" fmla="*/ 642 w 720"/>
                <a:gd name="T109" fmla="*/ 199 h 720"/>
                <a:gd name="T110" fmla="*/ 643 w 720"/>
                <a:gd name="T111" fmla="*/ 199 h 720"/>
                <a:gd name="T112" fmla="*/ 720 w 720"/>
                <a:gd name="T113" fmla="*/ 275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0" h="720">
                  <a:moveTo>
                    <a:pt x="720" y="275"/>
                  </a:moveTo>
                  <a:cubicBezTo>
                    <a:pt x="720" y="318"/>
                    <a:pt x="686" y="352"/>
                    <a:pt x="643" y="352"/>
                  </a:cubicBezTo>
                  <a:cubicBezTo>
                    <a:pt x="643" y="352"/>
                    <a:pt x="643" y="352"/>
                    <a:pt x="643" y="352"/>
                  </a:cubicBezTo>
                  <a:cubicBezTo>
                    <a:pt x="639" y="352"/>
                    <a:pt x="621" y="351"/>
                    <a:pt x="603" y="336"/>
                  </a:cubicBezTo>
                  <a:cubicBezTo>
                    <a:pt x="592" y="327"/>
                    <a:pt x="580" y="313"/>
                    <a:pt x="569" y="313"/>
                  </a:cubicBezTo>
                  <a:cubicBezTo>
                    <a:pt x="559" y="313"/>
                    <a:pt x="550" y="323"/>
                    <a:pt x="543" y="356"/>
                  </a:cubicBezTo>
                  <a:cubicBezTo>
                    <a:pt x="542" y="359"/>
                    <a:pt x="542" y="362"/>
                    <a:pt x="542" y="365"/>
                  </a:cubicBezTo>
                  <a:cubicBezTo>
                    <a:pt x="542" y="542"/>
                    <a:pt x="542" y="542"/>
                    <a:pt x="542" y="542"/>
                  </a:cubicBezTo>
                  <a:cubicBezTo>
                    <a:pt x="542" y="542"/>
                    <a:pt x="542" y="542"/>
                    <a:pt x="542" y="542"/>
                  </a:cubicBezTo>
                  <a:cubicBezTo>
                    <a:pt x="356" y="542"/>
                    <a:pt x="356" y="542"/>
                    <a:pt x="356" y="542"/>
                  </a:cubicBezTo>
                  <a:cubicBezTo>
                    <a:pt x="352" y="542"/>
                    <a:pt x="349" y="543"/>
                    <a:pt x="345" y="543"/>
                  </a:cubicBezTo>
                  <a:cubicBezTo>
                    <a:pt x="315" y="550"/>
                    <a:pt x="300" y="559"/>
                    <a:pt x="296" y="572"/>
                  </a:cubicBezTo>
                  <a:cubicBezTo>
                    <a:pt x="292" y="586"/>
                    <a:pt x="304" y="599"/>
                    <a:pt x="314" y="610"/>
                  </a:cubicBezTo>
                  <a:cubicBezTo>
                    <a:pt x="316" y="613"/>
                    <a:pt x="318" y="615"/>
                    <a:pt x="320" y="617"/>
                  </a:cubicBezTo>
                  <a:cubicBezTo>
                    <a:pt x="335" y="634"/>
                    <a:pt x="335" y="651"/>
                    <a:pt x="335" y="652"/>
                  </a:cubicBezTo>
                  <a:cubicBezTo>
                    <a:pt x="335" y="690"/>
                    <a:pt x="304" y="720"/>
                    <a:pt x="266" y="720"/>
                  </a:cubicBezTo>
                  <a:cubicBezTo>
                    <a:pt x="229" y="720"/>
                    <a:pt x="198" y="690"/>
                    <a:pt x="198" y="652"/>
                  </a:cubicBezTo>
                  <a:cubicBezTo>
                    <a:pt x="198" y="652"/>
                    <a:pt x="198" y="652"/>
                    <a:pt x="198" y="652"/>
                  </a:cubicBezTo>
                  <a:cubicBezTo>
                    <a:pt x="198" y="651"/>
                    <a:pt x="197" y="634"/>
                    <a:pt x="212" y="617"/>
                  </a:cubicBezTo>
                  <a:cubicBezTo>
                    <a:pt x="214" y="615"/>
                    <a:pt x="216" y="613"/>
                    <a:pt x="219" y="610"/>
                  </a:cubicBezTo>
                  <a:cubicBezTo>
                    <a:pt x="229" y="599"/>
                    <a:pt x="241" y="586"/>
                    <a:pt x="237" y="572"/>
                  </a:cubicBezTo>
                  <a:cubicBezTo>
                    <a:pt x="233" y="559"/>
                    <a:pt x="217" y="550"/>
                    <a:pt x="187" y="543"/>
                  </a:cubicBezTo>
                  <a:cubicBezTo>
                    <a:pt x="184" y="543"/>
                    <a:pt x="180" y="542"/>
                    <a:pt x="177" y="542"/>
                  </a:cubicBezTo>
                  <a:cubicBezTo>
                    <a:pt x="0" y="542"/>
                    <a:pt x="0" y="542"/>
                    <a:pt x="0" y="542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0" y="363"/>
                    <a:pt x="0" y="360"/>
                    <a:pt x="1" y="358"/>
                  </a:cubicBezTo>
                  <a:cubicBezTo>
                    <a:pt x="8" y="324"/>
                    <a:pt x="17" y="321"/>
                    <a:pt x="19" y="321"/>
                  </a:cubicBezTo>
                  <a:cubicBezTo>
                    <a:pt x="24" y="321"/>
                    <a:pt x="33" y="329"/>
                    <a:pt x="40" y="335"/>
                  </a:cubicBezTo>
                  <a:cubicBezTo>
                    <a:pt x="42" y="338"/>
                    <a:pt x="45" y="340"/>
                    <a:pt x="47" y="342"/>
                  </a:cubicBezTo>
                  <a:cubicBezTo>
                    <a:pt x="67" y="359"/>
                    <a:pt x="87" y="360"/>
                    <a:pt x="92" y="360"/>
                  </a:cubicBezTo>
                  <a:cubicBezTo>
                    <a:pt x="93" y="360"/>
                    <a:pt x="93" y="360"/>
                    <a:pt x="93" y="360"/>
                  </a:cubicBezTo>
                  <a:cubicBezTo>
                    <a:pt x="140" y="360"/>
                    <a:pt x="178" y="322"/>
                    <a:pt x="178" y="275"/>
                  </a:cubicBezTo>
                  <a:cubicBezTo>
                    <a:pt x="178" y="229"/>
                    <a:pt x="140" y="190"/>
                    <a:pt x="93" y="190"/>
                  </a:cubicBezTo>
                  <a:cubicBezTo>
                    <a:pt x="92" y="190"/>
                    <a:pt x="92" y="190"/>
                    <a:pt x="92" y="190"/>
                  </a:cubicBezTo>
                  <a:cubicBezTo>
                    <a:pt x="87" y="190"/>
                    <a:pt x="67" y="192"/>
                    <a:pt x="47" y="209"/>
                  </a:cubicBezTo>
                  <a:cubicBezTo>
                    <a:pt x="45" y="211"/>
                    <a:pt x="42" y="213"/>
                    <a:pt x="40" y="215"/>
                  </a:cubicBezTo>
                  <a:cubicBezTo>
                    <a:pt x="33" y="222"/>
                    <a:pt x="24" y="230"/>
                    <a:pt x="19" y="230"/>
                  </a:cubicBezTo>
                  <a:cubicBezTo>
                    <a:pt x="17" y="230"/>
                    <a:pt x="8" y="227"/>
                    <a:pt x="1" y="193"/>
                  </a:cubicBezTo>
                  <a:cubicBezTo>
                    <a:pt x="0" y="190"/>
                    <a:pt x="0" y="188"/>
                    <a:pt x="0" y="1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80" y="0"/>
                    <a:pt x="183" y="1"/>
                    <a:pt x="186" y="1"/>
                  </a:cubicBezTo>
                  <a:cubicBezTo>
                    <a:pt x="257" y="18"/>
                    <a:pt x="223" y="42"/>
                    <a:pt x="206" y="61"/>
                  </a:cubicBezTo>
                  <a:cubicBezTo>
                    <a:pt x="189" y="82"/>
                    <a:pt x="190" y="102"/>
                    <a:pt x="190" y="102"/>
                  </a:cubicBezTo>
                  <a:cubicBezTo>
                    <a:pt x="190" y="144"/>
                    <a:pt x="224" y="179"/>
                    <a:pt x="266" y="179"/>
                  </a:cubicBezTo>
                  <a:cubicBezTo>
                    <a:pt x="309" y="179"/>
                    <a:pt x="343" y="144"/>
                    <a:pt x="343" y="102"/>
                  </a:cubicBezTo>
                  <a:cubicBezTo>
                    <a:pt x="343" y="102"/>
                    <a:pt x="344" y="82"/>
                    <a:pt x="327" y="61"/>
                  </a:cubicBezTo>
                  <a:cubicBezTo>
                    <a:pt x="310" y="42"/>
                    <a:pt x="276" y="18"/>
                    <a:pt x="347" y="1"/>
                  </a:cubicBezTo>
                  <a:cubicBezTo>
                    <a:pt x="350" y="1"/>
                    <a:pt x="353" y="0"/>
                    <a:pt x="356" y="0"/>
                  </a:cubicBezTo>
                  <a:cubicBezTo>
                    <a:pt x="542" y="0"/>
                    <a:pt x="542" y="0"/>
                    <a:pt x="542" y="0"/>
                  </a:cubicBezTo>
                  <a:cubicBezTo>
                    <a:pt x="542" y="186"/>
                    <a:pt x="542" y="186"/>
                    <a:pt x="542" y="186"/>
                  </a:cubicBezTo>
                  <a:cubicBezTo>
                    <a:pt x="542" y="189"/>
                    <a:pt x="542" y="192"/>
                    <a:pt x="543" y="194"/>
                  </a:cubicBezTo>
                  <a:cubicBezTo>
                    <a:pt x="550" y="228"/>
                    <a:pt x="559" y="238"/>
                    <a:pt x="569" y="238"/>
                  </a:cubicBezTo>
                  <a:cubicBezTo>
                    <a:pt x="580" y="238"/>
                    <a:pt x="592" y="224"/>
                    <a:pt x="603" y="215"/>
                  </a:cubicBezTo>
                  <a:cubicBezTo>
                    <a:pt x="620" y="200"/>
                    <a:pt x="638" y="199"/>
                    <a:pt x="642" y="199"/>
                  </a:cubicBezTo>
                  <a:cubicBezTo>
                    <a:pt x="643" y="199"/>
                    <a:pt x="643" y="199"/>
                    <a:pt x="643" y="199"/>
                  </a:cubicBezTo>
                  <a:cubicBezTo>
                    <a:pt x="686" y="199"/>
                    <a:pt x="720" y="233"/>
                    <a:pt x="720" y="27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>
              <a:spLocks/>
            </p:cNvSpPr>
            <p:nvPr/>
          </p:nvSpPr>
          <p:spPr>
            <a:xfrm>
              <a:off x="5274200" y="1623565"/>
              <a:ext cx="1034530" cy="3802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lvl="0" algn="ctr"/>
              <a:r>
                <a:rPr lang="en-US" altLang="ko-KR" sz="227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ko-KR" altLang="en-US" sz="22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그룹 32"/>
          <p:cNvGrpSpPr/>
          <p:nvPr/>
        </p:nvGrpSpPr>
        <p:grpSpPr>
          <a:xfrm>
            <a:off x="910461" y="2391467"/>
            <a:ext cx="2135733" cy="2004453"/>
            <a:chOff x="4341050" y="1687814"/>
            <a:chExt cx="1247184" cy="1247184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8" name="Freeform 8"/>
            <p:cNvSpPr>
              <a:spLocks/>
            </p:cNvSpPr>
            <p:nvPr/>
          </p:nvSpPr>
          <p:spPr bwMode="auto">
            <a:xfrm rot="18900000">
              <a:off x="4341050" y="1687814"/>
              <a:ext cx="1247184" cy="1247184"/>
            </a:xfrm>
            <a:custGeom>
              <a:avLst/>
              <a:gdLst>
                <a:gd name="T0" fmla="*/ 720 w 720"/>
                <a:gd name="T1" fmla="*/ 453 h 720"/>
                <a:gd name="T2" fmla="*/ 652 w 720"/>
                <a:gd name="T3" fmla="*/ 522 h 720"/>
                <a:gd name="T4" fmla="*/ 652 w 720"/>
                <a:gd name="T5" fmla="*/ 522 h 720"/>
                <a:gd name="T6" fmla="*/ 639 w 720"/>
                <a:gd name="T7" fmla="*/ 520 h 720"/>
                <a:gd name="T8" fmla="*/ 617 w 720"/>
                <a:gd name="T9" fmla="*/ 507 h 720"/>
                <a:gd name="T10" fmla="*/ 610 w 720"/>
                <a:gd name="T11" fmla="*/ 501 h 720"/>
                <a:gd name="T12" fmla="*/ 578 w 720"/>
                <a:gd name="T13" fmla="*/ 482 h 720"/>
                <a:gd name="T14" fmla="*/ 543 w 720"/>
                <a:gd name="T15" fmla="*/ 532 h 720"/>
                <a:gd name="T16" fmla="*/ 542 w 720"/>
                <a:gd name="T17" fmla="*/ 543 h 720"/>
                <a:gd name="T18" fmla="*/ 542 w 720"/>
                <a:gd name="T19" fmla="*/ 720 h 720"/>
                <a:gd name="T20" fmla="*/ 542 w 720"/>
                <a:gd name="T21" fmla="*/ 720 h 720"/>
                <a:gd name="T22" fmla="*/ 542 w 720"/>
                <a:gd name="T23" fmla="*/ 720 h 720"/>
                <a:gd name="T24" fmla="*/ 365 w 720"/>
                <a:gd name="T25" fmla="*/ 720 h 720"/>
                <a:gd name="T26" fmla="*/ 358 w 720"/>
                <a:gd name="T27" fmla="*/ 719 h 720"/>
                <a:gd name="T28" fmla="*/ 321 w 720"/>
                <a:gd name="T29" fmla="*/ 702 h 720"/>
                <a:gd name="T30" fmla="*/ 335 w 720"/>
                <a:gd name="T31" fmla="*/ 680 h 720"/>
                <a:gd name="T32" fmla="*/ 342 w 720"/>
                <a:gd name="T33" fmla="*/ 673 h 720"/>
                <a:gd name="T34" fmla="*/ 360 w 720"/>
                <a:gd name="T35" fmla="*/ 627 h 720"/>
                <a:gd name="T36" fmla="*/ 275 w 720"/>
                <a:gd name="T37" fmla="*/ 542 h 720"/>
                <a:gd name="T38" fmla="*/ 190 w 720"/>
                <a:gd name="T39" fmla="*/ 627 h 720"/>
                <a:gd name="T40" fmla="*/ 208 w 720"/>
                <a:gd name="T41" fmla="*/ 673 h 720"/>
                <a:gd name="T42" fmla="*/ 215 w 720"/>
                <a:gd name="T43" fmla="*/ 680 h 720"/>
                <a:gd name="T44" fmla="*/ 229 w 720"/>
                <a:gd name="T45" fmla="*/ 702 h 720"/>
                <a:gd name="T46" fmla="*/ 192 w 720"/>
                <a:gd name="T47" fmla="*/ 719 h 720"/>
                <a:gd name="T48" fmla="*/ 185 w 720"/>
                <a:gd name="T49" fmla="*/ 720 h 720"/>
                <a:gd name="T50" fmla="*/ 0 w 720"/>
                <a:gd name="T51" fmla="*/ 720 h 720"/>
                <a:gd name="T52" fmla="*/ 0 w 720"/>
                <a:gd name="T53" fmla="*/ 543 h 720"/>
                <a:gd name="T54" fmla="*/ 1 w 720"/>
                <a:gd name="T55" fmla="*/ 534 h 720"/>
                <a:gd name="T56" fmla="*/ 28 w 720"/>
                <a:gd name="T57" fmla="*/ 491 h 720"/>
                <a:gd name="T58" fmla="*/ 61 w 720"/>
                <a:gd name="T59" fmla="*/ 514 h 720"/>
                <a:gd name="T60" fmla="*/ 101 w 720"/>
                <a:gd name="T61" fmla="*/ 530 h 720"/>
                <a:gd name="T62" fmla="*/ 102 w 720"/>
                <a:gd name="T63" fmla="*/ 530 h 720"/>
                <a:gd name="T64" fmla="*/ 178 w 720"/>
                <a:gd name="T65" fmla="*/ 453 h 720"/>
                <a:gd name="T66" fmla="*/ 102 w 720"/>
                <a:gd name="T67" fmla="*/ 377 h 720"/>
                <a:gd name="T68" fmla="*/ 101 w 720"/>
                <a:gd name="T69" fmla="*/ 377 h 720"/>
                <a:gd name="T70" fmla="*/ 61 w 720"/>
                <a:gd name="T71" fmla="*/ 393 h 720"/>
                <a:gd name="T72" fmla="*/ 28 w 720"/>
                <a:gd name="T73" fmla="*/ 416 h 720"/>
                <a:gd name="T74" fmla="*/ 1 w 720"/>
                <a:gd name="T75" fmla="*/ 373 h 720"/>
                <a:gd name="T76" fmla="*/ 0 w 720"/>
                <a:gd name="T77" fmla="*/ 364 h 720"/>
                <a:gd name="T78" fmla="*/ 0 w 720"/>
                <a:gd name="T79" fmla="*/ 178 h 720"/>
                <a:gd name="T80" fmla="*/ 185 w 720"/>
                <a:gd name="T81" fmla="*/ 178 h 720"/>
                <a:gd name="T82" fmla="*/ 194 w 720"/>
                <a:gd name="T83" fmla="*/ 177 h 720"/>
                <a:gd name="T84" fmla="*/ 215 w 720"/>
                <a:gd name="T85" fmla="*/ 117 h 720"/>
                <a:gd name="T86" fmla="*/ 198 w 720"/>
                <a:gd name="T87" fmla="*/ 77 h 720"/>
                <a:gd name="T88" fmla="*/ 275 w 720"/>
                <a:gd name="T89" fmla="*/ 0 h 720"/>
                <a:gd name="T90" fmla="*/ 352 w 720"/>
                <a:gd name="T91" fmla="*/ 77 h 720"/>
                <a:gd name="T92" fmla="*/ 335 w 720"/>
                <a:gd name="T93" fmla="*/ 117 h 720"/>
                <a:gd name="T94" fmla="*/ 356 w 720"/>
                <a:gd name="T95" fmla="*/ 177 h 720"/>
                <a:gd name="T96" fmla="*/ 365 w 720"/>
                <a:gd name="T97" fmla="*/ 178 h 720"/>
                <a:gd name="T98" fmla="*/ 542 w 720"/>
                <a:gd name="T99" fmla="*/ 178 h 720"/>
                <a:gd name="T100" fmla="*/ 542 w 720"/>
                <a:gd name="T101" fmla="*/ 364 h 720"/>
                <a:gd name="T102" fmla="*/ 543 w 720"/>
                <a:gd name="T103" fmla="*/ 374 h 720"/>
                <a:gd name="T104" fmla="*/ 578 w 720"/>
                <a:gd name="T105" fmla="*/ 424 h 720"/>
                <a:gd name="T106" fmla="*/ 610 w 720"/>
                <a:gd name="T107" fmla="*/ 406 h 720"/>
                <a:gd name="T108" fmla="*/ 617 w 720"/>
                <a:gd name="T109" fmla="*/ 399 h 720"/>
                <a:gd name="T110" fmla="*/ 651 w 720"/>
                <a:gd name="T111" fmla="*/ 385 h 720"/>
                <a:gd name="T112" fmla="*/ 652 w 720"/>
                <a:gd name="T113" fmla="*/ 385 h 720"/>
                <a:gd name="T114" fmla="*/ 720 w 720"/>
                <a:gd name="T115" fmla="*/ 453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0" h="720">
                  <a:moveTo>
                    <a:pt x="720" y="453"/>
                  </a:moveTo>
                  <a:cubicBezTo>
                    <a:pt x="720" y="491"/>
                    <a:pt x="690" y="522"/>
                    <a:pt x="652" y="522"/>
                  </a:cubicBezTo>
                  <a:cubicBezTo>
                    <a:pt x="652" y="522"/>
                    <a:pt x="652" y="522"/>
                    <a:pt x="652" y="522"/>
                  </a:cubicBezTo>
                  <a:cubicBezTo>
                    <a:pt x="650" y="522"/>
                    <a:pt x="645" y="522"/>
                    <a:pt x="639" y="520"/>
                  </a:cubicBezTo>
                  <a:cubicBezTo>
                    <a:pt x="633" y="518"/>
                    <a:pt x="625" y="514"/>
                    <a:pt x="617" y="507"/>
                  </a:cubicBezTo>
                  <a:cubicBezTo>
                    <a:pt x="615" y="505"/>
                    <a:pt x="612" y="503"/>
                    <a:pt x="610" y="501"/>
                  </a:cubicBezTo>
                  <a:cubicBezTo>
                    <a:pt x="600" y="492"/>
                    <a:pt x="590" y="482"/>
                    <a:pt x="578" y="482"/>
                  </a:cubicBezTo>
                  <a:cubicBezTo>
                    <a:pt x="557" y="482"/>
                    <a:pt x="549" y="509"/>
                    <a:pt x="543" y="532"/>
                  </a:cubicBezTo>
                  <a:cubicBezTo>
                    <a:pt x="542" y="536"/>
                    <a:pt x="542" y="539"/>
                    <a:pt x="542" y="543"/>
                  </a:cubicBezTo>
                  <a:cubicBezTo>
                    <a:pt x="542" y="720"/>
                    <a:pt x="542" y="720"/>
                    <a:pt x="542" y="720"/>
                  </a:cubicBezTo>
                  <a:cubicBezTo>
                    <a:pt x="542" y="720"/>
                    <a:pt x="542" y="720"/>
                    <a:pt x="542" y="720"/>
                  </a:cubicBezTo>
                  <a:cubicBezTo>
                    <a:pt x="542" y="720"/>
                    <a:pt x="542" y="720"/>
                    <a:pt x="542" y="720"/>
                  </a:cubicBezTo>
                  <a:cubicBezTo>
                    <a:pt x="365" y="720"/>
                    <a:pt x="365" y="720"/>
                    <a:pt x="365" y="720"/>
                  </a:cubicBezTo>
                  <a:cubicBezTo>
                    <a:pt x="362" y="720"/>
                    <a:pt x="360" y="720"/>
                    <a:pt x="358" y="719"/>
                  </a:cubicBezTo>
                  <a:cubicBezTo>
                    <a:pt x="326" y="712"/>
                    <a:pt x="322" y="704"/>
                    <a:pt x="321" y="702"/>
                  </a:cubicBezTo>
                  <a:cubicBezTo>
                    <a:pt x="319" y="697"/>
                    <a:pt x="328" y="687"/>
                    <a:pt x="335" y="680"/>
                  </a:cubicBezTo>
                  <a:cubicBezTo>
                    <a:pt x="337" y="678"/>
                    <a:pt x="340" y="675"/>
                    <a:pt x="342" y="673"/>
                  </a:cubicBezTo>
                  <a:cubicBezTo>
                    <a:pt x="360" y="652"/>
                    <a:pt x="360" y="630"/>
                    <a:pt x="360" y="627"/>
                  </a:cubicBezTo>
                  <a:cubicBezTo>
                    <a:pt x="360" y="580"/>
                    <a:pt x="322" y="542"/>
                    <a:pt x="275" y="542"/>
                  </a:cubicBezTo>
                  <a:cubicBezTo>
                    <a:pt x="228" y="542"/>
                    <a:pt x="190" y="580"/>
                    <a:pt x="190" y="627"/>
                  </a:cubicBezTo>
                  <a:cubicBezTo>
                    <a:pt x="190" y="630"/>
                    <a:pt x="190" y="652"/>
                    <a:pt x="208" y="673"/>
                  </a:cubicBezTo>
                  <a:cubicBezTo>
                    <a:pt x="210" y="675"/>
                    <a:pt x="213" y="678"/>
                    <a:pt x="215" y="680"/>
                  </a:cubicBezTo>
                  <a:cubicBezTo>
                    <a:pt x="222" y="687"/>
                    <a:pt x="231" y="697"/>
                    <a:pt x="229" y="702"/>
                  </a:cubicBezTo>
                  <a:cubicBezTo>
                    <a:pt x="229" y="704"/>
                    <a:pt x="224" y="712"/>
                    <a:pt x="192" y="719"/>
                  </a:cubicBezTo>
                  <a:cubicBezTo>
                    <a:pt x="190" y="720"/>
                    <a:pt x="188" y="720"/>
                    <a:pt x="185" y="720"/>
                  </a:cubicBezTo>
                  <a:cubicBezTo>
                    <a:pt x="0" y="720"/>
                    <a:pt x="0" y="720"/>
                    <a:pt x="0" y="720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0" y="540"/>
                    <a:pt x="0" y="537"/>
                    <a:pt x="1" y="534"/>
                  </a:cubicBezTo>
                  <a:cubicBezTo>
                    <a:pt x="9" y="501"/>
                    <a:pt x="18" y="491"/>
                    <a:pt x="28" y="491"/>
                  </a:cubicBezTo>
                  <a:cubicBezTo>
                    <a:pt x="39" y="491"/>
                    <a:pt x="51" y="505"/>
                    <a:pt x="61" y="514"/>
                  </a:cubicBezTo>
                  <a:cubicBezTo>
                    <a:pt x="79" y="529"/>
                    <a:pt x="97" y="530"/>
                    <a:pt x="101" y="530"/>
                  </a:cubicBezTo>
                  <a:cubicBezTo>
                    <a:pt x="101" y="530"/>
                    <a:pt x="102" y="530"/>
                    <a:pt x="102" y="530"/>
                  </a:cubicBezTo>
                  <a:cubicBezTo>
                    <a:pt x="144" y="530"/>
                    <a:pt x="178" y="496"/>
                    <a:pt x="178" y="453"/>
                  </a:cubicBezTo>
                  <a:cubicBezTo>
                    <a:pt x="178" y="411"/>
                    <a:pt x="144" y="377"/>
                    <a:pt x="102" y="377"/>
                  </a:cubicBezTo>
                  <a:cubicBezTo>
                    <a:pt x="102" y="377"/>
                    <a:pt x="101" y="377"/>
                    <a:pt x="101" y="377"/>
                  </a:cubicBezTo>
                  <a:cubicBezTo>
                    <a:pt x="97" y="377"/>
                    <a:pt x="79" y="378"/>
                    <a:pt x="61" y="393"/>
                  </a:cubicBezTo>
                  <a:cubicBezTo>
                    <a:pt x="51" y="402"/>
                    <a:pt x="39" y="416"/>
                    <a:pt x="28" y="416"/>
                  </a:cubicBezTo>
                  <a:cubicBezTo>
                    <a:pt x="18" y="416"/>
                    <a:pt x="9" y="406"/>
                    <a:pt x="1" y="373"/>
                  </a:cubicBezTo>
                  <a:cubicBezTo>
                    <a:pt x="0" y="370"/>
                    <a:pt x="0" y="367"/>
                    <a:pt x="0" y="364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85" y="178"/>
                    <a:pt x="185" y="178"/>
                    <a:pt x="185" y="178"/>
                  </a:cubicBezTo>
                  <a:cubicBezTo>
                    <a:pt x="188" y="178"/>
                    <a:pt x="191" y="178"/>
                    <a:pt x="194" y="177"/>
                  </a:cubicBezTo>
                  <a:cubicBezTo>
                    <a:pt x="266" y="161"/>
                    <a:pt x="232" y="137"/>
                    <a:pt x="215" y="117"/>
                  </a:cubicBezTo>
                  <a:cubicBezTo>
                    <a:pt x="197" y="97"/>
                    <a:pt x="198" y="77"/>
                    <a:pt x="198" y="77"/>
                  </a:cubicBezTo>
                  <a:cubicBezTo>
                    <a:pt x="198" y="34"/>
                    <a:pt x="233" y="0"/>
                    <a:pt x="275" y="0"/>
                  </a:cubicBezTo>
                  <a:cubicBezTo>
                    <a:pt x="317" y="0"/>
                    <a:pt x="352" y="34"/>
                    <a:pt x="352" y="77"/>
                  </a:cubicBezTo>
                  <a:cubicBezTo>
                    <a:pt x="352" y="77"/>
                    <a:pt x="353" y="97"/>
                    <a:pt x="335" y="117"/>
                  </a:cubicBezTo>
                  <a:cubicBezTo>
                    <a:pt x="318" y="137"/>
                    <a:pt x="285" y="161"/>
                    <a:pt x="356" y="177"/>
                  </a:cubicBezTo>
                  <a:cubicBezTo>
                    <a:pt x="359" y="178"/>
                    <a:pt x="362" y="178"/>
                    <a:pt x="365" y="178"/>
                  </a:cubicBezTo>
                  <a:cubicBezTo>
                    <a:pt x="542" y="178"/>
                    <a:pt x="542" y="178"/>
                    <a:pt x="542" y="178"/>
                  </a:cubicBezTo>
                  <a:cubicBezTo>
                    <a:pt x="542" y="364"/>
                    <a:pt x="542" y="364"/>
                    <a:pt x="542" y="364"/>
                  </a:cubicBezTo>
                  <a:cubicBezTo>
                    <a:pt x="542" y="367"/>
                    <a:pt x="542" y="371"/>
                    <a:pt x="543" y="374"/>
                  </a:cubicBezTo>
                  <a:cubicBezTo>
                    <a:pt x="549" y="398"/>
                    <a:pt x="557" y="424"/>
                    <a:pt x="578" y="424"/>
                  </a:cubicBezTo>
                  <a:cubicBezTo>
                    <a:pt x="590" y="424"/>
                    <a:pt x="600" y="415"/>
                    <a:pt x="610" y="406"/>
                  </a:cubicBezTo>
                  <a:cubicBezTo>
                    <a:pt x="612" y="403"/>
                    <a:pt x="615" y="401"/>
                    <a:pt x="617" y="399"/>
                  </a:cubicBezTo>
                  <a:cubicBezTo>
                    <a:pt x="633" y="386"/>
                    <a:pt x="648" y="385"/>
                    <a:pt x="651" y="385"/>
                  </a:cubicBezTo>
                  <a:cubicBezTo>
                    <a:pt x="652" y="385"/>
                    <a:pt x="652" y="385"/>
                    <a:pt x="652" y="385"/>
                  </a:cubicBezTo>
                  <a:cubicBezTo>
                    <a:pt x="690" y="385"/>
                    <a:pt x="720" y="416"/>
                    <a:pt x="720" y="45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2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>
              <a:spLocks/>
            </p:cNvSpPr>
            <p:nvPr/>
          </p:nvSpPr>
          <p:spPr>
            <a:xfrm>
              <a:off x="4400396" y="2099557"/>
              <a:ext cx="1034530" cy="3802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lvl="0" algn="ctr"/>
              <a:r>
                <a:rPr lang="en-US" altLang="ko-KR" sz="227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ko-KR" altLang="en-US" sz="22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574746" y="2218523"/>
            <a:ext cx="508474" cy="442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86408" y="3128869"/>
            <a:ext cx="508474" cy="442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72757" y="4039215"/>
            <a:ext cx="508474" cy="442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80722" y="4949560"/>
            <a:ext cx="508474" cy="442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30" name="TextBox 23"/>
          <p:cNvSpPr txBox="1"/>
          <p:nvPr/>
        </p:nvSpPr>
        <p:spPr>
          <a:xfrm>
            <a:off x="8308460" y="2073858"/>
            <a:ext cx="2187281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3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853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Box 23"/>
          <p:cNvSpPr txBox="1"/>
          <p:nvPr/>
        </p:nvSpPr>
        <p:spPr>
          <a:xfrm>
            <a:off x="8308460" y="2995031"/>
            <a:ext cx="2187281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3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853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Box 23"/>
          <p:cNvSpPr txBox="1"/>
          <p:nvPr/>
        </p:nvSpPr>
        <p:spPr>
          <a:xfrm>
            <a:off x="8308460" y="3898142"/>
            <a:ext cx="2187281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3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853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8308460" y="4801253"/>
            <a:ext cx="2187281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3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853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23880" y="500105"/>
            <a:ext cx="649860" cy="356238"/>
            <a:chOff x="779509" y="484063"/>
            <a:chExt cx="631151" cy="345982"/>
          </a:xfrm>
        </p:grpSpPr>
        <p:sp>
          <p:nvSpPr>
            <p:cNvPr id="35" name="矩形 34"/>
            <p:cNvSpPr/>
            <p:nvPr/>
          </p:nvSpPr>
          <p:spPr>
            <a:xfrm rot="2700000">
              <a:off x="779509" y="484063"/>
              <a:ext cx="345982" cy="34598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 rot="2700000">
              <a:off x="1074027" y="488740"/>
              <a:ext cx="336633" cy="336633"/>
            </a:xfrm>
            <a:prstGeom prst="rect">
              <a:avLst/>
            </a:prstGeom>
            <a:solidFill>
              <a:srgbClr val="0070C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1259140" y="433135"/>
            <a:ext cx="6551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单击此处添加文字内容</a:t>
            </a:r>
            <a:endParaRPr lang="zh-CN" altLang="en-US" sz="28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837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  <p:bldP spid="30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726448" y="1164922"/>
            <a:ext cx="3826168" cy="4892035"/>
            <a:chOff x="6861512" y="1531261"/>
            <a:chExt cx="4079486" cy="5215919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3" name="Freeform 33"/>
            <p:cNvSpPr>
              <a:spLocks/>
            </p:cNvSpPr>
            <p:nvPr/>
          </p:nvSpPr>
          <p:spPr bwMode="auto">
            <a:xfrm rot="20192702" flipH="1">
              <a:off x="8996650" y="1920344"/>
              <a:ext cx="781902" cy="649063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id-ID" sz="1707">
                <a:solidFill>
                  <a:schemeClr val="bg1"/>
                </a:solidFill>
              </a:endParaRPr>
            </a:p>
          </p:txBody>
        </p:sp>
        <p:sp>
          <p:nvSpPr>
            <p:cNvPr id="14" name="Freeform 36"/>
            <p:cNvSpPr>
              <a:spLocks/>
            </p:cNvSpPr>
            <p:nvPr/>
          </p:nvSpPr>
          <p:spPr bwMode="auto">
            <a:xfrm rot="1695130">
              <a:off x="10373996" y="2670521"/>
              <a:ext cx="369825" cy="474643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id-ID" sz="1707">
                <a:solidFill>
                  <a:schemeClr val="bg1"/>
                </a:solidFill>
              </a:endParaRPr>
            </a:p>
          </p:txBody>
        </p:sp>
        <p:sp>
          <p:nvSpPr>
            <p:cNvPr id="15" name="Freeform 30"/>
            <p:cNvSpPr>
              <a:spLocks/>
            </p:cNvSpPr>
            <p:nvPr/>
          </p:nvSpPr>
          <p:spPr bwMode="auto">
            <a:xfrm rot="19798984">
              <a:off x="9589356" y="1775933"/>
              <a:ext cx="1351642" cy="1016047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id-ID" sz="1707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36"/>
            <p:cNvSpPr>
              <a:spLocks/>
            </p:cNvSpPr>
            <p:nvPr/>
          </p:nvSpPr>
          <p:spPr bwMode="auto">
            <a:xfrm rot="20742510">
              <a:off x="8449623" y="3313795"/>
              <a:ext cx="369825" cy="474643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id-ID" sz="1707">
                <a:solidFill>
                  <a:schemeClr val="bg1"/>
                </a:solidFill>
              </a:endParaRPr>
            </a:p>
          </p:txBody>
        </p:sp>
        <p:sp>
          <p:nvSpPr>
            <p:cNvPr id="17" name="Freeform 30"/>
            <p:cNvSpPr>
              <a:spLocks/>
            </p:cNvSpPr>
            <p:nvPr/>
          </p:nvSpPr>
          <p:spPr bwMode="auto">
            <a:xfrm rot="1666479" flipH="1">
              <a:off x="7109750" y="1531261"/>
              <a:ext cx="1223410" cy="919653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id-ID" sz="1707">
                <a:solidFill>
                  <a:schemeClr val="bg1"/>
                </a:solidFill>
              </a:endParaRPr>
            </a:p>
          </p:txBody>
        </p:sp>
        <p:sp>
          <p:nvSpPr>
            <p:cNvPr id="18" name="Freeform 29"/>
            <p:cNvSpPr>
              <a:spLocks/>
            </p:cNvSpPr>
            <p:nvPr/>
          </p:nvSpPr>
          <p:spPr bwMode="auto">
            <a:xfrm>
              <a:off x="9235169" y="3434652"/>
              <a:ext cx="1386200" cy="943962"/>
            </a:xfrm>
            <a:custGeom>
              <a:avLst/>
              <a:gdLst>
                <a:gd name="T0" fmla="*/ 129 w 226"/>
                <a:gd name="T1" fmla="*/ 12 h 154"/>
                <a:gd name="T2" fmla="*/ 7 w 226"/>
                <a:gd name="T3" fmla="*/ 154 h 154"/>
                <a:gd name="T4" fmla="*/ 0 w 226"/>
                <a:gd name="T5" fmla="*/ 142 h 154"/>
                <a:gd name="T6" fmla="*/ 120 w 226"/>
                <a:gd name="T7" fmla="*/ 8 h 154"/>
                <a:gd name="T8" fmla="*/ 226 w 226"/>
                <a:gd name="T9" fmla="*/ 19 h 154"/>
                <a:gd name="T10" fmla="*/ 129 w 226"/>
                <a:gd name="T11" fmla="*/ 1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154">
                  <a:moveTo>
                    <a:pt x="129" y="12"/>
                  </a:moveTo>
                  <a:cubicBezTo>
                    <a:pt x="55" y="28"/>
                    <a:pt x="4" y="90"/>
                    <a:pt x="7" y="154"/>
                  </a:cubicBezTo>
                  <a:cubicBezTo>
                    <a:pt x="4" y="151"/>
                    <a:pt x="3" y="145"/>
                    <a:pt x="0" y="142"/>
                  </a:cubicBezTo>
                  <a:cubicBezTo>
                    <a:pt x="0" y="80"/>
                    <a:pt x="48" y="24"/>
                    <a:pt x="120" y="8"/>
                  </a:cubicBezTo>
                  <a:cubicBezTo>
                    <a:pt x="157" y="0"/>
                    <a:pt x="195" y="5"/>
                    <a:pt x="226" y="19"/>
                  </a:cubicBezTo>
                  <a:cubicBezTo>
                    <a:pt x="197" y="8"/>
                    <a:pt x="163" y="5"/>
                    <a:pt x="129" y="1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id-ID" sz="1707">
                <a:solidFill>
                  <a:schemeClr val="bg1"/>
                </a:solidFill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auto">
            <a:xfrm>
              <a:off x="8128278" y="4127752"/>
              <a:ext cx="183619" cy="1820681"/>
            </a:xfrm>
            <a:custGeom>
              <a:avLst/>
              <a:gdLst>
                <a:gd name="T0" fmla="*/ 21 w 30"/>
                <a:gd name="T1" fmla="*/ 297 h 297"/>
                <a:gd name="T2" fmla="*/ 29 w 30"/>
                <a:gd name="T3" fmla="*/ 290 h 297"/>
                <a:gd name="T4" fmla="*/ 29 w 30"/>
                <a:gd name="T5" fmla="*/ 13 h 297"/>
                <a:gd name="T6" fmla="*/ 21 w 30"/>
                <a:gd name="T7" fmla="*/ 2 h 297"/>
                <a:gd name="T8" fmla="*/ 22 w 30"/>
                <a:gd name="T9" fmla="*/ 7 h 297"/>
                <a:gd name="T10" fmla="*/ 14 w 30"/>
                <a:gd name="T11" fmla="*/ 290 h 297"/>
                <a:gd name="T12" fmla="*/ 21 w 30"/>
                <a:gd name="T13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97">
                  <a:moveTo>
                    <a:pt x="21" y="297"/>
                  </a:moveTo>
                  <a:cubicBezTo>
                    <a:pt x="25" y="297"/>
                    <a:pt x="29" y="294"/>
                    <a:pt x="29" y="290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9"/>
                    <a:pt x="25" y="2"/>
                    <a:pt x="21" y="2"/>
                  </a:cubicBezTo>
                  <a:cubicBezTo>
                    <a:pt x="17" y="2"/>
                    <a:pt x="0" y="0"/>
                    <a:pt x="22" y="7"/>
                  </a:cubicBezTo>
                  <a:cubicBezTo>
                    <a:pt x="30" y="9"/>
                    <a:pt x="14" y="290"/>
                    <a:pt x="14" y="290"/>
                  </a:cubicBezTo>
                  <a:cubicBezTo>
                    <a:pt x="14" y="294"/>
                    <a:pt x="17" y="297"/>
                    <a:pt x="21" y="29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id-ID" sz="1707">
                <a:solidFill>
                  <a:schemeClr val="bg1"/>
                </a:solidFill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auto">
            <a:xfrm>
              <a:off x="9498961" y="4476888"/>
              <a:ext cx="157757" cy="1471545"/>
            </a:xfrm>
            <a:custGeom>
              <a:avLst/>
              <a:gdLst>
                <a:gd name="T0" fmla="*/ 8 w 26"/>
                <a:gd name="T1" fmla="*/ 240 h 240"/>
                <a:gd name="T2" fmla="*/ 16 w 26"/>
                <a:gd name="T3" fmla="*/ 233 h 240"/>
                <a:gd name="T4" fmla="*/ 17 w 26"/>
                <a:gd name="T5" fmla="*/ 34 h 240"/>
                <a:gd name="T6" fmla="*/ 12 w 26"/>
                <a:gd name="T7" fmla="*/ 33 h 240"/>
                <a:gd name="T8" fmla="*/ 1 w 26"/>
                <a:gd name="T9" fmla="*/ 233 h 240"/>
                <a:gd name="T10" fmla="*/ 8 w 26"/>
                <a:gd name="T1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0">
                  <a:moveTo>
                    <a:pt x="8" y="240"/>
                  </a:moveTo>
                  <a:cubicBezTo>
                    <a:pt x="12" y="240"/>
                    <a:pt x="16" y="237"/>
                    <a:pt x="16" y="233"/>
                  </a:cubicBezTo>
                  <a:cubicBezTo>
                    <a:pt x="16" y="233"/>
                    <a:pt x="8" y="68"/>
                    <a:pt x="17" y="34"/>
                  </a:cubicBezTo>
                  <a:cubicBezTo>
                    <a:pt x="26" y="0"/>
                    <a:pt x="15" y="30"/>
                    <a:pt x="12" y="33"/>
                  </a:cubicBezTo>
                  <a:cubicBezTo>
                    <a:pt x="0" y="53"/>
                    <a:pt x="1" y="233"/>
                    <a:pt x="1" y="233"/>
                  </a:cubicBezTo>
                  <a:cubicBezTo>
                    <a:pt x="1" y="237"/>
                    <a:pt x="4" y="240"/>
                    <a:pt x="8" y="24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id-ID" sz="1707">
                <a:solidFill>
                  <a:schemeClr val="bg1"/>
                </a:solidFill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auto">
            <a:xfrm>
              <a:off x="9196375" y="4065684"/>
              <a:ext cx="124137" cy="1611200"/>
            </a:xfrm>
            <a:custGeom>
              <a:avLst/>
              <a:gdLst>
                <a:gd name="T0" fmla="*/ 9 w 20"/>
                <a:gd name="T1" fmla="*/ 263 h 263"/>
                <a:gd name="T2" fmla="*/ 17 w 20"/>
                <a:gd name="T3" fmla="*/ 256 h 263"/>
                <a:gd name="T4" fmla="*/ 17 w 20"/>
                <a:gd name="T5" fmla="*/ 19 h 263"/>
                <a:gd name="T6" fmla="*/ 9 w 20"/>
                <a:gd name="T7" fmla="*/ 12 h 263"/>
                <a:gd name="T8" fmla="*/ 2 w 20"/>
                <a:gd name="T9" fmla="*/ 256 h 263"/>
                <a:gd name="T10" fmla="*/ 9 w 20"/>
                <a:gd name="T11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63">
                  <a:moveTo>
                    <a:pt x="9" y="263"/>
                  </a:moveTo>
                  <a:cubicBezTo>
                    <a:pt x="13" y="263"/>
                    <a:pt x="17" y="260"/>
                    <a:pt x="17" y="256"/>
                  </a:cubicBezTo>
                  <a:cubicBezTo>
                    <a:pt x="17" y="256"/>
                    <a:pt x="8" y="67"/>
                    <a:pt x="17" y="19"/>
                  </a:cubicBezTo>
                  <a:cubicBezTo>
                    <a:pt x="20" y="0"/>
                    <a:pt x="12" y="9"/>
                    <a:pt x="9" y="12"/>
                  </a:cubicBezTo>
                  <a:cubicBezTo>
                    <a:pt x="0" y="22"/>
                    <a:pt x="2" y="256"/>
                    <a:pt x="2" y="256"/>
                  </a:cubicBezTo>
                  <a:cubicBezTo>
                    <a:pt x="2" y="260"/>
                    <a:pt x="5" y="263"/>
                    <a:pt x="9" y="26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id-ID" sz="1707">
                <a:solidFill>
                  <a:schemeClr val="bg1"/>
                </a:solidFill>
              </a:endParaRPr>
            </a:p>
          </p:txBody>
        </p:sp>
        <p:sp>
          <p:nvSpPr>
            <p:cNvPr id="23" name="Freeform 27"/>
            <p:cNvSpPr>
              <a:spLocks noEditPoints="1"/>
            </p:cNvSpPr>
            <p:nvPr/>
          </p:nvSpPr>
          <p:spPr bwMode="auto">
            <a:xfrm>
              <a:off x="8208449" y="5552358"/>
              <a:ext cx="1388786" cy="1194822"/>
            </a:xfrm>
            <a:custGeom>
              <a:avLst/>
              <a:gdLst>
                <a:gd name="T0" fmla="*/ 2 w 226"/>
                <a:gd name="T1" fmla="*/ 61 h 195"/>
                <a:gd name="T2" fmla="*/ 56 w 226"/>
                <a:gd name="T3" fmla="*/ 128 h 195"/>
                <a:gd name="T4" fmla="*/ 56 w 226"/>
                <a:gd name="T5" fmla="*/ 128 h 195"/>
                <a:gd name="T6" fmla="*/ 108 w 226"/>
                <a:gd name="T7" fmla="*/ 192 h 195"/>
                <a:gd name="T8" fmla="*/ 113 w 226"/>
                <a:gd name="T9" fmla="*/ 195 h 195"/>
                <a:gd name="T10" fmla="*/ 119 w 226"/>
                <a:gd name="T11" fmla="*/ 192 h 195"/>
                <a:gd name="T12" fmla="*/ 171 w 226"/>
                <a:gd name="T13" fmla="*/ 128 h 195"/>
                <a:gd name="T14" fmla="*/ 171 w 226"/>
                <a:gd name="T15" fmla="*/ 128 h 195"/>
                <a:gd name="T16" fmla="*/ 224 w 226"/>
                <a:gd name="T17" fmla="*/ 61 h 195"/>
                <a:gd name="T18" fmla="*/ 225 w 226"/>
                <a:gd name="T19" fmla="*/ 54 h 195"/>
                <a:gd name="T20" fmla="*/ 219 w 226"/>
                <a:gd name="T21" fmla="*/ 49 h 195"/>
                <a:gd name="T22" fmla="*/ 178 w 226"/>
                <a:gd name="T23" fmla="*/ 7 h 195"/>
                <a:gd name="T24" fmla="*/ 177 w 226"/>
                <a:gd name="T25" fmla="*/ 5 h 195"/>
                <a:gd name="T26" fmla="*/ 169 w 226"/>
                <a:gd name="T27" fmla="*/ 1 h 195"/>
                <a:gd name="T28" fmla="*/ 166 w 226"/>
                <a:gd name="T29" fmla="*/ 2 h 195"/>
                <a:gd name="T30" fmla="*/ 163 w 226"/>
                <a:gd name="T31" fmla="*/ 7 h 195"/>
                <a:gd name="T32" fmla="*/ 113 w 226"/>
                <a:gd name="T33" fmla="*/ 50 h 195"/>
                <a:gd name="T34" fmla="*/ 64 w 226"/>
                <a:gd name="T35" fmla="*/ 7 h 195"/>
                <a:gd name="T36" fmla="*/ 56 w 226"/>
                <a:gd name="T37" fmla="*/ 1 h 195"/>
                <a:gd name="T38" fmla="*/ 56 w 226"/>
                <a:gd name="T39" fmla="*/ 1 h 195"/>
                <a:gd name="T40" fmla="*/ 53 w 226"/>
                <a:gd name="T41" fmla="*/ 2 h 195"/>
                <a:gd name="T42" fmla="*/ 50 w 226"/>
                <a:gd name="T43" fmla="*/ 5 h 195"/>
                <a:gd name="T44" fmla="*/ 49 w 226"/>
                <a:gd name="T45" fmla="*/ 7 h 195"/>
                <a:gd name="T46" fmla="*/ 7 w 226"/>
                <a:gd name="T47" fmla="*/ 49 h 195"/>
                <a:gd name="T48" fmla="*/ 1 w 226"/>
                <a:gd name="T49" fmla="*/ 54 h 195"/>
                <a:gd name="T50" fmla="*/ 2 w 226"/>
                <a:gd name="T51" fmla="*/ 61 h 195"/>
                <a:gd name="T52" fmla="*/ 75 w 226"/>
                <a:gd name="T53" fmla="*/ 128 h 195"/>
                <a:gd name="T54" fmla="*/ 152 w 226"/>
                <a:gd name="T55" fmla="*/ 128 h 195"/>
                <a:gd name="T56" fmla="*/ 113 w 226"/>
                <a:gd name="T57" fmla="*/ 175 h 195"/>
                <a:gd name="T58" fmla="*/ 75 w 226"/>
                <a:gd name="T59" fmla="*/ 12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195">
                  <a:moveTo>
                    <a:pt x="2" y="61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109" y="194"/>
                    <a:pt x="111" y="195"/>
                    <a:pt x="113" y="195"/>
                  </a:cubicBezTo>
                  <a:cubicBezTo>
                    <a:pt x="116" y="195"/>
                    <a:pt x="118" y="194"/>
                    <a:pt x="119" y="192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224" y="61"/>
                    <a:pt x="224" y="61"/>
                    <a:pt x="224" y="61"/>
                  </a:cubicBezTo>
                  <a:cubicBezTo>
                    <a:pt x="226" y="59"/>
                    <a:pt x="226" y="56"/>
                    <a:pt x="225" y="54"/>
                  </a:cubicBezTo>
                  <a:cubicBezTo>
                    <a:pt x="224" y="51"/>
                    <a:pt x="222" y="50"/>
                    <a:pt x="219" y="49"/>
                  </a:cubicBezTo>
                  <a:cubicBezTo>
                    <a:pt x="198" y="46"/>
                    <a:pt x="180" y="29"/>
                    <a:pt x="178" y="7"/>
                  </a:cubicBezTo>
                  <a:cubicBezTo>
                    <a:pt x="178" y="6"/>
                    <a:pt x="177" y="5"/>
                    <a:pt x="177" y="5"/>
                  </a:cubicBezTo>
                  <a:cubicBezTo>
                    <a:pt x="175" y="2"/>
                    <a:pt x="172" y="0"/>
                    <a:pt x="169" y="1"/>
                  </a:cubicBezTo>
                  <a:cubicBezTo>
                    <a:pt x="168" y="1"/>
                    <a:pt x="167" y="1"/>
                    <a:pt x="166" y="2"/>
                  </a:cubicBezTo>
                  <a:cubicBezTo>
                    <a:pt x="164" y="3"/>
                    <a:pt x="163" y="5"/>
                    <a:pt x="163" y="7"/>
                  </a:cubicBezTo>
                  <a:cubicBezTo>
                    <a:pt x="160" y="31"/>
                    <a:pt x="138" y="50"/>
                    <a:pt x="113" y="50"/>
                  </a:cubicBezTo>
                  <a:cubicBezTo>
                    <a:pt x="88" y="50"/>
                    <a:pt x="67" y="31"/>
                    <a:pt x="64" y="7"/>
                  </a:cubicBezTo>
                  <a:cubicBezTo>
                    <a:pt x="63" y="3"/>
                    <a:pt x="60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2"/>
                    <a:pt x="50" y="3"/>
                    <a:pt x="50" y="5"/>
                  </a:cubicBezTo>
                  <a:cubicBezTo>
                    <a:pt x="49" y="5"/>
                    <a:pt x="49" y="6"/>
                    <a:pt x="49" y="7"/>
                  </a:cubicBezTo>
                  <a:cubicBezTo>
                    <a:pt x="46" y="29"/>
                    <a:pt x="29" y="46"/>
                    <a:pt x="7" y="49"/>
                  </a:cubicBezTo>
                  <a:cubicBezTo>
                    <a:pt x="4" y="50"/>
                    <a:pt x="2" y="51"/>
                    <a:pt x="1" y="54"/>
                  </a:cubicBezTo>
                  <a:cubicBezTo>
                    <a:pt x="0" y="56"/>
                    <a:pt x="1" y="59"/>
                    <a:pt x="2" y="61"/>
                  </a:cubicBezTo>
                  <a:close/>
                  <a:moveTo>
                    <a:pt x="75" y="128"/>
                  </a:moveTo>
                  <a:cubicBezTo>
                    <a:pt x="101" y="123"/>
                    <a:pt x="126" y="123"/>
                    <a:pt x="152" y="128"/>
                  </a:cubicBezTo>
                  <a:cubicBezTo>
                    <a:pt x="113" y="175"/>
                    <a:pt x="113" y="175"/>
                    <a:pt x="113" y="175"/>
                  </a:cubicBezTo>
                  <a:lnTo>
                    <a:pt x="75" y="12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id-ID" sz="1707">
                <a:solidFill>
                  <a:schemeClr val="bg1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auto">
            <a:xfrm>
              <a:off x="6861512" y="2859315"/>
              <a:ext cx="1546462" cy="1423223"/>
            </a:xfrm>
            <a:custGeom>
              <a:avLst/>
              <a:gdLst>
                <a:gd name="T0" fmla="*/ 105 w 164"/>
                <a:gd name="T1" fmla="*/ 85 h 151"/>
                <a:gd name="T2" fmla="*/ 149 w 164"/>
                <a:gd name="T3" fmla="*/ 140 h 151"/>
                <a:gd name="T4" fmla="*/ 60 w 164"/>
                <a:gd name="T5" fmla="*/ 126 h 151"/>
                <a:gd name="T6" fmla="*/ 33 w 164"/>
                <a:gd name="T7" fmla="*/ 0 h 151"/>
                <a:gd name="T8" fmla="*/ 126 w 164"/>
                <a:gd name="T9" fmla="*/ 54 h 151"/>
                <a:gd name="T10" fmla="*/ 164 w 164"/>
                <a:gd name="T11" fmla="*/ 127 h 151"/>
                <a:gd name="T12" fmla="*/ 105 w 164"/>
                <a:gd name="T13" fmla="*/ 8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1">
                  <a:moveTo>
                    <a:pt x="105" y="85"/>
                  </a:moveTo>
                  <a:cubicBezTo>
                    <a:pt x="105" y="85"/>
                    <a:pt x="156" y="110"/>
                    <a:pt x="149" y="140"/>
                  </a:cubicBezTo>
                  <a:cubicBezTo>
                    <a:pt x="134" y="131"/>
                    <a:pt x="88" y="151"/>
                    <a:pt x="60" y="126"/>
                  </a:cubicBezTo>
                  <a:cubicBezTo>
                    <a:pt x="0" y="69"/>
                    <a:pt x="33" y="0"/>
                    <a:pt x="33" y="0"/>
                  </a:cubicBezTo>
                  <a:cubicBezTo>
                    <a:pt x="39" y="49"/>
                    <a:pt x="90" y="22"/>
                    <a:pt x="126" y="54"/>
                  </a:cubicBezTo>
                  <a:cubicBezTo>
                    <a:pt x="159" y="83"/>
                    <a:pt x="162" y="111"/>
                    <a:pt x="164" y="127"/>
                  </a:cubicBezTo>
                  <a:cubicBezTo>
                    <a:pt x="162" y="121"/>
                    <a:pt x="142" y="91"/>
                    <a:pt x="105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id-ID" sz="1707">
                <a:solidFill>
                  <a:schemeClr val="bg1"/>
                </a:solidFill>
              </a:endParaRPr>
            </a:p>
          </p:txBody>
        </p:sp>
        <p:sp>
          <p:nvSpPr>
            <p:cNvPr id="25" name="Freeform 30"/>
            <p:cNvSpPr>
              <a:spLocks/>
            </p:cNvSpPr>
            <p:nvPr/>
          </p:nvSpPr>
          <p:spPr bwMode="auto">
            <a:xfrm>
              <a:off x="9423961" y="2928144"/>
              <a:ext cx="1510337" cy="1135340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id-ID" sz="1707">
                <a:solidFill>
                  <a:schemeClr val="bg1"/>
                </a:solidFill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8508448" y="3695592"/>
              <a:ext cx="93103" cy="1981292"/>
            </a:xfrm>
            <a:custGeom>
              <a:avLst/>
              <a:gdLst>
                <a:gd name="T0" fmla="*/ 13 w 15"/>
                <a:gd name="T1" fmla="*/ 4 h 300"/>
                <a:gd name="T2" fmla="*/ 15 w 15"/>
                <a:gd name="T3" fmla="*/ 293 h 300"/>
                <a:gd name="T4" fmla="*/ 7 w 15"/>
                <a:gd name="T5" fmla="*/ 300 h 300"/>
                <a:gd name="T6" fmla="*/ 0 w 15"/>
                <a:gd name="T7" fmla="*/ 293 h 300"/>
                <a:gd name="T8" fmla="*/ 4 w 15"/>
                <a:gd name="T9" fmla="*/ 0 h 300"/>
                <a:gd name="T10" fmla="*/ 13 w 15"/>
                <a:gd name="T11" fmla="*/ 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00">
                  <a:moveTo>
                    <a:pt x="13" y="4"/>
                  </a:moveTo>
                  <a:cubicBezTo>
                    <a:pt x="13" y="137"/>
                    <a:pt x="15" y="293"/>
                    <a:pt x="15" y="293"/>
                  </a:cubicBezTo>
                  <a:cubicBezTo>
                    <a:pt x="15" y="297"/>
                    <a:pt x="11" y="300"/>
                    <a:pt x="7" y="300"/>
                  </a:cubicBezTo>
                  <a:cubicBezTo>
                    <a:pt x="3" y="300"/>
                    <a:pt x="0" y="297"/>
                    <a:pt x="0" y="293"/>
                  </a:cubicBezTo>
                  <a:cubicBezTo>
                    <a:pt x="0" y="293"/>
                    <a:pt x="3" y="134"/>
                    <a:pt x="4" y="0"/>
                  </a:cubicBezTo>
                  <a:cubicBezTo>
                    <a:pt x="7" y="2"/>
                    <a:pt x="10" y="3"/>
                    <a:pt x="13" y="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id-ID" sz="1707">
                <a:solidFill>
                  <a:schemeClr val="bg1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8435333" y="3910700"/>
              <a:ext cx="928895" cy="771083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id-ID" sz="1707">
                <a:solidFill>
                  <a:schemeClr val="bg1"/>
                </a:solidFill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7838797" y="2620506"/>
              <a:ext cx="478445" cy="638791"/>
            </a:xfrm>
            <a:custGeom>
              <a:avLst/>
              <a:gdLst>
                <a:gd name="T0" fmla="*/ 23 w 78"/>
                <a:gd name="T1" fmla="*/ 85 h 104"/>
                <a:gd name="T2" fmla="*/ 18 w 78"/>
                <a:gd name="T3" fmla="*/ 31 h 104"/>
                <a:gd name="T4" fmla="*/ 45 w 78"/>
                <a:gd name="T5" fmla="*/ 0 h 104"/>
                <a:gd name="T6" fmla="*/ 57 w 78"/>
                <a:gd name="T7" fmla="*/ 17 h 104"/>
                <a:gd name="T8" fmla="*/ 75 w 78"/>
                <a:gd name="T9" fmla="*/ 57 h 104"/>
                <a:gd name="T10" fmla="*/ 70 w 78"/>
                <a:gd name="T11" fmla="*/ 79 h 104"/>
                <a:gd name="T12" fmla="*/ 76 w 78"/>
                <a:gd name="T13" fmla="*/ 72 h 104"/>
                <a:gd name="T14" fmla="*/ 73 w 78"/>
                <a:gd name="T15" fmla="*/ 104 h 104"/>
                <a:gd name="T16" fmla="*/ 62 w 78"/>
                <a:gd name="T17" fmla="*/ 95 h 104"/>
                <a:gd name="T18" fmla="*/ 33 w 78"/>
                <a:gd name="T19" fmla="*/ 30 h 104"/>
                <a:gd name="T20" fmla="*/ 57 w 78"/>
                <a:gd name="T21" fmla="*/ 104 h 104"/>
                <a:gd name="T22" fmla="*/ 19 w 78"/>
                <a:gd name="T23" fmla="*/ 85 h 104"/>
                <a:gd name="T24" fmla="*/ 23 w 78"/>
                <a:gd name="T2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104">
                  <a:moveTo>
                    <a:pt x="23" y="85"/>
                  </a:moveTo>
                  <a:cubicBezTo>
                    <a:pt x="23" y="85"/>
                    <a:pt x="0" y="66"/>
                    <a:pt x="18" y="31"/>
                  </a:cubicBezTo>
                  <a:cubicBezTo>
                    <a:pt x="31" y="5"/>
                    <a:pt x="45" y="0"/>
                    <a:pt x="45" y="0"/>
                  </a:cubicBezTo>
                  <a:cubicBezTo>
                    <a:pt x="45" y="0"/>
                    <a:pt x="40" y="8"/>
                    <a:pt x="57" y="17"/>
                  </a:cubicBezTo>
                  <a:cubicBezTo>
                    <a:pt x="67" y="22"/>
                    <a:pt x="78" y="40"/>
                    <a:pt x="75" y="57"/>
                  </a:cubicBezTo>
                  <a:cubicBezTo>
                    <a:pt x="71" y="75"/>
                    <a:pt x="70" y="79"/>
                    <a:pt x="70" y="79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66" y="96"/>
                    <a:pt x="73" y="104"/>
                  </a:cubicBezTo>
                  <a:cubicBezTo>
                    <a:pt x="69" y="101"/>
                    <a:pt x="66" y="98"/>
                    <a:pt x="62" y="95"/>
                  </a:cubicBezTo>
                  <a:cubicBezTo>
                    <a:pt x="41" y="76"/>
                    <a:pt x="31" y="51"/>
                    <a:pt x="33" y="30"/>
                  </a:cubicBezTo>
                  <a:cubicBezTo>
                    <a:pt x="27" y="50"/>
                    <a:pt x="29" y="77"/>
                    <a:pt x="57" y="104"/>
                  </a:cubicBezTo>
                  <a:cubicBezTo>
                    <a:pt x="48" y="104"/>
                    <a:pt x="31" y="101"/>
                    <a:pt x="19" y="85"/>
                  </a:cubicBezTo>
                  <a:lnTo>
                    <a:pt x="23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id-ID" sz="1707">
                <a:solidFill>
                  <a:schemeClr val="bg1"/>
                </a:solidFill>
              </a:endParaRPr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9485256" y="4296241"/>
              <a:ext cx="571548" cy="545688"/>
            </a:xfrm>
            <a:custGeom>
              <a:avLst/>
              <a:gdLst>
                <a:gd name="T0" fmla="*/ 9 w 93"/>
                <a:gd name="T1" fmla="*/ 37 h 89"/>
                <a:gd name="T2" fmla="*/ 52 w 93"/>
                <a:gd name="T3" fmla="*/ 3 h 89"/>
                <a:gd name="T4" fmla="*/ 93 w 93"/>
                <a:gd name="T5" fmla="*/ 9 h 89"/>
                <a:gd name="T6" fmla="*/ 85 w 93"/>
                <a:gd name="T7" fmla="*/ 28 h 89"/>
                <a:gd name="T8" fmla="*/ 60 w 93"/>
                <a:gd name="T9" fmla="*/ 65 h 89"/>
                <a:gd name="T10" fmla="*/ 40 w 93"/>
                <a:gd name="T11" fmla="*/ 73 h 89"/>
                <a:gd name="T12" fmla="*/ 49 w 93"/>
                <a:gd name="T13" fmla="*/ 74 h 89"/>
                <a:gd name="T14" fmla="*/ 21 w 93"/>
                <a:gd name="T15" fmla="*/ 89 h 89"/>
                <a:gd name="T16" fmla="*/ 22 w 93"/>
                <a:gd name="T17" fmla="*/ 74 h 89"/>
                <a:gd name="T18" fmla="*/ 60 w 93"/>
                <a:gd name="T19" fmla="*/ 15 h 89"/>
                <a:gd name="T20" fmla="*/ 12 w 93"/>
                <a:gd name="T21" fmla="*/ 76 h 89"/>
                <a:gd name="T22" fmla="*/ 7 w 93"/>
                <a:gd name="T23" fmla="*/ 33 h 89"/>
                <a:gd name="T24" fmla="*/ 9 w 93"/>
                <a:gd name="T25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89">
                  <a:moveTo>
                    <a:pt x="9" y="37"/>
                  </a:moveTo>
                  <a:cubicBezTo>
                    <a:pt x="9" y="37"/>
                    <a:pt x="13" y="7"/>
                    <a:pt x="52" y="3"/>
                  </a:cubicBezTo>
                  <a:cubicBezTo>
                    <a:pt x="80" y="0"/>
                    <a:pt x="93" y="9"/>
                    <a:pt x="93" y="9"/>
                  </a:cubicBezTo>
                  <a:cubicBezTo>
                    <a:pt x="93" y="9"/>
                    <a:pt x="83" y="9"/>
                    <a:pt x="85" y="28"/>
                  </a:cubicBezTo>
                  <a:cubicBezTo>
                    <a:pt x="86" y="39"/>
                    <a:pt x="77" y="58"/>
                    <a:pt x="60" y="65"/>
                  </a:cubicBezTo>
                  <a:cubicBezTo>
                    <a:pt x="44" y="71"/>
                    <a:pt x="40" y="73"/>
                    <a:pt x="40" y="73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9" y="74"/>
                    <a:pt x="23" y="78"/>
                    <a:pt x="21" y="89"/>
                  </a:cubicBezTo>
                  <a:cubicBezTo>
                    <a:pt x="21" y="84"/>
                    <a:pt x="21" y="79"/>
                    <a:pt x="22" y="74"/>
                  </a:cubicBezTo>
                  <a:cubicBezTo>
                    <a:pt x="27" y="47"/>
                    <a:pt x="42" y="25"/>
                    <a:pt x="60" y="15"/>
                  </a:cubicBezTo>
                  <a:cubicBezTo>
                    <a:pt x="41" y="21"/>
                    <a:pt x="19" y="37"/>
                    <a:pt x="12" y="76"/>
                  </a:cubicBezTo>
                  <a:cubicBezTo>
                    <a:pt x="7" y="68"/>
                    <a:pt x="0" y="52"/>
                    <a:pt x="7" y="33"/>
                  </a:cubicBezTo>
                  <a:lnTo>
                    <a:pt x="9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id-ID" sz="1707">
                <a:solidFill>
                  <a:schemeClr val="bg1"/>
                </a:solidFill>
              </a:endParaRPr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auto">
            <a:xfrm>
              <a:off x="9188231" y="2679483"/>
              <a:ext cx="483618" cy="620687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id-ID" sz="1707">
                <a:solidFill>
                  <a:schemeClr val="bg1"/>
                </a:solidFill>
              </a:endParaRPr>
            </a:p>
          </p:txBody>
        </p:sp>
        <p:sp>
          <p:nvSpPr>
            <p:cNvPr id="31" name="Freeform 37"/>
            <p:cNvSpPr>
              <a:spLocks/>
            </p:cNvSpPr>
            <p:nvPr/>
          </p:nvSpPr>
          <p:spPr bwMode="auto">
            <a:xfrm>
              <a:off x="8205477" y="1954575"/>
              <a:ext cx="680168" cy="889651"/>
            </a:xfrm>
            <a:custGeom>
              <a:avLst/>
              <a:gdLst>
                <a:gd name="T0" fmla="*/ 15 w 111"/>
                <a:gd name="T1" fmla="*/ 90 h 145"/>
                <a:gd name="T2" fmla="*/ 45 w 111"/>
                <a:gd name="T3" fmla="*/ 21 h 145"/>
                <a:gd name="T4" fmla="*/ 98 w 111"/>
                <a:gd name="T5" fmla="*/ 2 h 145"/>
                <a:gd name="T6" fmla="*/ 101 w 111"/>
                <a:gd name="T7" fmla="*/ 31 h 145"/>
                <a:gd name="T8" fmla="*/ 94 w 111"/>
                <a:gd name="T9" fmla="*/ 91 h 145"/>
                <a:gd name="T10" fmla="*/ 74 w 111"/>
                <a:gd name="T11" fmla="*/ 114 h 145"/>
                <a:gd name="T12" fmla="*/ 86 w 111"/>
                <a:gd name="T13" fmla="*/ 110 h 145"/>
                <a:gd name="T14" fmla="*/ 61 w 111"/>
                <a:gd name="T15" fmla="*/ 145 h 145"/>
                <a:gd name="T16" fmla="*/ 54 w 111"/>
                <a:gd name="T17" fmla="*/ 126 h 145"/>
                <a:gd name="T18" fmla="*/ 63 w 111"/>
                <a:gd name="T19" fmla="*/ 30 h 145"/>
                <a:gd name="T20" fmla="*/ 42 w 111"/>
                <a:gd name="T21" fmla="*/ 134 h 145"/>
                <a:gd name="T22" fmla="*/ 9 w 111"/>
                <a:gd name="T23" fmla="*/ 86 h 145"/>
                <a:gd name="T24" fmla="*/ 15 w 111"/>
                <a:gd name="T25" fmla="*/ 9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45">
                  <a:moveTo>
                    <a:pt x="15" y="90"/>
                  </a:moveTo>
                  <a:cubicBezTo>
                    <a:pt x="15" y="90"/>
                    <a:pt x="0" y="50"/>
                    <a:pt x="45" y="21"/>
                  </a:cubicBezTo>
                  <a:cubicBezTo>
                    <a:pt x="78" y="0"/>
                    <a:pt x="98" y="2"/>
                    <a:pt x="98" y="2"/>
                  </a:cubicBezTo>
                  <a:cubicBezTo>
                    <a:pt x="98" y="2"/>
                    <a:pt x="86" y="9"/>
                    <a:pt x="101" y="31"/>
                  </a:cubicBezTo>
                  <a:cubicBezTo>
                    <a:pt x="109" y="43"/>
                    <a:pt x="111" y="72"/>
                    <a:pt x="94" y="91"/>
                  </a:cubicBezTo>
                  <a:cubicBezTo>
                    <a:pt x="78" y="109"/>
                    <a:pt x="74" y="114"/>
                    <a:pt x="74" y="114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0"/>
                    <a:pt x="58" y="131"/>
                    <a:pt x="61" y="145"/>
                  </a:cubicBezTo>
                  <a:cubicBezTo>
                    <a:pt x="59" y="139"/>
                    <a:pt x="56" y="133"/>
                    <a:pt x="54" y="126"/>
                  </a:cubicBezTo>
                  <a:cubicBezTo>
                    <a:pt x="42" y="90"/>
                    <a:pt x="47" y="53"/>
                    <a:pt x="63" y="30"/>
                  </a:cubicBezTo>
                  <a:cubicBezTo>
                    <a:pt x="43" y="50"/>
                    <a:pt x="27" y="84"/>
                    <a:pt x="42" y="134"/>
                  </a:cubicBezTo>
                  <a:cubicBezTo>
                    <a:pt x="32" y="128"/>
                    <a:pt x="14" y="113"/>
                    <a:pt x="9" y="86"/>
                  </a:cubicBezTo>
                  <a:lnTo>
                    <a:pt x="15" y="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id-ID" sz="1707">
                <a:solidFill>
                  <a:schemeClr val="bg1"/>
                </a:solidFill>
              </a:endParaRPr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7066535" y="2493591"/>
              <a:ext cx="684651" cy="568335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id-ID" sz="1707">
                <a:solidFill>
                  <a:schemeClr val="bg1"/>
                </a:solidFill>
              </a:endParaRPr>
            </a:p>
          </p:txBody>
        </p:sp>
      </p:grpSp>
      <p:sp>
        <p:nvSpPr>
          <p:cNvPr id="44" name="TextBox 23"/>
          <p:cNvSpPr txBox="1"/>
          <p:nvPr/>
        </p:nvSpPr>
        <p:spPr>
          <a:xfrm>
            <a:off x="6847017" y="2468622"/>
            <a:ext cx="2697570" cy="4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53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853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24"/>
          <p:cNvSpPr txBox="1"/>
          <p:nvPr/>
        </p:nvSpPr>
        <p:spPr>
          <a:xfrm>
            <a:off x="8002176" y="2085687"/>
            <a:ext cx="1542410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517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6" name="TextBox 23"/>
          <p:cNvSpPr txBox="1"/>
          <p:nvPr/>
        </p:nvSpPr>
        <p:spPr>
          <a:xfrm>
            <a:off x="6847017" y="3669760"/>
            <a:ext cx="2697570" cy="4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53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853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8002176" y="3286825"/>
            <a:ext cx="1542410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517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6847017" y="4843805"/>
            <a:ext cx="2697570" cy="4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53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853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8002176" y="4460869"/>
            <a:ext cx="1542410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517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grpSp>
        <p:nvGrpSpPr>
          <p:cNvPr id="50" name="Group 11"/>
          <p:cNvGrpSpPr/>
          <p:nvPr/>
        </p:nvGrpSpPr>
        <p:grpSpPr>
          <a:xfrm>
            <a:off x="9714535" y="2372273"/>
            <a:ext cx="692414" cy="692414"/>
            <a:chOff x="3962400" y="2419350"/>
            <a:chExt cx="685800" cy="6858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1" name="Rounded Rectangle 12"/>
            <p:cNvSpPr/>
            <p:nvPr/>
          </p:nvSpPr>
          <p:spPr bwMode="auto">
            <a:xfrm>
              <a:off x="3962400" y="2419350"/>
              <a:ext cx="685800" cy="685800"/>
            </a:xfrm>
            <a:prstGeom prst="roundRect">
              <a:avLst/>
            </a:prstGeom>
            <a:grpFill/>
            <a:ln w="19050">
              <a:noFill/>
              <a:round/>
              <a:headEnd/>
              <a:tailEnd/>
            </a:ln>
          </p:spPr>
          <p:txBody>
            <a:bodyPr vert="horz" wrap="none" lIns="121913" tIns="60956" rIns="121913" bIns="60956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599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Oval 13"/>
            <p:cNvSpPr/>
            <p:nvPr/>
          </p:nvSpPr>
          <p:spPr bwMode="auto">
            <a:xfrm>
              <a:off x="4038600" y="2495550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vert="horz" wrap="none" lIns="121913" tIns="60956" rIns="121913" bIns="60956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599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14"/>
          <p:cNvGrpSpPr/>
          <p:nvPr/>
        </p:nvGrpSpPr>
        <p:grpSpPr>
          <a:xfrm>
            <a:off x="9923468" y="2546262"/>
            <a:ext cx="274551" cy="344438"/>
            <a:chOff x="3740150" y="1146175"/>
            <a:chExt cx="174625" cy="2190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3740150" y="1146175"/>
              <a:ext cx="174625" cy="219075"/>
            </a:xfrm>
            <a:custGeom>
              <a:avLst/>
              <a:gdLst/>
              <a:ahLst/>
              <a:cxnLst>
                <a:cxn ang="0">
                  <a:pos x="57" y="5"/>
                </a:cxn>
                <a:cxn ang="0">
                  <a:pos x="55" y="0"/>
                </a:cxn>
                <a:cxn ang="0">
                  <a:pos x="53" y="5"/>
                </a:cxn>
                <a:cxn ang="0">
                  <a:pos x="49" y="1"/>
                </a:cxn>
                <a:cxn ang="0">
                  <a:pos x="45" y="1"/>
                </a:cxn>
                <a:cxn ang="0">
                  <a:pos x="40" y="5"/>
                </a:cxn>
                <a:cxn ang="0">
                  <a:pos x="38" y="0"/>
                </a:cxn>
                <a:cxn ang="0">
                  <a:pos x="36" y="5"/>
                </a:cxn>
                <a:cxn ang="0">
                  <a:pos x="31" y="1"/>
                </a:cxn>
                <a:cxn ang="0">
                  <a:pos x="28" y="1"/>
                </a:cxn>
                <a:cxn ang="0">
                  <a:pos x="23" y="5"/>
                </a:cxn>
                <a:cxn ang="0">
                  <a:pos x="21" y="0"/>
                </a:cxn>
                <a:cxn ang="0">
                  <a:pos x="19" y="5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6" y="5"/>
                </a:cxn>
                <a:cxn ang="0">
                  <a:pos x="0" y="80"/>
                </a:cxn>
                <a:cxn ang="0">
                  <a:pos x="62" y="85"/>
                </a:cxn>
                <a:cxn ang="0">
                  <a:pos x="68" y="10"/>
                </a:cxn>
                <a:cxn ang="0">
                  <a:pos x="6" y="80"/>
                </a:cxn>
                <a:cxn ang="0">
                  <a:pos x="44" y="24"/>
                </a:cxn>
                <a:cxn ang="0">
                  <a:pos x="44" y="20"/>
                </a:cxn>
                <a:cxn ang="0">
                  <a:pos x="6" y="10"/>
                </a:cxn>
                <a:cxn ang="0">
                  <a:pos x="11" y="14"/>
                </a:cxn>
                <a:cxn ang="0">
                  <a:pos x="14" y="14"/>
                </a:cxn>
                <a:cxn ang="0">
                  <a:pos x="19" y="10"/>
                </a:cxn>
                <a:cxn ang="0">
                  <a:pos x="21" y="16"/>
                </a:cxn>
                <a:cxn ang="0">
                  <a:pos x="23" y="10"/>
                </a:cxn>
                <a:cxn ang="0">
                  <a:pos x="28" y="14"/>
                </a:cxn>
                <a:cxn ang="0">
                  <a:pos x="31" y="14"/>
                </a:cxn>
                <a:cxn ang="0">
                  <a:pos x="36" y="10"/>
                </a:cxn>
                <a:cxn ang="0">
                  <a:pos x="38" y="16"/>
                </a:cxn>
                <a:cxn ang="0">
                  <a:pos x="40" y="10"/>
                </a:cxn>
                <a:cxn ang="0">
                  <a:pos x="45" y="14"/>
                </a:cxn>
                <a:cxn ang="0">
                  <a:pos x="49" y="14"/>
                </a:cxn>
                <a:cxn ang="0">
                  <a:pos x="53" y="10"/>
                </a:cxn>
                <a:cxn ang="0">
                  <a:pos x="55" y="16"/>
                </a:cxn>
                <a:cxn ang="0">
                  <a:pos x="57" y="10"/>
                </a:cxn>
                <a:cxn ang="0">
                  <a:pos x="62" y="20"/>
                </a:cxn>
                <a:cxn ang="0">
                  <a:pos x="52" y="22"/>
                </a:cxn>
                <a:cxn ang="0">
                  <a:pos x="62" y="24"/>
                </a:cxn>
                <a:cxn ang="0">
                  <a:pos x="6" y="80"/>
                </a:cxn>
              </a:cxnLst>
              <a:rect l="0" t="0" r="r" b="b"/>
              <a:pathLst>
                <a:path w="68" h="85">
                  <a:moveTo>
                    <a:pt x="62" y="5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0"/>
                    <a:pt x="56" y="0"/>
                    <a:pt x="55" y="0"/>
                  </a:cubicBezTo>
                  <a:cubicBezTo>
                    <a:pt x="54" y="0"/>
                    <a:pt x="53" y="0"/>
                    <a:pt x="53" y="1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0"/>
                    <a:pt x="48" y="0"/>
                    <a:pt x="47" y="0"/>
                  </a:cubicBezTo>
                  <a:cubicBezTo>
                    <a:pt x="46" y="0"/>
                    <a:pt x="45" y="0"/>
                    <a:pt x="45" y="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7" y="0"/>
                    <a:pt x="36" y="0"/>
                    <a:pt x="36" y="1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0" y="0"/>
                  </a:cubicBezTo>
                  <a:cubicBezTo>
                    <a:pt x="29" y="0"/>
                    <a:pt x="28" y="0"/>
                    <a:pt x="28" y="1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20" y="0"/>
                    <a:pt x="19" y="0"/>
                    <a:pt x="19" y="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3"/>
                    <a:pt x="3" y="85"/>
                    <a:pt x="6" y="85"/>
                  </a:cubicBezTo>
                  <a:cubicBezTo>
                    <a:pt x="62" y="85"/>
                    <a:pt x="62" y="85"/>
                    <a:pt x="62" y="85"/>
                  </a:cubicBezTo>
                  <a:cubicBezTo>
                    <a:pt x="65" y="85"/>
                    <a:pt x="68" y="83"/>
                    <a:pt x="68" y="8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7"/>
                    <a:pt x="65" y="5"/>
                    <a:pt x="62" y="5"/>
                  </a:cubicBezTo>
                  <a:close/>
                  <a:moveTo>
                    <a:pt x="6" y="80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1"/>
                    <a:pt x="45" y="20"/>
                    <a:pt x="44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1" y="16"/>
                    <a:pt x="12" y="16"/>
                  </a:cubicBezTo>
                  <a:cubicBezTo>
                    <a:pt x="13" y="16"/>
                    <a:pt x="14" y="15"/>
                    <a:pt x="14" y="14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5"/>
                    <a:pt x="20" y="16"/>
                    <a:pt x="21" y="16"/>
                  </a:cubicBezTo>
                  <a:cubicBezTo>
                    <a:pt x="22" y="16"/>
                    <a:pt x="23" y="15"/>
                    <a:pt x="23" y="14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5"/>
                    <a:pt x="29" y="16"/>
                    <a:pt x="30" y="16"/>
                  </a:cubicBezTo>
                  <a:cubicBezTo>
                    <a:pt x="31" y="16"/>
                    <a:pt x="31" y="15"/>
                    <a:pt x="31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5"/>
                    <a:pt x="37" y="16"/>
                    <a:pt x="38" y="16"/>
                  </a:cubicBezTo>
                  <a:cubicBezTo>
                    <a:pt x="39" y="16"/>
                    <a:pt x="40" y="15"/>
                    <a:pt x="40" y="14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5"/>
                    <a:pt x="46" y="16"/>
                    <a:pt x="47" y="16"/>
                  </a:cubicBezTo>
                  <a:cubicBezTo>
                    <a:pt x="48" y="16"/>
                    <a:pt x="49" y="15"/>
                    <a:pt x="49" y="14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5"/>
                    <a:pt x="54" y="16"/>
                    <a:pt x="55" y="16"/>
                  </a:cubicBezTo>
                  <a:cubicBezTo>
                    <a:pt x="56" y="16"/>
                    <a:pt x="57" y="15"/>
                    <a:pt x="57" y="14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20"/>
                    <a:pt x="52" y="21"/>
                    <a:pt x="52" y="22"/>
                  </a:cubicBezTo>
                  <a:cubicBezTo>
                    <a:pt x="52" y="23"/>
                    <a:pt x="53" y="24"/>
                    <a:pt x="54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80"/>
                    <a:pt x="62" y="80"/>
                    <a:pt x="62" y="80"/>
                  </a:cubicBezTo>
                  <a:lnTo>
                    <a:pt x="6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solidFill>
                  <a:schemeClr val="bg1"/>
                </a:solidFill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3816350" y="1236663"/>
              <a:ext cx="65088" cy="1111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23" y="4"/>
                </a:cxn>
                <a:cxn ang="0">
                  <a:pos x="25" y="2"/>
                </a:cxn>
                <a:cxn ang="0">
                  <a:pos x="23" y="0"/>
                </a:cxn>
              </a:cxnLst>
              <a:rect l="0" t="0" r="r" b="b"/>
              <a:pathLst>
                <a:path w="25" h="4">
                  <a:moveTo>
                    <a:pt x="2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5" y="3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solidFill>
                  <a:schemeClr val="bg1"/>
                </a:solidFill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3773488" y="1236663"/>
              <a:ext cx="25400" cy="111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8" y="4"/>
                </a:cxn>
                <a:cxn ang="0">
                  <a:pos x="10" y="2"/>
                </a:cxn>
                <a:cxn ang="0">
                  <a:pos x="8" y="0"/>
                </a:cxn>
              </a:cxnLst>
              <a:rect l="0" t="0" r="r" b="b"/>
              <a:pathLst>
                <a:path w="10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solidFill>
                  <a:schemeClr val="bg1"/>
                </a:solidFill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816350" y="1262063"/>
              <a:ext cx="65088" cy="793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23" y="3"/>
                </a:cxn>
                <a:cxn ang="0">
                  <a:pos x="25" y="2"/>
                </a:cxn>
                <a:cxn ang="0">
                  <a:pos x="23" y="0"/>
                </a:cxn>
              </a:cxnLst>
              <a:rect l="0" t="0" r="r" b="b"/>
              <a:pathLst>
                <a:path w="25" h="3">
                  <a:moveTo>
                    <a:pt x="2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3"/>
                    <a:pt x="25" y="3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solidFill>
                  <a:schemeClr val="bg1"/>
                </a:solidFill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773488" y="1262063"/>
              <a:ext cx="25400" cy="793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8" y="3"/>
                </a:cxn>
                <a:cxn ang="0">
                  <a:pos x="10" y="2"/>
                </a:cxn>
                <a:cxn ang="0">
                  <a:pos x="8" y="0"/>
                </a:cxn>
              </a:cxnLst>
              <a:rect l="0" t="0" r="r" b="b"/>
              <a:pathLst>
                <a:path w="10" h="3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solidFill>
                  <a:schemeClr val="bg1"/>
                </a:solidFill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3816350" y="1287463"/>
              <a:ext cx="65088" cy="793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23" y="3"/>
                </a:cxn>
                <a:cxn ang="0">
                  <a:pos x="25" y="2"/>
                </a:cxn>
                <a:cxn ang="0">
                  <a:pos x="23" y="0"/>
                </a:cxn>
              </a:cxnLst>
              <a:rect l="0" t="0" r="r" b="b"/>
              <a:pathLst>
                <a:path w="25" h="3">
                  <a:moveTo>
                    <a:pt x="2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3"/>
                    <a:pt x="25" y="3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solidFill>
                  <a:schemeClr val="bg1"/>
                </a:solidFill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773488" y="1287463"/>
              <a:ext cx="25400" cy="793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8" y="3"/>
                </a:cxn>
                <a:cxn ang="0">
                  <a:pos x="10" y="2"/>
                </a:cxn>
                <a:cxn ang="0">
                  <a:pos x="8" y="0"/>
                </a:cxn>
              </a:cxnLst>
              <a:rect l="0" t="0" r="r" b="b"/>
              <a:pathLst>
                <a:path w="10" h="3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solidFill>
                  <a:schemeClr val="bg1"/>
                </a:solidFill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3816350" y="1314450"/>
              <a:ext cx="65088" cy="95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23" y="4"/>
                </a:cxn>
                <a:cxn ang="0">
                  <a:pos x="25" y="2"/>
                </a:cxn>
                <a:cxn ang="0">
                  <a:pos x="23" y="0"/>
                </a:cxn>
              </a:cxnLst>
              <a:rect l="0" t="0" r="r" b="b"/>
              <a:pathLst>
                <a:path w="25" h="4">
                  <a:moveTo>
                    <a:pt x="2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5" y="3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solidFill>
                  <a:schemeClr val="bg1"/>
                </a:solidFill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773488" y="1314450"/>
              <a:ext cx="25400" cy="95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8" y="4"/>
                </a:cxn>
                <a:cxn ang="0">
                  <a:pos x="10" y="2"/>
                </a:cxn>
                <a:cxn ang="0">
                  <a:pos x="8" y="0"/>
                </a:cxn>
              </a:cxnLst>
              <a:rect l="0" t="0" r="r" b="b"/>
              <a:pathLst>
                <a:path w="10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Group 27"/>
          <p:cNvGrpSpPr/>
          <p:nvPr/>
        </p:nvGrpSpPr>
        <p:grpSpPr>
          <a:xfrm>
            <a:off x="9714535" y="3437693"/>
            <a:ext cx="692414" cy="692414"/>
            <a:chOff x="3962400" y="2419350"/>
            <a:chExt cx="685800" cy="6858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4" name="Rounded Rectangle 28"/>
            <p:cNvSpPr/>
            <p:nvPr/>
          </p:nvSpPr>
          <p:spPr bwMode="auto">
            <a:xfrm>
              <a:off x="3962400" y="2419350"/>
              <a:ext cx="685800" cy="685800"/>
            </a:xfrm>
            <a:prstGeom prst="roundRect">
              <a:avLst/>
            </a:prstGeom>
            <a:grpFill/>
            <a:ln w="19050">
              <a:noFill/>
              <a:round/>
              <a:headEnd/>
              <a:tailEnd/>
            </a:ln>
          </p:spPr>
          <p:txBody>
            <a:bodyPr vert="horz" wrap="none" lIns="121913" tIns="60956" rIns="121913" bIns="60956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599" b="1" dirty="0">
                <a:solidFill>
                  <a:schemeClr val="bg1"/>
                </a:solidFill>
              </a:endParaRPr>
            </a:p>
          </p:txBody>
        </p:sp>
        <p:sp>
          <p:nvSpPr>
            <p:cNvPr id="65" name="Oval 29"/>
            <p:cNvSpPr/>
            <p:nvPr/>
          </p:nvSpPr>
          <p:spPr bwMode="auto">
            <a:xfrm>
              <a:off x="4038600" y="2495550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vert="horz" wrap="none" lIns="121913" tIns="60956" rIns="121913" bIns="60956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599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 30"/>
          <p:cNvGrpSpPr/>
          <p:nvPr/>
        </p:nvGrpSpPr>
        <p:grpSpPr>
          <a:xfrm>
            <a:off x="9714535" y="4503113"/>
            <a:ext cx="692414" cy="692414"/>
            <a:chOff x="3962400" y="2419350"/>
            <a:chExt cx="685800" cy="6858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7" name="Rounded Rectangle 31"/>
            <p:cNvSpPr/>
            <p:nvPr/>
          </p:nvSpPr>
          <p:spPr bwMode="auto">
            <a:xfrm>
              <a:off x="3962400" y="2419350"/>
              <a:ext cx="685800" cy="685800"/>
            </a:xfrm>
            <a:prstGeom prst="roundRect">
              <a:avLst/>
            </a:prstGeom>
            <a:grpFill/>
            <a:ln w="19050">
              <a:noFill/>
              <a:round/>
              <a:headEnd/>
              <a:tailEnd/>
            </a:ln>
          </p:spPr>
          <p:txBody>
            <a:bodyPr vert="horz" wrap="none" lIns="121913" tIns="60956" rIns="121913" bIns="60956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599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Oval 32"/>
            <p:cNvSpPr/>
            <p:nvPr/>
          </p:nvSpPr>
          <p:spPr bwMode="auto">
            <a:xfrm>
              <a:off x="4038600" y="2495550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vert="horz" wrap="none" lIns="121913" tIns="60956" rIns="121913" bIns="60956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599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9" name="Freeform 122"/>
          <p:cNvSpPr>
            <a:spLocks noEditPoints="1"/>
          </p:cNvSpPr>
          <p:nvPr/>
        </p:nvSpPr>
        <p:spPr bwMode="auto">
          <a:xfrm>
            <a:off x="9881828" y="3626972"/>
            <a:ext cx="357829" cy="318934"/>
          </a:xfrm>
          <a:custGeom>
            <a:avLst/>
            <a:gdLst/>
            <a:ahLst/>
            <a:cxnLst>
              <a:cxn ang="0">
                <a:pos x="84" y="19"/>
              </a:cxn>
              <a:cxn ang="0">
                <a:pos x="74" y="3"/>
              </a:cxn>
              <a:cxn ang="0">
                <a:pos x="69" y="0"/>
              </a:cxn>
              <a:cxn ang="0">
                <a:pos x="16" y="0"/>
              </a:cxn>
              <a:cxn ang="0">
                <a:pos x="11" y="3"/>
              </a:cxn>
              <a:cxn ang="0">
                <a:pos x="1" y="19"/>
              </a:cxn>
              <a:cxn ang="0">
                <a:pos x="1" y="25"/>
              </a:cxn>
              <a:cxn ang="0">
                <a:pos x="38" y="74"/>
              </a:cxn>
              <a:cxn ang="0">
                <a:pos x="43" y="76"/>
              </a:cxn>
              <a:cxn ang="0">
                <a:pos x="47" y="74"/>
              </a:cxn>
              <a:cxn ang="0">
                <a:pos x="84" y="25"/>
              </a:cxn>
              <a:cxn ang="0">
                <a:pos x="84" y="19"/>
              </a:cxn>
              <a:cxn ang="0">
                <a:pos x="43" y="6"/>
              </a:cxn>
              <a:cxn ang="0">
                <a:pos x="53" y="20"/>
              </a:cxn>
              <a:cxn ang="0">
                <a:pos x="32" y="20"/>
              </a:cxn>
              <a:cxn ang="0">
                <a:pos x="42" y="6"/>
              </a:cxn>
              <a:cxn ang="0">
                <a:pos x="43" y="6"/>
              </a:cxn>
              <a:cxn ang="0">
                <a:pos x="54" y="23"/>
              </a:cxn>
              <a:cxn ang="0">
                <a:pos x="43" y="64"/>
              </a:cxn>
              <a:cxn ang="0">
                <a:pos x="31" y="23"/>
              </a:cxn>
              <a:cxn ang="0">
                <a:pos x="54" y="23"/>
              </a:cxn>
              <a:cxn ang="0">
                <a:pos x="47" y="6"/>
              </a:cxn>
              <a:cxn ang="0">
                <a:pos x="65" y="6"/>
              </a:cxn>
              <a:cxn ang="0">
                <a:pos x="56" y="18"/>
              </a:cxn>
              <a:cxn ang="0">
                <a:pos x="47" y="6"/>
              </a:cxn>
              <a:cxn ang="0">
                <a:pos x="16" y="6"/>
              </a:cxn>
              <a:cxn ang="0">
                <a:pos x="38" y="6"/>
              </a:cxn>
              <a:cxn ang="0">
                <a:pos x="29" y="18"/>
              </a:cxn>
              <a:cxn ang="0">
                <a:pos x="23" y="10"/>
              </a:cxn>
              <a:cxn ang="0">
                <a:pos x="20" y="10"/>
              </a:cxn>
              <a:cxn ang="0">
                <a:pos x="20" y="12"/>
              </a:cxn>
              <a:cxn ang="0">
                <a:pos x="26" y="20"/>
              </a:cxn>
              <a:cxn ang="0">
                <a:pos x="7" y="20"/>
              </a:cxn>
              <a:cxn ang="0">
                <a:pos x="16" y="6"/>
              </a:cxn>
              <a:cxn ang="0">
                <a:pos x="7" y="23"/>
              </a:cxn>
              <a:cxn ang="0">
                <a:pos x="28" y="23"/>
              </a:cxn>
              <a:cxn ang="0">
                <a:pos x="40" y="67"/>
              </a:cxn>
              <a:cxn ang="0">
                <a:pos x="7" y="23"/>
              </a:cxn>
              <a:cxn ang="0">
                <a:pos x="46" y="67"/>
              </a:cxn>
              <a:cxn ang="0">
                <a:pos x="58" y="23"/>
              </a:cxn>
              <a:cxn ang="0">
                <a:pos x="61" y="23"/>
              </a:cxn>
              <a:cxn ang="0">
                <a:pos x="63" y="22"/>
              </a:cxn>
              <a:cxn ang="0">
                <a:pos x="61" y="20"/>
              </a:cxn>
              <a:cxn ang="0">
                <a:pos x="60" y="20"/>
              </a:cxn>
              <a:cxn ang="0">
                <a:pos x="70" y="6"/>
              </a:cxn>
              <a:cxn ang="0">
                <a:pos x="79" y="20"/>
              </a:cxn>
              <a:cxn ang="0">
                <a:pos x="72" y="20"/>
              </a:cxn>
              <a:cxn ang="0">
                <a:pos x="71" y="22"/>
              </a:cxn>
              <a:cxn ang="0">
                <a:pos x="72" y="23"/>
              </a:cxn>
              <a:cxn ang="0">
                <a:pos x="78" y="23"/>
              </a:cxn>
              <a:cxn ang="0">
                <a:pos x="46" y="67"/>
              </a:cxn>
            </a:cxnLst>
            <a:rect l="0" t="0" r="r" b="b"/>
            <a:pathLst>
              <a:path w="85" h="76">
                <a:moveTo>
                  <a:pt x="84" y="19"/>
                </a:moveTo>
                <a:cubicBezTo>
                  <a:pt x="74" y="3"/>
                  <a:pt x="74" y="3"/>
                  <a:pt x="74" y="3"/>
                </a:cubicBezTo>
                <a:cubicBezTo>
                  <a:pt x="73" y="1"/>
                  <a:pt x="71" y="0"/>
                  <a:pt x="6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4" y="0"/>
                  <a:pt x="12" y="1"/>
                  <a:pt x="11" y="3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20"/>
                  <a:pt x="0" y="23"/>
                  <a:pt x="1" y="25"/>
                </a:cubicBezTo>
                <a:cubicBezTo>
                  <a:pt x="38" y="74"/>
                  <a:pt x="38" y="74"/>
                  <a:pt x="38" y="74"/>
                </a:cubicBezTo>
                <a:cubicBezTo>
                  <a:pt x="39" y="76"/>
                  <a:pt x="41" y="76"/>
                  <a:pt x="43" y="76"/>
                </a:cubicBezTo>
                <a:cubicBezTo>
                  <a:pt x="44" y="76"/>
                  <a:pt x="46" y="76"/>
                  <a:pt x="47" y="74"/>
                </a:cubicBezTo>
                <a:cubicBezTo>
                  <a:pt x="84" y="25"/>
                  <a:pt x="84" y="25"/>
                  <a:pt x="84" y="25"/>
                </a:cubicBezTo>
                <a:cubicBezTo>
                  <a:pt x="85" y="23"/>
                  <a:pt x="85" y="20"/>
                  <a:pt x="84" y="19"/>
                </a:cubicBezTo>
                <a:close/>
                <a:moveTo>
                  <a:pt x="43" y="6"/>
                </a:moveTo>
                <a:cubicBezTo>
                  <a:pt x="53" y="20"/>
                  <a:pt x="53" y="20"/>
                  <a:pt x="53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42" y="6"/>
                  <a:pt x="42" y="6"/>
                  <a:pt x="42" y="6"/>
                </a:cubicBezTo>
                <a:lnTo>
                  <a:pt x="43" y="6"/>
                </a:lnTo>
                <a:close/>
                <a:moveTo>
                  <a:pt x="54" y="23"/>
                </a:moveTo>
                <a:cubicBezTo>
                  <a:pt x="43" y="64"/>
                  <a:pt x="43" y="64"/>
                  <a:pt x="43" y="64"/>
                </a:cubicBezTo>
                <a:cubicBezTo>
                  <a:pt x="31" y="23"/>
                  <a:pt x="31" y="23"/>
                  <a:pt x="31" y="23"/>
                </a:cubicBezTo>
                <a:lnTo>
                  <a:pt x="54" y="23"/>
                </a:lnTo>
                <a:close/>
                <a:moveTo>
                  <a:pt x="47" y="6"/>
                </a:moveTo>
                <a:cubicBezTo>
                  <a:pt x="65" y="6"/>
                  <a:pt x="65" y="6"/>
                  <a:pt x="65" y="6"/>
                </a:cubicBezTo>
                <a:cubicBezTo>
                  <a:pt x="56" y="18"/>
                  <a:pt x="56" y="18"/>
                  <a:pt x="56" y="18"/>
                </a:cubicBezTo>
                <a:lnTo>
                  <a:pt x="47" y="6"/>
                </a:lnTo>
                <a:close/>
                <a:moveTo>
                  <a:pt x="16" y="6"/>
                </a:moveTo>
                <a:cubicBezTo>
                  <a:pt x="38" y="6"/>
                  <a:pt x="38" y="6"/>
                  <a:pt x="38" y="6"/>
                </a:cubicBezTo>
                <a:cubicBezTo>
                  <a:pt x="29" y="18"/>
                  <a:pt x="29" y="18"/>
                  <a:pt x="29" y="18"/>
                </a:cubicBezTo>
                <a:cubicBezTo>
                  <a:pt x="23" y="10"/>
                  <a:pt x="23" y="10"/>
                  <a:pt x="23" y="10"/>
                </a:cubicBezTo>
                <a:cubicBezTo>
                  <a:pt x="22" y="9"/>
                  <a:pt x="21" y="9"/>
                  <a:pt x="20" y="10"/>
                </a:cubicBezTo>
                <a:cubicBezTo>
                  <a:pt x="20" y="10"/>
                  <a:pt x="19" y="11"/>
                  <a:pt x="20" y="12"/>
                </a:cubicBezTo>
                <a:cubicBezTo>
                  <a:pt x="26" y="20"/>
                  <a:pt x="26" y="20"/>
                  <a:pt x="26" y="20"/>
                </a:cubicBezTo>
                <a:cubicBezTo>
                  <a:pt x="7" y="20"/>
                  <a:pt x="7" y="20"/>
                  <a:pt x="7" y="20"/>
                </a:cubicBezTo>
                <a:lnTo>
                  <a:pt x="16" y="6"/>
                </a:lnTo>
                <a:close/>
                <a:moveTo>
                  <a:pt x="7" y="23"/>
                </a:moveTo>
                <a:cubicBezTo>
                  <a:pt x="28" y="23"/>
                  <a:pt x="28" y="23"/>
                  <a:pt x="28" y="23"/>
                </a:cubicBezTo>
                <a:cubicBezTo>
                  <a:pt x="40" y="67"/>
                  <a:pt x="40" y="67"/>
                  <a:pt x="40" y="67"/>
                </a:cubicBezTo>
                <a:lnTo>
                  <a:pt x="7" y="23"/>
                </a:lnTo>
                <a:close/>
                <a:moveTo>
                  <a:pt x="46" y="67"/>
                </a:moveTo>
                <a:cubicBezTo>
                  <a:pt x="58" y="23"/>
                  <a:pt x="58" y="23"/>
                  <a:pt x="58" y="23"/>
                </a:cubicBezTo>
                <a:cubicBezTo>
                  <a:pt x="61" y="23"/>
                  <a:pt x="61" y="23"/>
                  <a:pt x="61" y="23"/>
                </a:cubicBezTo>
                <a:cubicBezTo>
                  <a:pt x="62" y="23"/>
                  <a:pt x="63" y="22"/>
                  <a:pt x="63" y="22"/>
                </a:cubicBezTo>
                <a:cubicBezTo>
                  <a:pt x="63" y="21"/>
                  <a:pt x="62" y="20"/>
                  <a:pt x="61" y="20"/>
                </a:cubicBezTo>
                <a:cubicBezTo>
                  <a:pt x="60" y="20"/>
                  <a:pt x="60" y="20"/>
                  <a:pt x="60" y="20"/>
                </a:cubicBezTo>
                <a:cubicBezTo>
                  <a:pt x="70" y="6"/>
                  <a:pt x="70" y="6"/>
                  <a:pt x="70" y="6"/>
                </a:cubicBezTo>
                <a:cubicBezTo>
                  <a:pt x="79" y="20"/>
                  <a:pt x="79" y="20"/>
                  <a:pt x="79" y="20"/>
                </a:cubicBezTo>
                <a:cubicBezTo>
                  <a:pt x="72" y="20"/>
                  <a:pt x="72" y="20"/>
                  <a:pt x="72" y="20"/>
                </a:cubicBezTo>
                <a:cubicBezTo>
                  <a:pt x="71" y="20"/>
                  <a:pt x="71" y="21"/>
                  <a:pt x="71" y="22"/>
                </a:cubicBezTo>
                <a:cubicBezTo>
                  <a:pt x="71" y="22"/>
                  <a:pt x="71" y="23"/>
                  <a:pt x="72" y="23"/>
                </a:cubicBezTo>
                <a:cubicBezTo>
                  <a:pt x="78" y="23"/>
                  <a:pt x="78" y="23"/>
                  <a:pt x="78" y="23"/>
                </a:cubicBezTo>
                <a:lnTo>
                  <a:pt x="46" y="6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endParaRPr lang="en-US" sz="1707">
              <a:solidFill>
                <a:schemeClr val="bg1"/>
              </a:solidFill>
            </a:endParaRPr>
          </a:p>
        </p:txBody>
      </p:sp>
      <p:grpSp>
        <p:nvGrpSpPr>
          <p:cNvPr id="70" name="Group 37"/>
          <p:cNvGrpSpPr/>
          <p:nvPr/>
        </p:nvGrpSpPr>
        <p:grpSpPr>
          <a:xfrm>
            <a:off x="9891849" y="4681504"/>
            <a:ext cx="337785" cy="340251"/>
            <a:chOff x="1905000" y="3457575"/>
            <a:chExt cx="217488" cy="2190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71" name="Freeform 44"/>
            <p:cNvSpPr>
              <a:spLocks noEditPoints="1"/>
            </p:cNvSpPr>
            <p:nvPr/>
          </p:nvSpPr>
          <p:spPr bwMode="auto">
            <a:xfrm>
              <a:off x="1905000" y="3457575"/>
              <a:ext cx="217488" cy="219075"/>
            </a:xfrm>
            <a:custGeom>
              <a:avLst/>
              <a:gdLst/>
              <a:ahLst/>
              <a:cxnLst>
                <a:cxn ang="0">
                  <a:pos x="76" y="9"/>
                </a:cxn>
                <a:cxn ang="0">
                  <a:pos x="53" y="0"/>
                </a:cxn>
                <a:cxn ang="0">
                  <a:pos x="30" y="9"/>
                </a:cxn>
                <a:cxn ang="0">
                  <a:pos x="21" y="32"/>
                </a:cxn>
                <a:cxn ang="0">
                  <a:pos x="25" y="48"/>
                </a:cxn>
                <a:cxn ang="0">
                  <a:pos x="1" y="73"/>
                </a:cxn>
                <a:cxn ang="0">
                  <a:pos x="0" y="75"/>
                </a:cxn>
                <a:cxn ang="0">
                  <a:pos x="1" y="77"/>
                </a:cxn>
                <a:cxn ang="0">
                  <a:pos x="8" y="85"/>
                </a:cxn>
                <a:cxn ang="0">
                  <a:pos x="10" y="85"/>
                </a:cxn>
                <a:cxn ang="0">
                  <a:pos x="12" y="85"/>
                </a:cxn>
                <a:cxn ang="0">
                  <a:pos x="37" y="60"/>
                </a:cxn>
                <a:cxn ang="0">
                  <a:pos x="53" y="64"/>
                </a:cxn>
                <a:cxn ang="0">
                  <a:pos x="76" y="55"/>
                </a:cxn>
                <a:cxn ang="0">
                  <a:pos x="85" y="32"/>
                </a:cxn>
                <a:cxn ang="0">
                  <a:pos x="76" y="9"/>
                </a:cxn>
                <a:cxn ang="0">
                  <a:pos x="10" y="79"/>
                </a:cxn>
                <a:cxn ang="0">
                  <a:pos x="6" y="75"/>
                </a:cxn>
                <a:cxn ang="0">
                  <a:pos x="28" y="53"/>
                </a:cxn>
                <a:cxn ang="0">
                  <a:pos x="30" y="55"/>
                </a:cxn>
                <a:cxn ang="0">
                  <a:pos x="32" y="57"/>
                </a:cxn>
                <a:cxn ang="0">
                  <a:pos x="10" y="79"/>
                </a:cxn>
                <a:cxn ang="0">
                  <a:pos x="72" y="51"/>
                </a:cxn>
                <a:cxn ang="0">
                  <a:pos x="53" y="59"/>
                </a:cxn>
                <a:cxn ang="0">
                  <a:pos x="34" y="51"/>
                </a:cxn>
                <a:cxn ang="0">
                  <a:pos x="26" y="32"/>
                </a:cxn>
                <a:cxn ang="0">
                  <a:pos x="34" y="13"/>
                </a:cxn>
                <a:cxn ang="0">
                  <a:pos x="53" y="5"/>
                </a:cxn>
                <a:cxn ang="0">
                  <a:pos x="72" y="13"/>
                </a:cxn>
                <a:cxn ang="0">
                  <a:pos x="80" y="32"/>
                </a:cxn>
                <a:cxn ang="0">
                  <a:pos x="72" y="51"/>
                </a:cxn>
              </a:cxnLst>
              <a:rect l="0" t="0" r="r" b="b"/>
              <a:pathLst>
                <a:path w="85" h="85">
                  <a:moveTo>
                    <a:pt x="76" y="9"/>
                  </a:moveTo>
                  <a:cubicBezTo>
                    <a:pt x="70" y="3"/>
                    <a:pt x="62" y="0"/>
                    <a:pt x="53" y="0"/>
                  </a:cubicBezTo>
                  <a:cubicBezTo>
                    <a:pt x="44" y="0"/>
                    <a:pt x="36" y="3"/>
                    <a:pt x="30" y="9"/>
                  </a:cubicBezTo>
                  <a:cubicBezTo>
                    <a:pt x="24" y="15"/>
                    <a:pt x="21" y="23"/>
                    <a:pt x="21" y="32"/>
                  </a:cubicBezTo>
                  <a:cubicBezTo>
                    <a:pt x="21" y="38"/>
                    <a:pt x="22" y="43"/>
                    <a:pt x="25" y="48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6"/>
                    <a:pt x="0" y="76"/>
                    <a:pt x="1" y="77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9" y="85"/>
                    <a:pt x="9" y="85"/>
                    <a:pt x="10" y="85"/>
                  </a:cubicBezTo>
                  <a:cubicBezTo>
                    <a:pt x="11" y="85"/>
                    <a:pt x="12" y="85"/>
                    <a:pt x="12" y="85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42" y="63"/>
                    <a:pt x="47" y="64"/>
                    <a:pt x="53" y="64"/>
                  </a:cubicBezTo>
                  <a:cubicBezTo>
                    <a:pt x="62" y="64"/>
                    <a:pt x="70" y="61"/>
                    <a:pt x="76" y="55"/>
                  </a:cubicBezTo>
                  <a:cubicBezTo>
                    <a:pt x="82" y="49"/>
                    <a:pt x="85" y="41"/>
                    <a:pt x="85" y="32"/>
                  </a:cubicBezTo>
                  <a:cubicBezTo>
                    <a:pt x="85" y="23"/>
                    <a:pt x="82" y="15"/>
                    <a:pt x="76" y="9"/>
                  </a:cubicBezTo>
                  <a:close/>
                  <a:moveTo>
                    <a:pt x="10" y="79"/>
                  </a:moveTo>
                  <a:cubicBezTo>
                    <a:pt x="6" y="75"/>
                    <a:pt x="6" y="75"/>
                    <a:pt x="6" y="75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9" y="53"/>
                    <a:pt x="30" y="54"/>
                    <a:pt x="30" y="55"/>
                  </a:cubicBezTo>
                  <a:cubicBezTo>
                    <a:pt x="31" y="56"/>
                    <a:pt x="32" y="56"/>
                    <a:pt x="32" y="57"/>
                  </a:cubicBezTo>
                  <a:lnTo>
                    <a:pt x="10" y="79"/>
                  </a:lnTo>
                  <a:close/>
                  <a:moveTo>
                    <a:pt x="72" y="51"/>
                  </a:moveTo>
                  <a:cubicBezTo>
                    <a:pt x="67" y="56"/>
                    <a:pt x="60" y="59"/>
                    <a:pt x="53" y="59"/>
                  </a:cubicBezTo>
                  <a:cubicBezTo>
                    <a:pt x="46" y="59"/>
                    <a:pt x="39" y="56"/>
                    <a:pt x="34" y="51"/>
                  </a:cubicBezTo>
                  <a:cubicBezTo>
                    <a:pt x="29" y="46"/>
                    <a:pt x="26" y="39"/>
                    <a:pt x="26" y="32"/>
                  </a:cubicBezTo>
                  <a:cubicBezTo>
                    <a:pt x="26" y="25"/>
                    <a:pt x="29" y="18"/>
                    <a:pt x="34" y="13"/>
                  </a:cubicBezTo>
                  <a:cubicBezTo>
                    <a:pt x="39" y="8"/>
                    <a:pt x="46" y="5"/>
                    <a:pt x="53" y="5"/>
                  </a:cubicBezTo>
                  <a:cubicBezTo>
                    <a:pt x="60" y="5"/>
                    <a:pt x="67" y="8"/>
                    <a:pt x="72" y="13"/>
                  </a:cubicBezTo>
                  <a:cubicBezTo>
                    <a:pt x="77" y="18"/>
                    <a:pt x="80" y="25"/>
                    <a:pt x="80" y="32"/>
                  </a:cubicBezTo>
                  <a:cubicBezTo>
                    <a:pt x="80" y="39"/>
                    <a:pt x="77" y="46"/>
                    <a:pt x="72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solidFill>
                  <a:schemeClr val="bg1"/>
                </a:solidFill>
              </a:endParaRPr>
            </a:p>
          </p:txBody>
        </p:sp>
        <p:sp>
          <p:nvSpPr>
            <p:cNvPr id="72" name="Freeform 45"/>
            <p:cNvSpPr>
              <a:spLocks/>
            </p:cNvSpPr>
            <p:nvPr/>
          </p:nvSpPr>
          <p:spPr bwMode="auto">
            <a:xfrm>
              <a:off x="1992313" y="3548063"/>
              <a:ext cx="107950" cy="5080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8" y="2"/>
                </a:cxn>
                <a:cxn ang="0">
                  <a:pos x="33" y="11"/>
                </a:cxn>
                <a:cxn ang="0">
                  <a:pos x="19" y="17"/>
                </a:cxn>
                <a:cxn ang="0">
                  <a:pos x="5" y="11"/>
                </a:cxn>
                <a:cxn ang="0">
                  <a:pos x="3" y="9"/>
                </a:cxn>
                <a:cxn ang="0">
                  <a:pos x="1" y="8"/>
                </a:cxn>
                <a:cxn ang="0">
                  <a:pos x="1" y="11"/>
                </a:cxn>
                <a:cxn ang="0">
                  <a:pos x="3" y="13"/>
                </a:cxn>
                <a:cxn ang="0">
                  <a:pos x="19" y="20"/>
                </a:cxn>
                <a:cxn ang="0">
                  <a:pos x="35" y="13"/>
                </a:cxn>
                <a:cxn ang="0">
                  <a:pos x="42" y="2"/>
                </a:cxn>
                <a:cxn ang="0">
                  <a:pos x="40" y="0"/>
                </a:cxn>
              </a:cxnLst>
              <a:rect l="0" t="0" r="r" b="b"/>
              <a:pathLst>
                <a:path w="42" h="20">
                  <a:moveTo>
                    <a:pt x="40" y="0"/>
                  </a:moveTo>
                  <a:cubicBezTo>
                    <a:pt x="39" y="0"/>
                    <a:pt x="38" y="1"/>
                    <a:pt x="38" y="2"/>
                  </a:cubicBezTo>
                  <a:cubicBezTo>
                    <a:pt x="37" y="5"/>
                    <a:pt x="35" y="8"/>
                    <a:pt x="33" y="11"/>
                  </a:cubicBezTo>
                  <a:cubicBezTo>
                    <a:pt x="29" y="15"/>
                    <a:pt x="24" y="17"/>
                    <a:pt x="19" y="17"/>
                  </a:cubicBezTo>
                  <a:cubicBezTo>
                    <a:pt x="14" y="17"/>
                    <a:pt x="9" y="15"/>
                    <a:pt x="5" y="11"/>
                  </a:cubicBezTo>
                  <a:cubicBezTo>
                    <a:pt x="5" y="10"/>
                    <a:pt x="4" y="9"/>
                    <a:pt x="3" y="9"/>
                  </a:cubicBezTo>
                  <a:cubicBezTo>
                    <a:pt x="3" y="8"/>
                    <a:pt x="2" y="8"/>
                    <a:pt x="1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7" y="18"/>
                    <a:pt x="13" y="20"/>
                    <a:pt x="19" y="20"/>
                  </a:cubicBezTo>
                  <a:cubicBezTo>
                    <a:pt x="25" y="20"/>
                    <a:pt x="31" y="18"/>
                    <a:pt x="35" y="13"/>
                  </a:cubicBezTo>
                  <a:cubicBezTo>
                    <a:pt x="38" y="10"/>
                    <a:pt x="41" y="7"/>
                    <a:pt x="42" y="2"/>
                  </a:cubicBezTo>
                  <a:cubicBezTo>
                    <a:pt x="42" y="1"/>
                    <a:pt x="41" y="0"/>
                    <a:pt x="4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solidFill>
                  <a:schemeClr val="bg1"/>
                </a:solidFill>
              </a:endParaRPr>
            </a:p>
          </p:txBody>
        </p:sp>
        <p:sp>
          <p:nvSpPr>
            <p:cNvPr id="73" name="Freeform 46"/>
            <p:cNvSpPr>
              <a:spLocks/>
            </p:cNvSpPr>
            <p:nvPr/>
          </p:nvSpPr>
          <p:spPr bwMode="auto">
            <a:xfrm>
              <a:off x="1976438" y="3481388"/>
              <a:ext cx="123825" cy="79375"/>
            </a:xfrm>
            <a:custGeom>
              <a:avLst/>
              <a:gdLst/>
              <a:ahLst/>
              <a:cxnLst>
                <a:cxn ang="0">
                  <a:pos x="6" y="29"/>
                </a:cxn>
                <a:cxn ang="0">
                  <a:pos x="11" y="9"/>
                </a:cxn>
                <a:cxn ang="0">
                  <a:pos x="25" y="3"/>
                </a:cxn>
                <a:cxn ang="0">
                  <a:pos x="39" y="9"/>
                </a:cxn>
                <a:cxn ang="0">
                  <a:pos x="44" y="18"/>
                </a:cxn>
                <a:cxn ang="0">
                  <a:pos x="46" y="19"/>
                </a:cxn>
                <a:cxn ang="0">
                  <a:pos x="47" y="17"/>
                </a:cxn>
                <a:cxn ang="0">
                  <a:pos x="41" y="7"/>
                </a:cxn>
                <a:cxn ang="0">
                  <a:pos x="25" y="0"/>
                </a:cxn>
                <a:cxn ang="0">
                  <a:pos x="9" y="7"/>
                </a:cxn>
                <a:cxn ang="0">
                  <a:pos x="3" y="30"/>
                </a:cxn>
                <a:cxn ang="0">
                  <a:pos x="5" y="31"/>
                </a:cxn>
                <a:cxn ang="0">
                  <a:pos x="5" y="31"/>
                </a:cxn>
                <a:cxn ang="0">
                  <a:pos x="6" y="29"/>
                </a:cxn>
              </a:cxnLst>
              <a:rect l="0" t="0" r="r" b="b"/>
              <a:pathLst>
                <a:path w="48" h="31">
                  <a:moveTo>
                    <a:pt x="6" y="29"/>
                  </a:moveTo>
                  <a:cubicBezTo>
                    <a:pt x="4" y="22"/>
                    <a:pt x="6" y="14"/>
                    <a:pt x="11" y="9"/>
                  </a:cubicBezTo>
                  <a:cubicBezTo>
                    <a:pt x="15" y="6"/>
                    <a:pt x="20" y="3"/>
                    <a:pt x="25" y="3"/>
                  </a:cubicBezTo>
                  <a:cubicBezTo>
                    <a:pt x="30" y="3"/>
                    <a:pt x="35" y="6"/>
                    <a:pt x="39" y="9"/>
                  </a:cubicBezTo>
                  <a:cubicBezTo>
                    <a:pt x="41" y="12"/>
                    <a:pt x="43" y="15"/>
                    <a:pt x="44" y="18"/>
                  </a:cubicBezTo>
                  <a:cubicBezTo>
                    <a:pt x="44" y="19"/>
                    <a:pt x="45" y="20"/>
                    <a:pt x="46" y="19"/>
                  </a:cubicBezTo>
                  <a:cubicBezTo>
                    <a:pt x="47" y="19"/>
                    <a:pt x="48" y="18"/>
                    <a:pt x="47" y="17"/>
                  </a:cubicBezTo>
                  <a:cubicBezTo>
                    <a:pt x="46" y="13"/>
                    <a:pt x="44" y="10"/>
                    <a:pt x="41" y="7"/>
                  </a:cubicBezTo>
                  <a:cubicBezTo>
                    <a:pt x="37" y="2"/>
                    <a:pt x="31" y="0"/>
                    <a:pt x="25" y="0"/>
                  </a:cubicBezTo>
                  <a:cubicBezTo>
                    <a:pt x="19" y="0"/>
                    <a:pt x="13" y="2"/>
                    <a:pt x="9" y="7"/>
                  </a:cubicBezTo>
                  <a:cubicBezTo>
                    <a:pt x="3" y="13"/>
                    <a:pt x="0" y="22"/>
                    <a:pt x="3" y="30"/>
                  </a:cubicBezTo>
                  <a:cubicBezTo>
                    <a:pt x="3" y="31"/>
                    <a:pt x="4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7" y="30"/>
                    <a:pt x="6" y="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solidFill>
                  <a:schemeClr val="bg1"/>
                </a:solidFill>
              </a:endParaRPr>
            </a:p>
          </p:txBody>
        </p:sp>
        <p:sp>
          <p:nvSpPr>
            <p:cNvPr id="74" name="Freeform 47"/>
            <p:cNvSpPr>
              <a:spLocks/>
            </p:cNvSpPr>
            <p:nvPr/>
          </p:nvSpPr>
          <p:spPr bwMode="auto">
            <a:xfrm>
              <a:off x="2043113" y="3498850"/>
              <a:ext cx="28575" cy="20638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8" y="7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3" y="1"/>
                </a:cxn>
              </a:cxnLst>
              <a:rect l="0" t="0" r="r" b="b"/>
              <a:pathLst>
                <a:path w="11" h="8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9" y="8"/>
                    <a:pt x="10" y="8"/>
                    <a:pt x="10" y="7"/>
                  </a:cubicBezTo>
                  <a:cubicBezTo>
                    <a:pt x="11" y="7"/>
                    <a:pt x="11" y="6"/>
                    <a:pt x="10" y="5"/>
                  </a:cubicBezTo>
                  <a:cubicBezTo>
                    <a:pt x="8" y="3"/>
                    <a:pt x="5" y="1"/>
                    <a:pt x="3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solidFill>
                  <a:schemeClr val="bg1"/>
                </a:solidFill>
              </a:endParaRPr>
            </a:p>
          </p:txBody>
        </p:sp>
        <p:sp>
          <p:nvSpPr>
            <p:cNvPr id="75" name="Freeform 48"/>
            <p:cNvSpPr>
              <a:spLocks/>
            </p:cNvSpPr>
            <p:nvPr/>
          </p:nvSpPr>
          <p:spPr bwMode="auto">
            <a:xfrm>
              <a:off x="2070100" y="3522663"/>
              <a:ext cx="12700" cy="17463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4" y="2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6"/>
                </a:cxn>
              </a:cxnLst>
              <a:rect l="0" t="0" r="r" b="b"/>
              <a:pathLst>
                <a:path w="5" h="7">
                  <a:moveTo>
                    <a:pt x="1" y="6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5" y="4"/>
                    <a:pt x="4" y="3"/>
                    <a:pt x="4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4"/>
                    <a:pt x="1" y="5"/>
                    <a:pt x="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endParaRPr lang="en-US" sz="1707"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523880" y="500105"/>
            <a:ext cx="649860" cy="356238"/>
            <a:chOff x="779509" y="484063"/>
            <a:chExt cx="631151" cy="345982"/>
          </a:xfrm>
        </p:grpSpPr>
        <p:sp>
          <p:nvSpPr>
            <p:cNvPr id="80" name="矩形 79"/>
            <p:cNvSpPr/>
            <p:nvPr/>
          </p:nvSpPr>
          <p:spPr>
            <a:xfrm rot="2700000">
              <a:off x="779509" y="484063"/>
              <a:ext cx="345982" cy="34598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 rot="2700000">
              <a:off x="1074027" y="488740"/>
              <a:ext cx="336633" cy="336633"/>
            </a:xfrm>
            <a:prstGeom prst="rect">
              <a:avLst/>
            </a:prstGeom>
            <a:solidFill>
              <a:srgbClr val="0070C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82" name="文本框 81"/>
          <p:cNvSpPr txBox="1"/>
          <p:nvPr/>
        </p:nvSpPr>
        <p:spPr>
          <a:xfrm>
            <a:off x="1259140" y="433135"/>
            <a:ext cx="6551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单击此处添加文字内容</a:t>
            </a:r>
            <a:endParaRPr lang="zh-CN" altLang="en-US" sz="28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120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"/>
          <p:cNvSpPr txBox="1">
            <a:spLocks/>
          </p:cNvSpPr>
          <p:nvPr/>
        </p:nvSpPr>
        <p:spPr>
          <a:xfrm>
            <a:off x="1503514" y="4592594"/>
            <a:ext cx="2583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200">
                <a:gradFill>
                  <a:gsLst>
                    <a:gs pos="0">
                      <a:schemeClr val="bg1">
                        <a:lumMod val="50000"/>
                        <a:alpha val="70000"/>
                      </a:schemeClr>
                    </a:gs>
                    <a:gs pos="100000">
                      <a:schemeClr val="bg1">
                        <a:alpha val="74000"/>
                      </a:schemeClr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780883" y="1642689"/>
            <a:ext cx="2029118" cy="2029116"/>
          </a:xfrm>
          <a:prstGeom prst="ellipse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7" name="弧形 6"/>
          <p:cNvSpPr/>
          <p:nvPr/>
        </p:nvSpPr>
        <p:spPr>
          <a:xfrm>
            <a:off x="1981488" y="1843295"/>
            <a:ext cx="1627908" cy="1627904"/>
          </a:xfrm>
          <a:prstGeom prst="arc">
            <a:avLst>
              <a:gd name="adj1" fmla="val 16389513"/>
              <a:gd name="adj2" fmla="val 9426984"/>
            </a:avLst>
          </a:prstGeom>
          <a:ln w="76200" cap="rnd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88733" y="2334081"/>
            <a:ext cx="101341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65%</a:t>
            </a:r>
            <a:endParaRPr lang="zh-CN" altLang="en-US" sz="36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081442" y="1642689"/>
            <a:ext cx="2029118" cy="2029116"/>
          </a:xfrm>
          <a:prstGeom prst="ellipse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10" name="弧形 9"/>
          <p:cNvSpPr/>
          <p:nvPr/>
        </p:nvSpPr>
        <p:spPr>
          <a:xfrm>
            <a:off x="5282047" y="1843295"/>
            <a:ext cx="1627908" cy="1627904"/>
          </a:xfrm>
          <a:prstGeom prst="arc">
            <a:avLst>
              <a:gd name="adj1" fmla="val 16397441"/>
              <a:gd name="adj2" fmla="val 12634521"/>
            </a:avLst>
          </a:prstGeom>
          <a:ln w="76200" cap="rnd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89292" y="2334081"/>
            <a:ext cx="101341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80%</a:t>
            </a:r>
            <a:endParaRPr lang="zh-CN" altLang="en-US" sz="36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433254" y="1642689"/>
            <a:ext cx="2029118" cy="2029116"/>
          </a:xfrm>
          <a:prstGeom prst="ellipse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13" name="弧形 12"/>
          <p:cNvSpPr/>
          <p:nvPr/>
        </p:nvSpPr>
        <p:spPr>
          <a:xfrm>
            <a:off x="8633859" y="1843295"/>
            <a:ext cx="1627908" cy="1627904"/>
          </a:xfrm>
          <a:prstGeom prst="arc">
            <a:avLst>
              <a:gd name="adj1" fmla="val 16472454"/>
              <a:gd name="adj2" fmla="val 14099693"/>
            </a:avLst>
          </a:prstGeom>
          <a:ln w="76200" cap="rnd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941104" y="2334081"/>
            <a:ext cx="101341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95%</a:t>
            </a:r>
            <a:endParaRPr lang="zh-CN" altLang="en-US" sz="36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503514" y="3983497"/>
            <a:ext cx="2583854" cy="354805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点击添加内容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4804074" y="3983497"/>
            <a:ext cx="2583854" cy="354805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点击添加内容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8155885" y="3983497"/>
            <a:ext cx="2583854" cy="354805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点击添加内容</a:t>
            </a:r>
          </a:p>
        </p:txBody>
      </p:sp>
      <p:sp>
        <p:nvSpPr>
          <p:cNvPr id="18" name="Title 20"/>
          <p:cNvSpPr txBox="1">
            <a:spLocks/>
          </p:cNvSpPr>
          <p:nvPr/>
        </p:nvSpPr>
        <p:spPr>
          <a:xfrm>
            <a:off x="4804073" y="4592594"/>
            <a:ext cx="2583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200">
                <a:gradFill>
                  <a:gsLst>
                    <a:gs pos="0">
                      <a:schemeClr val="bg1">
                        <a:lumMod val="50000"/>
                        <a:alpha val="70000"/>
                      </a:schemeClr>
                    </a:gs>
                    <a:gs pos="100000">
                      <a:schemeClr val="bg1">
                        <a:alpha val="74000"/>
                      </a:schemeClr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9" name="Title 20"/>
          <p:cNvSpPr txBox="1">
            <a:spLocks/>
          </p:cNvSpPr>
          <p:nvPr/>
        </p:nvSpPr>
        <p:spPr>
          <a:xfrm>
            <a:off x="8155885" y="4592594"/>
            <a:ext cx="2583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200">
                <a:gradFill>
                  <a:gsLst>
                    <a:gs pos="0">
                      <a:schemeClr val="bg1">
                        <a:lumMod val="50000"/>
                        <a:alpha val="70000"/>
                      </a:schemeClr>
                    </a:gs>
                    <a:gs pos="100000">
                      <a:schemeClr val="bg1">
                        <a:alpha val="74000"/>
                      </a:schemeClr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23880" y="500105"/>
            <a:ext cx="649860" cy="356238"/>
            <a:chOff x="779509" y="484063"/>
            <a:chExt cx="631151" cy="345982"/>
          </a:xfrm>
        </p:grpSpPr>
        <p:sp>
          <p:nvSpPr>
            <p:cNvPr id="25" name="矩形 24"/>
            <p:cNvSpPr/>
            <p:nvPr/>
          </p:nvSpPr>
          <p:spPr>
            <a:xfrm rot="2700000">
              <a:off x="779509" y="484063"/>
              <a:ext cx="345982" cy="34598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rot="2700000">
              <a:off x="1074027" y="488740"/>
              <a:ext cx="336633" cy="336633"/>
            </a:xfrm>
            <a:prstGeom prst="rect">
              <a:avLst/>
            </a:prstGeom>
            <a:solidFill>
              <a:srgbClr val="0070C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259140" y="433135"/>
            <a:ext cx="6551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单击此处添加文字内容</a:t>
            </a:r>
            <a:endParaRPr lang="zh-CN" altLang="en-US" sz="28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037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Freeform 7"/>
          <p:cNvSpPr>
            <a:spLocks/>
          </p:cNvSpPr>
          <p:nvPr/>
        </p:nvSpPr>
        <p:spPr bwMode="auto">
          <a:xfrm>
            <a:off x="2853267" y="2653243"/>
            <a:ext cx="1234018" cy="1231900"/>
          </a:xfrm>
          <a:custGeom>
            <a:avLst/>
            <a:gdLst>
              <a:gd name="T0" fmla="*/ 0 w 307"/>
              <a:gd name="T1" fmla="*/ 307 h 307"/>
              <a:gd name="T2" fmla="*/ 307 w 307"/>
              <a:gd name="T3" fmla="*/ 307 h 307"/>
              <a:gd name="T4" fmla="*/ 0 w 307"/>
              <a:gd name="T5" fmla="*/ 0 h 307"/>
              <a:gd name="T6" fmla="*/ 0 w 307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0" y="307"/>
                </a:moveTo>
                <a:cubicBezTo>
                  <a:pt x="307" y="307"/>
                  <a:pt x="307" y="307"/>
                  <a:pt x="307" y="307"/>
                </a:cubicBezTo>
                <a:cubicBezTo>
                  <a:pt x="301" y="140"/>
                  <a:pt x="167" y="6"/>
                  <a:pt x="0" y="0"/>
                </a:cubicBezTo>
                <a:lnTo>
                  <a:pt x="0" y="30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7416" name="Freeform 8"/>
          <p:cNvSpPr>
            <a:spLocks/>
          </p:cNvSpPr>
          <p:nvPr/>
        </p:nvSpPr>
        <p:spPr bwMode="auto">
          <a:xfrm>
            <a:off x="1540934" y="2661710"/>
            <a:ext cx="1231900" cy="1231900"/>
          </a:xfrm>
          <a:custGeom>
            <a:avLst/>
            <a:gdLst>
              <a:gd name="T0" fmla="*/ 307 w 307"/>
              <a:gd name="T1" fmla="*/ 307 h 307"/>
              <a:gd name="T2" fmla="*/ 307 w 307"/>
              <a:gd name="T3" fmla="*/ 0 h 307"/>
              <a:gd name="T4" fmla="*/ 0 w 307"/>
              <a:gd name="T5" fmla="*/ 307 h 307"/>
              <a:gd name="T6" fmla="*/ 307 w 307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307" y="307"/>
                </a:moveTo>
                <a:cubicBezTo>
                  <a:pt x="307" y="0"/>
                  <a:pt x="307" y="0"/>
                  <a:pt x="307" y="0"/>
                </a:cubicBezTo>
                <a:cubicBezTo>
                  <a:pt x="140" y="6"/>
                  <a:pt x="6" y="140"/>
                  <a:pt x="0" y="307"/>
                </a:cubicBezTo>
                <a:lnTo>
                  <a:pt x="307" y="30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7417" name="Freeform 9"/>
          <p:cNvSpPr>
            <a:spLocks/>
          </p:cNvSpPr>
          <p:nvPr/>
        </p:nvSpPr>
        <p:spPr bwMode="auto">
          <a:xfrm>
            <a:off x="4165601" y="3965576"/>
            <a:ext cx="1234018" cy="1231900"/>
          </a:xfrm>
          <a:custGeom>
            <a:avLst/>
            <a:gdLst>
              <a:gd name="T0" fmla="*/ 0 w 307"/>
              <a:gd name="T1" fmla="*/ 0 h 307"/>
              <a:gd name="T2" fmla="*/ 0 w 307"/>
              <a:gd name="T3" fmla="*/ 307 h 307"/>
              <a:gd name="T4" fmla="*/ 307 w 307"/>
              <a:gd name="T5" fmla="*/ 0 h 307"/>
              <a:gd name="T6" fmla="*/ 0 w 307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0" y="0"/>
                </a:moveTo>
                <a:cubicBezTo>
                  <a:pt x="0" y="307"/>
                  <a:pt x="0" y="307"/>
                  <a:pt x="0" y="307"/>
                </a:cubicBezTo>
                <a:cubicBezTo>
                  <a:pt x="167" y="301"/>
                  <a:pt x="301" y="167"/>
                  <a:pt x="30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7418" name="Freeform 10"/>
          <p:cNvSpPr>
            <a:spLocks/>
          </p:cNvSpPr>
          <p:nvPr/>
        </p:nvSpPr>
        <p:spPr bwMode="auto">
          <a:xfrm>
            <a:off x="2853267" y="3974043"/>
            <a:ext cx="1234018" cy="1231900"/>
          </a:xfrm>
          <a:custGeom>
            <a:avLst/>
            <a:gdLst>
              <a:gd name="T0" fmla="*/ 307 w 307"/>
              <a:gd name="T1" fmla="*/ 0 h 307"/>
              <a:gd name="T2" fmla="*/ 0 w 307"/>
              <a:gd name="T3" fmla="*/ 0 h 307"/>
              <a:gd name="T4" fmla="*/ 307 w 307"/>
              <a:gd name="T5" fmla="*/ 307 h 307"/>
              <a:gd name="T6" fmla="*/ 307 w 307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307" y="0"/>
                </a:moveTo>
                <a:cubicBezTo>
                  <a:pt x="0" y="0"/>
                  <a:pt x="0" y="0"/>
                  <a:pt x="0" y="0"/>
                </a:cubicBezTo>
                <a:cubicBezTo>
                  <a:pt x="6" y="167"/>
                  <a:pt x="140" y="301"/>
                  <a:pt x="307" y="307"/>
                </a:cubicBezTo>
                <a:lnTo>
                  <a:pt x="307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7419" name="Freeform 11"/>
          <p:cNvSpPr>
            <a:spLocks/>
          </p:cNvSpPr>
          <p:nvPr/>
        </p:nvSpPr>
        <p:spPr bwMode="auto">
          <a:xfrm>
            <a:off x="5480051" y="2653243"/>
            <a:ext cx="1231900" cy="1231900"/>
          </a:xfrm>
          <a:custGeom>
            <a:avLst/>
            <a:gdLst>
              <a:gd name="T0" fmla="*/ 0 w 307"/>
              <a:gd name="T1" fmla="*/ 307 h 307"/>
              <a:gd name="T2" fmla="*/ 307 w 307"/>
              <a:gd name="T3" fmla="*/ 307 h 307"/>
              <a:gd name="T4" fmla="*/ 0 w 307"/>
              <a:gd name="T5" fmla="*/ 0 h 307"/>
              <a:gd name="T6" fmla="*/ 0 w 307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0" y="307"/>
                </a:moveTo>
                <a:cubicBezTo>
                  <a:pt x="307" y="307"/>
                  <a:pt x="307" y="307"/>
                  <a:pt x="307" y="307"/>
                </a:cubicBezTo>
                <a:cubicBezTo>
                  <a:pt x="302" y="140"/>
                  <a:pt x="167" y="6"/>
                  <a:pt x="0" y="0"/>
                </a:cubicBezTo>
                <a:lnTo>
                  <a:pt x="0" y="30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7420" name="Freeform 12"/>
          <p:cNvSpPr>
            <a:spLocks/>
          </p:cNvSpPr>
          <p:nvPr/>
        </p:nvSpPr>
        <p:spPr bwMode="auto">
          <a:xfrm>
            <a:off x="4165601" y="2661710"/>
            <a:ext cx="1234018" cy="1231900"/>
          </a:xfrm>
          <a:custGeom>
            <a:avLst/>
            <a:gdLst>
              <a:gd name="T0" fmla="*/ 307 w 307"/>
              <a:gd name="T1" fmla="*/ 307 h 307"/>
              <a:gd name="T2" fmla="*/ 307 w 307"/>
              <a:gd name="T3" fmla="*/ 0 h 307"/>
              <a:gd name="T4" fmla="*/ 0 w 307"/>
              <a:gd name="T5" fmla="*/ 307 h 307"/>
              <a:gd name="T6" fmla="*/ 307 w 307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307" y="307"/>
                </a:moveTo>
                <a:cubicBezTo>
                  <a:pt x="307" y="0"/>
                  <a:pt x="307" y="0"/>
                  <a:pt x="307" y="0"/>
                </a:cubicBezTo>
                <a:cubicBezTo>
                  <a:pt x="140" y="6"/>
                  <a:pt x="6" y="140"/>
                  <a:pt x="0" y="307"/>
                </a:cubicBezTo>
                <a:lnTo>
                  <a:pt x="307" y="30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7421" name="Freeform 13"/>
          <p:cNvSpPr>
            <a:spLocks/>
          </p:cNvSpPr>
          <p:nvPr/>
        </p:nvSpPr>
        <p:spPr bwMode="auto">
          <a:xfrm>
            <a:off x="6796617" y="3965576"/>
            <a:ext cx="1227667" cy="1231900"/>
          </a:xfrm>
          <a:custGeom>
            <a:avLst/>
            <a:gdLst>
              <a:gd name="T0" fmla="*/ 0 w 306"/>
              <a:gd name="T1" fmla="*/ 0 h 307"/>
              <a:gd name="T2" fmla="*/ 0 w 306"/>
              <a:gd name="T3" fmla="*/ 307 h 307"/>
              <a:gd name="T4" fmla="*/ 306 w 306"/>
              <a:gd name="T5" fmla="*/ 0 h 307"/>
              <a:gd name="T6" fmla="*/ 0 w 306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0" y="0"/>
                </a:moveTo>
                <a:cubicBezTo>
                  <a:pt x="0" y="307"/>
                  <a:pt x="0" y="307"/>
                  <a:pt x="0" y="307"/>
                </a:cubicBezTo>
                <a:cubicBezTo>
                  <a:pt x="166" y="301"/>
                  <a:pt x="301" y="167"/>
                  <a:pt x="30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7422" name="Freeform 14"/>
          <p:cNvSpPr>
            <a:spLocks/>
          </p:cNvSpPr>
          <p:nvPr/>
        </p:nvSpPr>
        <p:spPr bwMode="auto">
          <a:xfrm>
            <a:off x="5480051" y="3974043"/>
            <a:ext cx="1231900" cy="1231900"/>
          </a:xfrm>
          <a:custGeom>
            <a:avLst/>
            <a:gdLst>
              <a:gd name="T0" fmla="*/ 307 w 307"/>
              <a:gd name="T1" fmla="*/ 0 h 307"/>
              <a:gd name="T2" fmla="*/ 0 w 307"/>
              <a:gd name="T3" fmla="*/ 0 h 307"/>
              <a:gd name="T4" fmla="*/ 307 w 307"/>
              <a:gd name="T5" fmla="*/ 307 h 307"/>
              <a:gd name="T6" fmla="*/ 307 w 307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307" y="0"/>
                </a:moveTo>
                <a:cubicBezTo>
                  <a:pt x="0" y="0"/>
                  <a:pt x="0" y="0"/>
                  <a:pt x="0" y="0"/>
                </a:cubicBezTo>
                <a:cubicBezTo>
                  <a:pt x="6" y="167"/>
                  <a:pt x="140" y="301"/>
                  <a:pt x="307" y="307"/>
                </a:cubicBezTo>
                <a:lnTo>
                  <a:pt x="307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7423" name="Freeform 15"/>
          <p:cNvSpPr>
            <a:spLocks/>
          </p:cNvSpPr>
          <p:nvPr/>
        </p:nvSpPr>
        <p:spPr bwMode="auto">
          <a:xfrm>
            <a:off x="8113185" y="2661710"/>
            <a:ext cx="1229782" cy="1231900"/>
          </a:xfrm>
          <a:custGeom>
            <a:avLst/>
            <a:gdLst>
              <a:gd name="T0" fmla="*/ 0 w 306"/>
              <a:gd name="T1" fmla="*/ 307 h 307"/>
              <a:gd name="T2" fmla="*/ 306 w 306"/>
              <a:gd name="T3" fmla="*/ 307 h 307"/>
              <a:gd name="T4" fmla="*/ 0 w 306"/>
              <a:gd name="T5" fmla="*/ 0 h 307"/>
              <a:gd name="T6" fmla="*/ 0 w 306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0" y="307"/>
                </a:moveTo>
                <a:cubicBezTo>
                  <a:pt x="306" y="307"/>
                  <a:pt x="306" y="307"/>
                  <a:pt x="306" y="307"/>
                </a:cubicBezTo>
                <a:cubicBezTo>
                  <a:pt x="301" y="140"/>
                  <a:pt x="166" y="6"/>
                  <a:pt x="0" y="0"/>
                </a:cubicBezTo>
                <a:lnTo>
                  <a:pt x="0" y="30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7424" name="Freeform 16"/>
          <p:cNvSpPr>
            <a:spLocks/>
          </p:cNvSpPr>
          <p:nvPr/>
        </p:nvSpPr>
        <p:spPr bwMode="auto">
          <a:xfrm>
            <a:off x="6796617" y="2661710"/>
            <a:ext cx="1227667" cy="1231900"/>
          </a:xfrm>
          <a:custGeom>
            <a:avLst/>
            <a:gdLst>
              <a:gd name="T0" fmla="*/ 306 w 306"/>
              <a:gd name="T1" fmla="*/ 307 h 307"/>
              <a:gd name="T2" fmla="*/ 306 w 306"/>
              <a:gd name="T3" fmla="*/ 0 h 307"/>
              <a:gd name="T4" fmla="*/ 0 w 306"/>
              <a:gd name="T5" fmla="*/ 307 h 307"/>
              <a:gd name="T6" fmla="*/ 306 w 306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306" y="307"/>
                </a:moveTo>
                <a:cubicBezTo>
                  <a:pt x="306" y="0"/>
                  <a:pt x="306" y="0"/>
                  <a:pt x="306" y="0"/>
                </a:cubicBezTo>
                <a:cubicBezTo>
                  <a:pt x="139" y="6"/>
                  <a:pt x="5" y="140"/>
                  <a:pt x="0" y="307"/>
                </a:cubicBezTo>
                <a:lnTo>
                  <a:pt x="306" y="30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7425" name="Freeform 17"/>
          <p:cNvSpPr>
            <a:spLocks/>
          </p:cNvSpPr>
          <p:nvPr/>
        </p:nvSpPr>
        <p:spPr bwMode="auto">
          <a:xfrm>
            <a:off x="9423400" y="3974043"/>
            <a:ext cx="1227667" cy="1231900"/>
          </a:xfrm>
          <a:custGeom>
            <a:avLst/>
            <a:gdLst>
              <a:gd name="T0" fmla="*/ 0 w 306"/>
              <a:gd name="T1" fmla="*/ 0 h 307"/>
              <a:gd name="T2" fmla="*/ 0 w 306"/>
              <a:gd name="T3" fmla="*/ 307 h 307"/>
              <a:gd name="T4" fmla="*/ 306 w 306"/>
              <a:gd name="T5" fmla="*/ 0 h 307"/>
              <a:gd name="T6" fmla="*/ 0 w 306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0" y="0"/>
                </a:moveTo>
                <a:cubicBezTo>
                  <a:pt x="0" y="307"/>
                  <a:pt x="0" y="307"/>
                  <a:pt x="0" y="307"/>
                </a:cubicBezTo>
                <a:cubicBezTo>
                  <a:pt x="167" y="301"/>
                  <a:pt x="301" y="167"/>
                  <a:pt x="30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7426" name="Freeform 18"/>
          <p:cNvSpPr>
            <a:spLocks/>
          </p:cNvSpPr>
          <p:nvPr/>
        </p:nvSpPr>
        <p:spPr bwMode="auto">
          <a:xfrm>
            <a:off x="8108952" y="3974043"/>
            <a:ext cx="1229782" cy="1231900"/>
          </a:xfrm>
          <a:custGeom>
            <a:avLst/>
            <a:gdLst>
              <a:gd name="T0" fmla="*/ 306 w 306"/>
              <a:gd name="T1" fmla="*/ 0 h 307"/>
              <a:gd name="T2" fmla="*/ 0 w 306"/>
              <a:gd name="T3" fmla="*/ 0 h 307"/>
              <a:gd name="T4" fmla="*/ 306 w 306"/>
              <a:gd name="T5" fmla="*/ 307 h 307"/>
              <a:gd name="T6" fmla="*/ 306 w 306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306" y="0"/>
                </a:moveTo>
                <a:cubicBezTo>
                  <a:pt x="0" y="0"/>
                  <a:pt x="0" y="0"/>
                  <a:pt x="0" y="0"/>
                </a:cubicBezTo>
                <a:cubicBezTo>
                  <a:pt x="5" y="167"/>
                  <a:pt x="139" y="301"/>
                  <a:pt x="306" y="307"/>
                </a:cubicBezTo>
                <a:lnTo>
                  <a:pt x="306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7427" name="Freeform 19"/>
          <p:cNvSpPr>
            <a:spLocks noEditPoints="1"/>
          </p:cNvSpPr>
          <p:nvPr/>
        </p:nvSpPr>
        <p:spPr bwMode="auto">
          <a:xfrm>
            <a:off x="9836152" y="4295778"/>
            <a:ext cx="283634" cy="266700"/>
          </a:xfrm>
          <a:custGeom>
            <a:avLst/>
            <a:gdLst>
              <a:gd name="T0" fmla="*/ 65 w 103"/>
              <a:gd name="T1" fmla="*/ 84 h 97"/>
              <a:gd name="T2" fmla="*/ 67 w 103"/>
              <a:gd name="T3" fmla="*/ 81 h 97"/>
              <a:gd name="T4" fmla="*/ 67 w 103"/>
              <a:gd name="T5" fmla="*/ 46 h 97"/>
              <a:gd name="T6" fmla="*/ 65 w 103"/>
              <a:gd name="T7" fmla="*/ 44 h 97"/>
              <a:gd name="T8" fmla="*/ 38 w 103"/>
              <a:gd name="T9" fmla="*/ 44 h 97"/>
              <a:gd name="T10" fmla="*/ 36 w 103"/>
              <a:gd name="T11" fmla="*/ 46 h 97"/>
              <a:gd name="T12" fmla="*/ 36 w 103"/>
              <a:gd name="T13" fmla="*/ 81 h 97"/>
              <a:gd name="T14" fmla="*/ 38 w 103"/>
              <a:gd name="T15" fmla="*/ 84 h 97"/>
              <a:gd name="T16" fmla="*/ 65 w 103"/>
              <a:gd name="T17" fmla="*/ 84 h 97"/>
              <a:gd name="T18" fmla="*/ 40 w 103"/>
              <a:gd name="T19" fmla="*/ 49 h 97"/>
              <a:gd name="T20" fmla="*/ 40 w 103"/>
              <a:gd name="T21" fmla="*/ 49 h 97"/>
              <a:gd name="T22" fmla="*/ 62 w 103"/>
              <a:gd name="T23" fmla="*/ 49 h 97"/>
              <a:gd name="T24" fmla="*/ 62 w 103"/>
              <a:gd name="T25" fmla="*/ 79 h 97"/>
              <a:gd name="T26" fmla="*/ 40 w 103"/>
              <a:gd name="T27" fmla="*/ 79 h 97"/>
              <a:gd name="T28" fmla="*/ 40 w 103"/>
              <a:gd name="T29" fmla="*/ 49 h 97"/>
              <a:gd name="T30" fmla="*/ 84 w 103"/>
              <a:gd name="T31" fmla="*/ 50 h 97"/>
              <a:gd name="T32" fmla="*/ 84 w 103"/>
              <a:gd name="T33" fmla="*/ 50 h 97"/>
              <a:gd name="T34" fmla="*/ 80 w 103"/>
              <a:gd name="T35" fmla="*/ 54 h 97"/>
              <a:gd name="T36" fmla="*/ 80 w 103"/>
              <a:gd name="T37" fmla="*/ 89 h 97"/>
              <a:gd name="T38" fmla="*/ 23 w 103"/>
              <a:gd name="T39" fmla="*/ 89 h 97"/>
              <a:gd name="T40" fmla="*/ 23 w 103"/>
              <a:gd name="T41" fmla="*/ 54 h 97"/>
              <a:gd name="T42" fmla="*/ 19 w 103"/>
              <a:gd name="T43" fmla="*/ 50 h 97"/>
              <a:gd name="T44" fmla="*/ 15 w 103"/>
              <a:gd name="T45" fmla="*/ 54 h 97"/>
              <a:gd name="T46" fmla="*/ 15 w 103"/>
              <a:gd name="T47" fmla="*/ 93 h 97"/>
              <a:gd name="T48" fmla="*/ 19 w 103"/>
              <a:gd name="T49" fmla="*/ 97 h 97"/>
              <a:gd name="T50" fmla="*/ 84 w 103"/>
              <a:gd name="T51" fmla="*/ 97 h 97"/>
              <a:gd name="T52" fmla="*/ 88 w 103"/>
              <a:gd name="T53" fmla="*/ 93 h 97"/>
              <a:gd name="T54" fmla="*/ 88 w 103"/>
              <a:gd name="T55" fmla="*/ 54 h 97"/>
              <a:gd name="T56" fmla="*/ 84 w 103"/>
              <a:gd name="T57" fmla="*/ 50 h 97"/>
              <a:gd name="T58" fmla="*/ 102 w 103"/>
              <a:gd name="T59" fmla="*/ 49 h 97"/>
              <a:gd name="T60" fmla="*/ 102 w 103"/>
              <a:gd name="T61" fmla="*/ 49 h 97"/>
              <a:gd name="T62" fmla="*/ 54 w 103"/>
              <a:gd name="T63" fmla="*/ 2 h 97"/>
              <a:gd name="T64" fmla="*/ 49 w 103"/>
              <a:gd name="T65" fmla="*/ 2 h 97"/>
              <a:gd name="T66" fmla="*/ 1 w 103"/>
              <a:gd name="T67" fmla="*/ 49 h 97"/>
              <a:gd name="T68" fmla="*/ 1 w 103"/>
              <a:gd name="T69" fmla="*/ 55 h 97"/>
              <a:gd name="T70" fmla="*/ 7 w 103"/>
              <a:gd name="T71" fmla="*/ 55 h 97"/>
              <a:gd name="T72" fmla="*/ 51 w 103"/>
              <a:gd name="T73" fmla="*/ 10 h 97"/>
              <a:gd name="T74" fmla="*/ 96 w 103"/>
              <a:gd name="T75" fmla="*/ 55 h 97"/>
              <a:gd name="T76" fmla="*/ 102 w 103"/>
              <a:gd name="T77" fmla="*/ 55 h 97"/>
              <a:gd name="T78" fmla="*/ 102 w 103"/>
              <a:gd name="T79" fmla="*/ 4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3" h="97">
                <a:moveTo>
                  <a:pt x="65" y="84"/>
                </a:moveTo>
                <a:cubicBezTo>
                  <a:pt x="66" y="84"/>
                  <a:pt x="67" y="83"/>
                  <a:pt x="67" y="81"/>
                </a:cubicBezTo>
                <a:cubicBezTo>
                  <a:pt x="67" y="46"/>
                  <a:pt x="67" y="46"/>
                  <a:pt x="67" y="46"/>
                </a:cubicBezTo>
                <a:cubicBezTo>
                  <a:pt x="67" y="45"/>
                  <a:pt x="66" y="44"/>
                  <a:pt x="65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7" y="44"/>
                  <a:pt x="36" y="45"/>
                  <a:pt x="36" y="46"/>
                </a:cubicBezTo>
                <a:cubicBezTo>
                  <a:pt x="36" y="81"/>
                  <a:pt x="36" y="81"/>
                  <a:pt x="36" y="81"/>
                </a:cubicBezTo>
                <a:cubicBezTo>
                  <a:pt x="36" y="83"/>
                  <a:pt x="37" y="84"/>
                  <a:pt x="38" y="84"/>
                </a:cubicBezTo>
                <a:cubicBezTo>
                  <a:pt x="65" y="84"/>
                  <a:pt x="65" y="84"/>
                  <a:pt x="65" y="84"/>
                </a:cubicBezTo>
                <a:close/>
                <a:moveTo>
                  <a:pt x="40" y="49"/>
                </a:moveTo>
                <a:cubicBezTo>
                  <a:pt x="40" y="49"/>
                  <a:pt x="40" y="49"/>
                  <a:pt x="40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79"/>
                  <a:pt x="62" y="79"/>
                  <a:pt x="62" y="79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49"/>
                  <a:pt x="40" y="49"/>
                  <a:pt x="40" y="49"/>
                </a:cubicBezTo>
                <a:close/>
                <a:moveTo>
                  <a:pt x="84" y="50"/>
                </a:moveTo>
                <a:cubicBezTo>
                  <a:pt x="84" y="50"/>
                  <a:pt x="84" y="50"/>
                  <a:pt x="84" y="50"/>
                </a:cubicBezTo>
                <a:cubicBezTo>
                  <a:pt x="82" y="50"/>
                  <a:pt x="80" y="52"/>
                  <a:pt x="80" y="54"/>
                </a:cubicBezTo>
                <a:cubicBezTo>
                  <a:pt x="80" y="89"/>
                  <a:pt x="80" y="89"/>
                  <a:pt x="80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2"/>
                  <a:pt x="21" y="50"/>
                  <a:pt x="19" y="50"/>
                </a:cubicBezTo>
                <a:cubicBezTo>
                  <a:pt x="17" y="50"/>
                  <a:pt x="15" y="52"/>
                  <a:pt x="15" y="54"/>
                </a:cubicBezTo>
                <a:cubicBezTo>
                  <a:pt x="15" y="93"/>
                  <a:pt x="15" y="93"/>
                  <a:pt x="15" y="93"/>
                </a:cubicBezTo>
                <a:cubicBezTo>
                  <a:pt x="15" y="95"/>
                  <a:pt x="17" y="97"/>
                  <a:pt x="19" y="97"/>
                </a:cubicBezTo>
                <a:cubicBezTo>
                  <a:pt x="84" y="97"/>
                  <a:pt x="84" y="97"/>
                  <a:pt x="84" y="97"/>
                </a:cubicBezTo>
                <a:cubicBezTo>
                  <a:pt x="86" y="97"/>
                  <a:pt x="88" y="95"/>
                  <a:pt x="88" y="93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2"/>
                  <a:pt x="86" y="50"/>
                  <a:pt x="84" y="50"/>
                </a:cubicBezTo>
                <a:close/>
                <a:moveTo>
                  <a:pt x="102" y="49"/>
                </a:moveTo>
                <a:cubicBezTo>
                  <a:pt x="102" y="49"/>
                  <a:pt x="102" y="49"/>
                  <a:pt x="102" y="49"/>
                </a:cubicBezTo>
                <a:cubicBezTo>
                  <a:pt x="54" y="2"/>
                  <a:pt x="54" y="2"/>
                  <a:pt x="54" y="2"/>
                </a:cubicBezTo>
                <a:cubicBezTo>
                  <a:pt x="53" y="0"/>
                  <a:pt x="50" y="0"/>
                  <a:pt x="49" y="2"/>
                </a:cubicBezTo>
                <a:cubicBezTo>
                  <a:pt x="1" y="49"/>
                  <a:pt x="1" y="49"/>
                  <a:pt x="1" y="49"/>
                </a:cubicBezTo>
                <a:cubicBezTo>
                  <a:pt x="0" y="51"/>
                  <a:pt x="0" y="53"/>
                  <a:pt x="1" y="55"/>
                </a:cubicBezTo>
                <a:cubicBezTo>
                  <a:pt x="3" y="57"/>
                  <a:pt x="5" y="57"/>
                  <a:pt x="7" y="55"/>
                </a:cubicBezTo>
                <a:cubicBezTo>
                  <a:pt x="51" y="10"/>
                  <a:pt x="51" y="10"/>
                  <a:pt x="51" y="10"/>
                </a:cubicBezTo>
                <a:cubicBezTo>
                  <a:pt x="96" y="55"/>
                  <a:pt x="96" y="55"/>
                  <a:pt x="96" y="55"/>
                </a:cubicBezTo>
                <a:cubicBezTo>
                  <a:pt x="98" y="57"/>
                  <a:pt x="100" y="57"/>
                  <a:pt x="102" y="55"/>
                </a:cubicBezTo>
                <a:cubicBezTo>
                  <a:pt x="103" y="53"/>
                  <a:pt x="103" y="51"/>
                  <a:pt x="102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7428" name="Freeform 20"/>
          <p:cNvSpPr>
            <a:spLocks noEditPoints="1"/>
          </p:cNvSpPr>
          <p:nvPr/>
        </p:nvSpPr>
        <p:spPr bwMode="auto">
          <a:xfrm>
            <a:off x="5884334" y="3205692"/>
            <a:ext cx="330200" cy="338667"/>
          </a:xfrm>
          <a:custGeom>
            <a:avLst/>
            <a:gdLst>
              <a:gd name="T0" fmla="*/ 3 w 120"/>
              <a:gd name="T1" fmla="*/ 63 h 124"/>
              <a:gd name="T2" fmla="*/ 60 w 120"/>
              <a:gd name="T3" fmla="*/ 20 h 124"/>
              <a:gd name="T4" fmla="*/ 20 w 120"/>
              <a:gd name="T5" fmla="*/ 60 h 124"/>
              <a:gd name="T6" fmla="*/ 30 w 120"/>
              <a:gd name="T7" fmla="*/ 60 h 124"/>
              <a:gd name="T8" fmla="*/ 44 w 120"/>
              <a:gd name="T9" fmla="*/ 108 h 124"/>
              <a:gd name="T10" fmla="*/ 76 w 120"/>
              <a:gd name="T11" fmla="*/ 102 h 124"/>
              <a:gd name="T12" fmla="*/ 53 w 120"/>
              <a:gd name="T13" fmla="*/ 124 h 124"/>
              <a:gd name="T14" fmla="*/ 67 w 120"/>
              <a:gd name="T15" fmla="*/ 118 h 124"/>
              <a:gd name="T16" fmla="*/ 44 w 120"/>
              <a:gd name="T17" fmla="*/ 116 h 124"/>
              <a:gd name="T18" fmla="*/ 76 w 120"/>
              <a:gd name="T19" fmla="*/ 110 h 124"/>
              <a:gd name="T20" fmla="*/ 84 w 120"/>
              <a:gd name="T21" fmla="*/ 60 h 124"/>
              <a:gd name="T22" fmla="*/ 75 w 120"/>
              <a:gd name="T23" fmla="*/ 56 h 124"/>
              <a:gd name="T24" fmla="*/ 60 w 120"/>
              <a:gd name="T25" fmla="*/ 56 h 124"/>
              <a:gd name="T26" fmla="*/ 50 w 120"/>
              <a:gd name="T27" fmla="*/ 57 h 124"/>
              <a:gd name="T28" fmla="*/ 35 w 120"/>
              <a:gd name="T29" fmla="*/ 60 h 124"/>
              <a:gd name="T30" fmla="*/ 47 w 120"/>
              <a:gd name="T31" fmla="*/ 62 h 124"/>
              <a:gd name="T32" fmla="*/ 50 w 120"/>
              <a:gd name="T33" fmla="*/ 64 h 124"/>
              <a:gd name="T34" fmla="*/ 50 w 120"/>
              <a:gd name="T35" fmla="*/ 64 h 124"/>
              <a:gd name="T36" fmla="*/ 51 w 120"/>
              <a:gd name="T37" fmla="*/ 64 h 124"/>
              <a:gd name="T38" fmla="*/ 51 w 120"/>
              <a:gd name="T39" fmla="*/ 64 h 124"/>
              <a:gd name="T40" fmla="*/ 51 w 120"/>
              <a:gd name="T41" fmla="*/ 65 h 124"/>
              <a:gd name="T42" fmla="*/ 51 w 120"/>
              <a:gd name="T43" fmla="*/ 65 h 124"/>
              <a:gd name="T44" fmla="*/ 51 w 120"/>
              <a:gd name="T45" fmla="*/ 65 h 124"/>
              <a:gd name="T46" fmla="*/ 52 w 120"/>
              <a:gd name="T47" fmla="*/ 65 h 124"/>
              <a:gd name="T48" fmla="*/ 52 w 120"/>
              <a:gd name="T49" fmla="*/ 65 h 124"/>
              <a:gd name="T50" fmla="*/ 52 w 120"/>
              <a:gd name="T51" fmla="*/ 65 h 124"/>
              <a:gd name="T52" fmla="*/ 52 w 120"/>
              <a:gd name="T53" fmla="*/ 65 h 124"/>
              <a:gd name="T54" fmla="*/ 53 w 120"/>
              <a:gd name="T55" fmla="*/ 65 h 124"/>
              <a:gd name="T56" fmla="*/ 53 w 120"/>
              <a:gd name="T57" fmla="*/ 65 h 124"/>
              <a:gd name="T58" fmla="*/ 53 w 120"/>
              <a:gd name="T59" fmla="*/ 65 h 124"/>
              <a:gd name="T60" fmla="*/ 53 w 120"/>
              <a:gd name="T61" fmla="*/ 65 h 124"/>
              <a:gd name="T62" fmla="*/ 53 w 120"/>
              <a:gd name="T63" fmla="*/ 65 h 124"/>
              <a:gd name="T64" fmla="*/ 54 w 120"/>
              <a:gd name="T65" fmla="*/ 65 h 124"/>
              <a:gd name="T66" fmla="*/ 54 w 120"/>
              <a:gd name="T67" fmla="*/ 65 h 124"/>
              <a:gd name="T68" fmla="*/ 54 w 120"/>
              <a:gd name="T69" fmla="*/ 64 h 124"/>
              <a:gd name="T70" fmla="*/ 54 w 120"/>
              <a:gd name="T71" fmla="*/ 64 h 124"/>
              <a:gd name="T72" fmla="*/ 55 w 120"/>
              <a:gd name="T73" fmla="*/ 64 h 124"/>
              <a:gd name="T74" fmla="*/ 58 w 120"/>
              <a:gd name="T75" fmla="*/ 62 h 124"/>
              <a:gd name="T76" fmla="*/ 64 w 120"/>
              <a:gd name="T77" fmla="*/ 63 h 124"/>
              <a:gd name="T78" fmla="*/ 69 w 120"/>
              <a:gd name="T79" fmla="*/ 64 h 124"/>
              <a:gd name="T80" fmla="*/ 80 w 120"/>
              <a:gd name="T81" fmla="*/ 64 h 124"/>
              <a:gd name="T82" fmla="*/ 29 w 120"/>
              <a:gd name="T83" fmla="*/ 26 h 124"/>
              <a:gd name="T84" fmla="*/ 25 w 120"/>
              <a:gd name="T85" fmla="*/ 30 h 124"/>
              <a:gd name="T86" fmla="*/ 106 w 120"/>
              <a:gd name="T87" fmla="*/ 63 h 124"/>
              <a:gd name="T88" fmla="*/ 120 w 120"/>
              <a:gd name="T89" fmla="*/ 60 h 124"/>
              <a:gd name="T90" fmla="*/ 95 w 120"/>
              <a:gd name="T91" fmla="*/ 30 h 124"/>
              <a:gd name="T92" fmla="*/ 91 w 120"/>
              <a:gd name="T93" fmla="*/ 26 h 124"/>
              <a:gd name="T94" fmla="*/ 63 w 120"/>
              <a:gd name="T95" fmla="*/ 14 h 124"/>
              <a:gd name="T96" fmla="*/ 60 w 120"/>
              <a:gd name="T9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0" h="124">
                <a:moveTo>
                  <a:pt x="14" y="58"/>
                </a:moveTo>
                <a:cubicBezTo>
                  <a:pt x="15" y="58"/>
                  <a:pt x="16" y="59"/>
                  <a:pt x="16" y="60"/>
                </a:cubicBezTo>
                <a:cubicBezTo>
                  <a:pt x="16" y="62"/>
                  <a:pt x="15" y="63"/>
                  <a:pt x="14" y="63"/>
                </a:cubicBezTo>
                <a:cubicBezTo>
                  <a:pt x="3" y="63"/>
                  <a:pt x="3" y="63"/>
                  <a:pt x="3" y="63"/>
                </a:cubicBezTo>
                <a:cubicBezTo>
                  <a:pt x="1" y="63"/>
                  <a:pt x="0" y="62"/>
                  <a:pt x="0" y="60"/>
                </a:cubicBezTo>
                <a:cubicBezTo>
                  <a:pt x="0" y="59"/>
                  <a:pt x="1" y="58"/>
                  <a:pt x="3" y="58"/>
                </a:cubicBezTo>
                <a:cubicBezTo>
                  <a:pt x="14" y="58"/>
                  <a:pt x="14" y="58"/>
                  <a:pt x="14" y="58"/>
                </a:cubicBezTo>
                <a:close/>
                <a:moveTo>
                  <a:pt x="60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82" y="20"/>
                  <a:pt x="100" y="38"/>
                  <a:pt x="100" y="60"/>
                </a:cubicBezTo>
                <a:cubicBezTo>
                  <a:pt x="100" y="83"/>
                  <a:pt x="82" y="101"/>
                  <a:pt x="60" y="101"/>
                </a:cubicBezTo>
                <a:cubicBezTo>
                  <a:pt x="38" y="101"/>
                  <a:pt x="20" y="83"/>
                  <a:pt x="20" y="60"/>
                </a:cubicBezTo>
                <a:cubicBezTo>
                  <a:pt x="20" y="38"/>
                  <a:pt x="38" y="20"/>
                  <a:pt x="60" y="20"/>
                </a:cubicBezTo>
                <a:close/>
                <a:moveTo>
                  <a:pt x="60" y="30"/>
                </a:moveTo>
                <a:cubicBezTo>
                  <a:pt x="60" y="30"/>
                  <a:pt x="60" y="30"/>
                  <a:pt x="60" y="30"/>
                </a:cubicBezTo>
                <a:cubicBezTo>
                  <a:pt x="43" y="30"/>
                  <a:pt x="30" y="44"/>
                  <a:pt x="30" y="60"/>
                </a:cubicBezTo>
                <a:cubicBezTo>
                  <a:pt x="30" y="77"/>
                  <a:pt x="43" y="91"/>
                  <a:pt x="60" y="91"/>
                </a:cubicBezTo>
                <a:cubicBezTo>
                  <a:pt x="77" y="91"/>
                  <a:pt x="90" y="77"/>
                  <a:pt x="90" y="60"/>
                </a:cubicBezTo>
                <a:cubicBezTo>
                  <a:pt x="90" y="44"/>
                  <a:pt x="77" y="30"/>
                  <a:pt x="60" y="30"/>
                </a:cubicBezTo>
                <a:close/>
                <a:moveTo>
                  <a:pt x="44" y="108"/>
                </a:moveTo>
                <a:cubicBezTo>
                  <a:pt x="44" y="108"/>
                  <a:pt x="44" y="108"/>
                  <a:pt x="44" y="108"/>
                </a:cubicBezTo>
                <a:cubicBezTo>
                  <a:pt x="42" y="108"/>
                  <a:pt x="41" y="107"/>
                  <a:pt x="41" y="105"/>
                </a:cubicBezTo>
                <a:cubicBezTo>
                  <a:pt x="41" y="104"/>
                  <a:pt x="42" y="102"/>
                  <a:pt x="44" y="102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8" y="102"/>
                  <a:pt x="79" y="104"/>
                  <a:pt x="79" y="105"/>
                </a:cubicBezTo>
                <a:cubicBezTo>
                  <a:pt x="79" y="107"/>
                  <a:pt x="78" y="108"/>
                  <a:pt x="76" y="108"/>
                </a:cubicBezTo>
                <a:cubicBezTo>
                  <a:pt x="44" y="108"/>
                  <a:pt x="44" y="108"/>
                  <a:pt x="44" y="108"/>
                </a:cubicBezTo>
                <a:close/>
                <a:moveTo>
                  <a:pt x="53" y="124"/>
                </a:moveTo>
                <a:cubicBezTo>
                  <a:pt x="53" y="124"/>
                  <a:pt x="53" y="124"/>
                  <a:pt x="53" y="124"/>
                </a:cubicBezTo>
                <a:cubicBezTo>
                  <a:pt x="51" y="124"/>
                  <a:pt x="50" y="123"/>
                  <a:pt x="50" y="121"/>
                </a:cubicBezTo>
                <a:cubicBezTo>
                  <a:pt x="50" y="119"/>
                  <a:pt x="51" y="118"/>
                  <a:pt x="53" y="118"/>
                </a:cubicBezTo>
                <a:cubicBezTo>
                  <a:pt x="67" y="118"/>
                  <a:pt x="67" y="118"/>
                  <a:pt x="67" y="118"/>
                </a:cubicBezTo>
                <a:cubicBezTo>
                  <a:pt x="69" y="118"/>
                  <a:pt x="70" y="119"/>
                  <a:pt x="70" y="121"/>
                </a:cubicBezTo>
                <a:cubicBezTo>
                  <a:pt x="70" y="123"/>
                  <a:pt x="69" y="124"/>
                  <a:pt x="67" y="124"/>
                </a:cubicBezTo>
                <a:cubicBezTo>
                  <a:pt x="53" y="124"/>
                  <a:pt x="53" y="124"/>
                  <a:pt x="53" y="124"/>
                </a:cubicBezTo>
                <a:close/>
                <a:moveTo>
                  <a:pt x="44" y="116"/>
                </a:moveTo>
                <a:cubicBezTo>
                  <a:pt x="44" y="116"/>
                  <a:pt x="44" y="116"/>
                  <a:pt x="44" y="116"/>
                </a:cubicBezTo>
                <a:cubicBezTo>
                  <a:pt x="42" y="116"/>
                  <a:pt x="41" y="115"/>
                  <a:pt x="41" y="113"/>
                </a:cubicBezTo>
                <a:cubicBezTo>
                  <a:pt x="41" y="112"/>
                  <a:pt x="42" y="110"/>
                  <a:pt x="44" y="110"/>
                </a:cubicBezTo>
                <a:cubicBezTo>
                  <a:pt x="76" y="110"/>
                  <a:pt x="76" y="110"/>
                  <a:pt x="76" y="110"/>
                </a:cubicBezTo>
                <a:cubicBezTo>
                  <a:pt x="78" y="110"/>
                  <a:pt x="79" y="112"/>
                  <a:pt x="79" y="113"/>
                </a:cubicBezTo>
                <a:cubicBezTo>
                  <a:pt x="79" y="115"/>
                  <a:pt x="78" y="116"/>
                  <a:pt x="76" y="116"/>
                </a:cubicBezTo>
                <a:cubicBezTo>
                  <a:pt x="44" y="116"/>
                  <a:pt x="44" y="116"/>
                  <a:pt x="44" y="116"/>
                </a:cubicBezTo>
                <a:close/>
                <a:moveTo>
                  <a:pt x="84" y="60"/>
                </a:moveTo>
                <a:cubicBezTo>
                  <a:pt x="84" y="60"/>
                  <a:pt x="84" y="60"/>
                  <a:pt x="84" y="60"/>
                </a:cubicBezTo>
                <a:cubicBezTo>
                  <a:pt x="83" y="59"/>
                  <a:pt x="82" y="58"/>
                  <a:pt x="80" y="57"/>
                </a:cubicBezTo>
                <a:cubicBezTo>
                  <a:pt x="79" y="57"/>
                  <a:pt x="78" y="56"/>
                  <a:pt x="78" y="56"/>
                </a:cubicBezTo>
                <a:cubicBezTo>
                  <a:pt x="77" y="56"/>
                  <a:pt x="76" y="56"/>
                  <a:pt x="75" y="56"/>
                </a:cubicBezTo>
                <a:cubicBezTo>
                  <a:pt x="72" y="56"/>
                  <a:pt x="70" y="57"/>
                  <a:pt x="67" y="58"/>
                </a:cubicBezTo>
                <a:cubicBezTo>
                  <a:pt x="67" y="58"/>
                  <a:pt x="66" y="57"/>
                  <a:pt x="65" y="57"/>
                </a:cubicBezTo>
                <a:cubicBezTo>
                  <a:pt x="64" y="57"/>
                  <a:pt x="64" y="56"/>
                  <a:pt x="63" y="56"/>
                </a:cubicBezTo>
                <a:cubicBezTo>
                  <a:pt x="62" y="56"/>
                  <a:pt x="61" y="56"/>
                  <a:pt x="60" y="56"/>
                </a:cubicBezTo>
                <a:cubicBezTo>
                  <a:pt x="59" y="56"/>
                  <a:pt x="58" y="56"/>
                  <a:pt x="57" y="56"/>
                </a:cubicBezTo>
                <a:cubicBezTo>
                  <a:pt x="56" y="56"/>
                  <a:pt x="56" y="57"/>
                  <a:pt x="55" y="57"/>
                </a:cubicBezTo>
                <a:cubicBezTo>
                  <a:pt x="54" y="57"/>
                  <a:pt x="53" y="58"/>
                  <a:pt x="52" y="58"/>
                </a:cubicBezTo>
                <a:cubicBezTo>
                  <a:pt x="52" y="58"/>
                  <a:pt x="51" y="57"/>
                  <a:pt x="50" y="57"/>
                </a:cubicBezTo>
                <a:cubicBezTo>
                  <a:pt x="49" y="57"/>
                  <a:pt x="49" y="56"/>
                  <a:pt x="48" y="56"/>
                </a:cubicBezTo>
                <a:cubicBezTo>
                  <a:pt x="47" y="56"/>
                  <a:pt x="46" y="56"/>
                  <a:pt x="45" y="56"/>
                </a:cubicBezTo>
                <a:cubicBezTo>
                  <a:pt x="42" y="56"/>
                  <a:pt x="40" y="57"/>
                  <a:pt x="37" y="58"/>
                </a:cubicBezTo>
                <a:cubicBezTo>
                  <a:pt x="37" y="59"/>
                  <a:pt x="36" y="59"/>
                  <a:pt x="35" y="60"/>
                </a:cubicBezTo>
                <a:cubicBezTo>
                  <a:pt x="34" y="61"/>
                  <a:pt x="34" y="63"/>
                  <a:pt x="35" y="64"/>
                </a:cubicBezTo>
                <a:cubicBezTo>
                  <a:pt x="37" y="65"/>
                  <a:pt x="38" y="65"/>
                  <a:pt x="40" y="64"/>
                </a:cubicBezTo>
                <a:cubicBezTo>
                  <a:pt x="41" y="63"/>
                  <a:pt x="43" y="62"/>
                  <a:pt x="45" y="62"/>
                </a:cubicBezTo>
                <a:cubicBezTo>
                  <a:pt x="46" y="62"/>
                  <a:pt x="46" y="62"/>
                  <a:pt x="47" y="62"/>
                </a:cubicBezTo>
                <a:cubicBezTo>
                  <a:pt x="47" y="62"/>
                  <a:pt x="47" y="62"/>
                  <a:pt x="48" y="62"/>
                </a:cubicBezTo>
                <a:cubicBezTo>
                  <a:pt x="49" y="63"/>
                  <a:pt x="50" y="63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3"/>
                  <a:pt x="56" y="63"/>
                  <a:pt x="57" y="62"/>
                </a:cubicBezTo>
                <a:cubicBezTo>
                  <a:pt x="57" y="62"/>
                  <a:pt x="58" y="62"/>
                  <a:pt x="58" y="62"/>
                </a:cubicBezTo>
                <a:cubicBezTo>
                  <a:pt x="59" y="62"/>
                  <a:pt x="59" y="62"/>
                  <a:pt x="60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2" y="62"/>
                  <a:pt x="62" y="62"/>
                  <a:pt x="63" y="62"/>
                </a:cubicBezTo>
                <a:cubicBezTo>
                  <a:pt x="63" y="63"/>
                  <a:pt x="64" y="63"/>
                  <a:pt x="64" y="63"/>
                </a:cubicBezTo>
                <a:cubicBezTo>
                  <a:pt x="65" y="63"/>
                  <a:pt x="65" y="64"/>
                  <a:pt x="65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6" y="65"/>
                  <a:pt x="68" y="65"/>
                  <a:pt x="69" y="64"/>
                </a:cubicBezTo>
                <a:cubicBezTo>
                  <a:pt x="71" y="63"/>
                  <a:pt x="73" y="62"/>
                  <a:pt x="75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7" y="62"/>
                  <a:pt x="77" y="62"/>
                  <a:pt x="78" y="62"/>
                </a:cubicBezTo>
                <a:cubicBezTo>
                  <a:pt x="79" y="63"/>
                  <a:pt x="80" y="63"/>
                  <a:pt x="80" y="64"/>
                </a:cubicBezTo>
                <a:cubicBezTo>
                  <a:pt x="82" y="65"/>
                  <a:pt x="83" y="65"/>
                  <a:pt x="84" y="64"/>
                </a:cubicBezTo>
                <a:cubicBezTo>
                  <a:pt x="86" y="63"/>
                  <a:pt x="86" y="61"/>
                  <a:pt x="84" y="60"/>
                </a:cubicBezTo>
                <a:close/>
                <a:moveTo>
                  <a:pt x="29" y="26"/>
                </a:moveTo>
                <a:cubicBezTo>
                  <a:pt x="29" y="26"/>
                  <a:pt x="29" y="26"/>
                  <a:pt x="29" y="26"/>
                </a:cubicBezTo>
                <a:cubicBezTo>
                  <a:pt x="22" y="18"/>
                  <a:pt x="22" y="18"/>
                  <a:pt x="22" y="18"/>
                </a:cubicBezTo>
                <a:cubicBezTo>
                  <a:pt x="21" y="17"/>
                  <a:pt x="19" y="17"/>
                  <a:pt x="17" y="18"/>
                </a:cubicBezTo>
                <a:cubicBezTo>
                  <a:pt x="16" y="19"/>
                  <a:pt x="16" y="21"/>
                  <a:pt x="17" y="22"/>
                </a:cubicBezTo>
                <a:cubicBezTo>
                  <a:pt x="25" y="30"/>
                  <a:pt x="25" y="30"/>
                  <a:pt x="25" y="30"/>
                </a:cubicBezTo>
                <a:cubicBezTo>
                  <a:pt x="26" y="31"/>
                  <a:pt x="28" y="31"/>
                  <a:pt x="29" y="30"/>
                </a:cubicBezTo>
                <a:cubicBezTo>
                  <a:pt x="30" y="29"/>
                  <a:pt x="30" y="27"/>
                  <a:pt x="29" y="26"/>
                </a:cubicBezTo>
                <a:close/>
                <a:moveTo>
                  <a:pt x="106" y="63"/>
                </a:moveTo>
                <a:cubicBezTo>
                  <a:pt x="106" y="63"/>
                  <a:pt x="106" y="63"/>
                  <a:pt x="106" y="63"/>
                </a:cubicBezTo>
                <a:cubicBezTo>
                  <a:pt x="105" y="63"/>
                  <a:pt x="103" y="62"/>
                  <a:pt x="103" y="60"/>
                </a:cubicBezTo>
                <a:cubicBezTo>
                  <a:pt x="103" y="59"/>
                  <a:pt x="105" y="58"/>
                  <a:pt x="106" y="58"/>
                </a:cubicBezTo>
                <a:cubicBezTo>
                  <a:pt x="117" y="58"/>
                  <a:pt x="117" y="58"/>
                  <a:pt x="117" y="58"/>
                </a:cubicBezTo>
                <a:cubicBezTo>
                  <a:pt x="119" y="58"/>
                  <a:pt x="120" y="59"/>
                  <a:pt x="120" y="60"/>
                </a:cubicBezTo>
                <a:cubicBezTo>
                  <a:pt x="120" y="62"/>
                  <a:pt x="119" y="63"/>
                  <a:pt x="117" y="63"/>
                </a:cubicBezTo>
                <a:cubicBezTo>
                  <a:pt x="106" y="63"/>
                  <a:pt x="106" y="63"/>
                  <a:pt x="106" y="63"/>
                </a:cubicBezTo>
                <a:close/>
                <a:moveTo>
                  <a:pt x="95" y="30"/>
                </a:moveTo>
                <a:cubicBezTo>
                  <a:pt x="95" y="30"/>
                  <a:pt x="95" y="30"/>
                  <a:pt x="95" y="30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4" y="21"/>
                  <a:pt x="104" y="19"/>
                  <a:pt x="102" y="18"/>
                </a:cubicBezTo>
                <a:cubicBezTo>
                  <a:pt x="101" y="17"/>
                  <a:pt x="99" y="17"/>
                  <a:pt x="98" y="18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27"/>
                  <a:pt x="90" y="29"/>
                  <a:pt x="91" y="30"/>
                </a:cubicBezTo>
                <a:cubicBezTo>
                  <a:pt x="92" y="31"/>
                  <a:pt x="94" y="31"/>
                  <a:pt x="95" y="30"/>
                </a:cubicBezTo>
                <a:close/>
                <a:moveTo>
                  <a:pt x="63" y="14"/>
                </a:moveTo>
                <a:cubicBezTo>
                  <a:pt x="63" y="14"/>
                  <a:pt x="63" y="14"/>
                  <a:pt x="63" y="14"/>
                </a:cubicBezTo>
                <a:cubicBezTo>
                  <a:pt x="63" y="16"/>
                  <a:pt x="62" y="17"/>
                  <a:pt x="60" y="17"/>
                </a:cubicBezTo>
                <a:cubicBezTo>
                  <a:pt x="58" y="17"/>
                  <a:pt x="57" y="16"/>
                  <a:pt x="57" y="14"/>
                </a:cubicBezTo>
                <a:cubicBezTo>
                  <a:pt x="57" y="3"/>
                  <a:pt x="57" y="3"/>
                  <a:pt x="57" y="3"/>
                </a:cubicBezTo>
                <a:cubicBezTo>
                  <a:pt x="57" y="2"/>
                  <a:pt x="58" y="0"/>
                  <a:pt x="60" y="0"/>
                </a:cubicBezTo>
                <a:cubicBezTo>
                  <a:pt x="62" y="0"/>
                  <a:pt x="63" y="2"/>
                  <a:pt x="63" y="3"/>
                </a:cubicBezTo>
                <a:cubicBezTo>
                  <a:pt x="63" y="14"/>
                  <a:pt x="63" y="14"/>
                  <a:pt x="63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7429" name="Freeform 21"/>
          <p:cNvSpPr>
            <a:spLocks noEditPoints="1"/>
          </p:cNvSpPr>
          <p:nvPr/>
        </p:nvSpPr>
        <p:spPr bwMode="auto">
          <a:xfrm>
            <a:off x="8576734" y="4287311"/>
            <a:ext cx="224367" cy="283634"/>
          </a:xfrm>
          <a:custGeom>
            <a:avLst/>
            <a:gdLst>
              <a:gd name="T0" fmla="*/ 4 w 81"/>
              <a:gd name="T1" fmla="*/ 0 h 103"/>
              <a:gd name="T2" fmla="*/ 77 w 81"/>
              <a:gd name="T3" fmla="*/ 8 h 103"/>
              <a:gd name="T4" fmla="*/ 66 w 81"/>
              <a:gd name="T5" fmla="*/ 38 h 103"/>
              <a:gd name="T6" fmla="*/ 67 w 81"/>
              <a:gd name="T7" fmla="*/ 67 h 103"/>
              <a:gd name="T8" fmla="*/ 81 w 81"/>
              <a:gd name="T9" fmla="*/ 99 h 103"/>
              <a:gd name="T10" fmla="*/ 0 w 81"/>
              <a:gd name="T11" fmla="*/ 99 h 103"/>
              <a:gd name="T12" fmla="*/ 15 w 81"/>
              <a:gd name="T13" fmla="*/ 67 h 103"/>
              <a:gd name="T14" fmla="*/ 15 w 81"/>
              <a:gd name="T15" fmla="*/ 38 h 103"/>
              <a:gd name="T16" fmla="*/ 4 w 81"/>
              <a:gd name="T17" fmla="*/ 8 h 103"/>
              <a:gd name="T18" fmla="*/ 55 w 81"/>
              <a:gd name="T19" fmla="*/ 77 h 103"/>
              <a:gd name="T20" fmla="*/ 13 w 81"/>
              <a:gd name="T21" fmla="*/ 95 h 103"/>
              <a:gd name="T22" fmla="*/ 14 w 81"/>
              <a:gd name="T23" fmla="*/ 82 h 103"/>
              <a:gd name="T24" fmla="*/ 58 w 81"/>
              <a:gd name="T25" fmla="*/ 73 h 103"/>
              <a:gd name="T26" fmla="*/ 62 w 81"/>
              <a:gd name="T27" fmla="*/ 69 h 103"/>
              <a:gd name="T28" fmla="*/ 44 w 81"/>
              <a:gd name="T29" fmla="*/ 55 h 103"/>
              <a:gd name="T30" fmla="*/ 43 w 81"/>
              <a:gd name="T31" fmla="*/ 54 h 103"/>
              <a:gd name="T32" fmla="*/ 43 w 81"/>
              <a:gd name="T33" fmla="*/ 54 h 103"/>
              <a:gd name="T34" fmla="*/ 42 w 81"/>
              <a:gd name="T35" fmla="*/ 53 h 103"/>
              <a:gd name="T36" fmla="*/ 42 w 81"/>
              <a:gd name="T37" fmla="*/ 52 h 103"/>
              <a:gd name="T38" fmla="*/ 42 w 81"/>
              <a:gd name="T39" fmla="*/ 52 h 103"/>
              <a:gd name="T40" fmla="*/ 43 w 81"/>
              <a:gd name="T41" fmla="*/ 51 h 103"/>
              <a:gd name="T42" fmla="*/ 43 w 81"/>
              <a:gd name="T43" fmla="*/ 51 h 103"/>
              <a:gd name="T44" fmla="*/ 43 w 81"/>
              <a:gd name="T45" fmla="*/ 51 h 103"/>
              <a:gd name="T46" fmla="*/ 44 w 81"/>
              <a:gd name="T47" fmla="*/ 50 h 103"/>
              <a:gd name="T48" fmla="*/ 69 w 81"/>
              <a:gd name="T49" fmla="*/ 8 h 103"/>
              <a:gd name="T50" fmla="*/ 19 w 81"/>
              <a:gd name="T51" fmla="*/ 35 h 103"/>
              <a:gd name="T52" fmla="*/ 38 w 81"/>
              <a:gd name="T53" fmla="*/ 50 h 103"/>
              <a:gd name="T54" fmla="*/ 39 w 81"/>
              <a:gd name="T55" fmla="*/ 51 h 103"/>
              <a:gd name="T56" fmla="*/ 39 w 81"/>
              <a:gd name="T57" fmla="*/ 51 h 103"/>
              <a:gd name="T58" fmla="*/ 39 w 81"/>
              <a:gd name="T59" fmla="*/ 52 h 103"/>
              <a:gd name="T60" fmla="*/ 39 w 81"/>
              <a:gd name="T61" fmla="*/ 52 h 103"/>
              <a:gd name="T62" fmla="*/ 39 w 81"/>
              <a:gd name="T63" fmla="*/ 53 h 103"/>
              <a:gd name="T64" fmla="*/ 39 w 81"/>
              <a:gd name="T65" fmla="*/ 53 h 103"/>
              <a:gd name="T66" fmla="*/ 39 w 81"/>
              <a:gd name="T67" fmla="*/ 54 h 103"/>
              <a:gd name="T68" fmla="*/ 38 w 81"/>
              <a:gd name="T69" fmla="*/ 54 h 103"/>
              <a:gd name="T70" fmla="*/ 38 w 81"/>
              <a:gd name="T71" fmla="*/ 55 h 103"/>
              <a:gd name="T72" fmla="*/ 14 w 81"/>
              <a:gd name="T73" fmla="*/ 82 h 103"/>
              <a:gd name="T74" fmla="*/ 28 w 81"/>
              <a:gd name="T75" fmla="*/ 40 h 103"/>
              <a:gd name="T76" fmla="*/ 39 w 81"/>
              <a:gd name="T77" fmla="*/ 46 h 103"/>
              <a:gd name="T78" fmla="*/ 40 w 81"/>
              <a:gd name="T79" fmla="*/ 47 h 103"/>
              <a:gd name="T80" fmla="*/ 42 w 81"/>
              <a:gd name="T81" fmla="*/ 47 h 103"/>
              <a:gd name="T82" fmla="*/ 43 w 81"/>
              <a:gd name="T83" fmla="*/ 46 h 103"/>
              <a:gd name="T84" fmla="*/ 61 w 81"/>
              <a:gd name="T85" fmla="*/ 28 h 103"/>
              <a:gd name="T86" fmla="*/ 51 w 81"/>
              <a:gd name="T87" fmla="*/ 36 h 103"/>
              <a:gd name="T88" fmla="*/ 41 w 81"/>
              <a:gd name="T89" fmla="*/ 42 h 103"/>
              <a:gd name="T90" fmla="*/ 40 w 81"/>
              <a:gd name="T91" fmla="*/ 42 h 103"/>
              <a:gd name="T92" fmla="*/ 24 w 81"/>
              <a:gd name="T93" fmla="*/ 26 h 103"/>
              <a:gd name="T94" fmla="*/ 41 w 81"/>
              <a:gd name="T95" fmla="*/ 42 h 103"/>
              <a:gd name="T96" fmla="*/ 41 w 81"/>
              <a:gd name="T97" fmla="*/ 4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" h="103">
                <a:moveTo>
                  <a:pt x="4" y="8"/>
                </a:move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9" y="0"/>
                  <a:pt x="81" y="2"/>
                  <a:pt x="81" y="4"/>
                </a:cubicBezTo>
                <a:cubicBezTo>
                  <a:pt x="81" y="6"/>
                  <a:pt x="79" y="8"/>
                  <a:pt x="77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3" y="21"/>
                  <a:pt x="71" y="31"/>
                  <a:pt x="67" y="38"/>
                </a:cubicBezTo>
                <a:cubicBezTo>
                  <a:pt x="66" y="38"/>
                  <a:pt x="66" y="38"/>
                  <a:pt x="66" y="38"/>
                </a:cubicBezTo>
                <a:cubicBezTo>
                  <a:pt x="62" y="45"/>
                  <a:pt x="57" y="50"/>
                  <a:pt x="51" y="52"/>
                </a:cubicBezTo>
                <a:cubicBezTo>
                  <a:pt x="57" y="55"/>
                  <a:pt x="62" y="60"/>
                  <a:pt x="66" y="67"/>
                </a:cubicBezTo>
                <a:cubicBezTo>
                  <a:pt x="67" y="67"/>
                  <a:pt x="67" y="67"/>
                  <a:pt x="67" y="67"/>
                </a:cubicBezTo>
                <a:cubicBezTo>
                  <a:pt x="70" y="74"/>
                  <a:pt x="73" y="83"/>
                  <a:pt x="74" y="95"/>
                </a:cubicBezTo>
                <a:cubicBezTo>
                  <a:pt x="77" y="95"/>
                  <a:pt x="77" y="95"/>
                  <a:pt x="77" y="95"/>
                </a:cubicBezTo>
                <a:cubicBezTo>
                  <a:pt x="79" y="95"/>
                  <a:pt x="81" y="97"/>
                  <a:pt x="81" y="99"/>
                </a:cubicBezTo>
                <a:cubicBezTo>
                  <a:pt x="81" y="101"/>
                  <a:pt x="79" y="103"/>
                  <a:pt x="77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3"/>
                  <a:pt x="0" y="101"/>
                  <a:pt x="0" y="99"/>
                </a:cubicBezTo>
                <a:cubicBezTo>
                  <a:pt x="0" y="97"/>
                  <a:pt x="2" y="95"/>
                  <a:pt x="4" y="95"/>
                </a:cubicBezTo>
                <a:cubicBezTo>
                  <a:pt x="8" y="95"/>
                  <a:pt x="8" y="95"/>
                  <a:pt x="8" y="95"/>
                </a:cubicBezTo>
                <a:cubicBezTo>
                  <a:pt x="8" y="83"/>
                  <a:pt x="11" y="74"/>
                  <a:pt x="15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9" y="60"/>
                  <a:pt x="25" y="55"/>
                  <a:pt x="31" y="52"/>
                </a:cubicBezTo>
                <a:cubicBezTo>
                  <a:pt x="25" y="50"/>
                  <a:pt x="19" y="45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1" y="31"/>
                  <a:pt x="8" y="21"/>
                  <a:pt x="8" y="8"/>
                </a:cubicBezTo>
                <a:cubicBezTo>
                  <a:pt x="4" y="8"/>
                  <a:pt x="4" y="8"/>
                  <a:pt x="4" y="8"/>
                </a:cubicBezTo>
                <a:close/>
                <a:moveTo>
                  <a:pt x="69" y="95"/>
                </a:moveTo>
                <a:cubicBezTo>
                  <a:pt x="69" y="95"/>
                  <a:pt x="69" y="95"/>
                  <a:pt x="69" y="95"/>
                </a:cubicBezTo>
                <a:cubicBezTo>
                  <a:pt x="66" y="87"/>
                  <a:pt x="61" y="81"/>
                  <a:pt x="55" y="77"/>
                </a:cubicBezTo>
                <a:cubicBezTo>
                  <a:pt x="51" y="75"/>
                  <a:pt x="46" y="74"/>
                  <a:pt x="41" y="74"/>
                </a:cubicBezTo>
                <a:cubicBezTo>
                  <a:pt x="36" y="74"/>
                  <a:pt x="31" y="75"/>
                  <a:pt x="26" y="77"/>
                </a:cubicBezTo>
                <a:cubicBezTo>
                  <a:pt x="20" y="81"/>
                  <a:pt x="15" y="87"/>
                  <a:pt x="13" y="95"/>
                </a:cubicBezTo>
                <a:cubicBezTo>
                  <a:pt x="69" y="95"/>
                  <a:pt x="69" y="95"/>
                  <a:pt x="69" y="95"/>
                </a:cubicBezTo>
                <a:close/>
                <a:moveTo>
                  <a:pt x="14" y="82"/>
                </a:moveTo>
                <a:cubicBezTo>
                  <a:pt x="14" y="82"/>
                  <a:pt x="14" y="82"/>
                  <a:pt x="14" y="82"/>
                </a:cubicBezTo>
                <a:cubicBezTo>
                  <a:pt x="17" y="78"/>
                  <a:pt x="20" y="75"/>
                  <a:pt x="24" y="73"/>
                </a:cubicBezTo>
                <a:cubicBezTo>
                  <a:pt x="29" y="70"/>
                  <a:pt x="35" y="69"/>
                  <a:pt x="41" y="69"/>
                </a:cubicBezTo>
                <a:cubicBezTo>
                  <a:pt x="47" y="69"/>
                  <a:pt x="52" y="70"/>
                  <a:pt x="58" y="73"/>
                </a:cubicBezTo>
                <a:cubicBezTo>
                  <a:pt x="61" y="75"/>
                  <a:pt x="65" y="78"/>
                  <a:pt x="67" y="82"/>
                </a:cubicBezTo>
                <a:cubicBezTo>
                  <a:pt x="66" y="77"/>
                  <a:pt x="64" y="73"/>
                  <a:pt x="62" y="70"/>
                </a:cubicBezTo>
                <a:cubicBezTo>
                  <a:pt x="62" y="69"/>
                  <a:pt x="62" y="69"/>
                  <a:pt x="62" y="69"/>
                </a:cubicBezTo>
                <a:cubicBezTo>
                  <a:pt x="58" y="61"/>
                  <a:pt x="51" y="57"/>
                  <a:pt x="44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0"/>
                  <a:pt x="43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51" y="48"/>
                  <a:pt x="58" y="44"/>
                  <a:pt x="62" y="35"/>
                </a:cubicBezTo>
                <a:cubicBezTo>
                  <a:pt x="62" y="35"/>
                  <a:pt x="62" y="35"/>
                  <a:pt x="62" y="35"/>
                </a:cubicBezTo>
                <a:cubicBezTo>
                  <a:pt x="66" y="29"/>
                  <a:pt x="69" y="20"/>
                  <a:pt x="69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3" y="20"/>
                  <a:pt x="15" y="29"/>
                  <a:pt x="19" y="35"/>
                </a:cubicBezTo>
                <a:cubicBezTo>
                  <a:pt x="19" y="35"/>
                  <a:pt x="19" y="35"/>
                  <a:pt x="19" y="35"/>
                </a:cubicBezTo>
                <a:cubicBezTo>
                  <a:pt x="24" y="44"/>
                  <a:pt x="31" y="48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1" y="57"/>
                  <a:pt x="24" y="61"/>
                  <a:pt x="19" y="69"/>
                </a:cubicBezTo>
                <a:cubicBezTo>
                  <a:pt x="19" y="70"/>
                  <a:pt x="19" y="70"/>
                  <a:pt x="19" y="70"/>
                </a:cubicBezTo>
                <a:cubicBezTo>
                  <a:pt x="17" y="73"/>
                  <a:pt x="16" y="77"/>
                  <a:pt x="14" y="82"/>
                </a:cubicBezTo>
                <a:close/>
                <a:moveTo>
                  <a:pt x="20" y="28"/>
                </a:moveTo>
                <a:cubicBezTo>
                  <a:pt x="20" y="28"/>
                  <a:pt x="20" y="28"/>
                  <a:pt x="20" y="28"/>
                </a:cubicBezTo>
                <a:cubicBezTo>
                  <a:pt x="22" y="33"/>
                  <a:pt x="24" y="37"/>
                  <a:pt x="28" y="40"/>
                </a:cubicBezTo>
                <a:cubicBezTo>
                  <a:pt x="31" y="43"/>
                  <a:pt x="34" y="45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1" y="47"/>
                  <a:pt x="41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7" y="45"/>
                  <a:pt x="51" y="43"/>
                  <a:pt x="54" y="40"/>
                </a:cubicBezTo>
                <a:cubicBezTo>
                  <a:pt x="54" y="40"/>
                  <a:pt x="54" y="40"/>
                  <a:pt x="54" y="40"/>
                </a:cubicBezTo>
                <a:cubicBezTo>
                  <a:pt x="57" y="37"/>
                  <a:pt x="60" y="33"/>
                  <a:pt x="61" y="28"/>
                </a:cubicBezTo>
                <a:cubicBezTo>
                  <a:pt x="62" y="27"/>
                  <a:pt x="61" y="26"/>
                  <a:pt x="60" y="25"/>
                </a:cubicBezTo>
                <a:cubicBezTo>
                  <a:pt x="59" y="25"/>
                  <a:pt x="58" y="25"/>
                  <a:pt x="57" y="26"/>
                </a:cubicBezTo>
                <a:cubicBezTo>
                  <a:pt x="56" y="30"/>
                  <a:pt x="54" y="34"/>
                  <a:pt x="51" y="36"/>
                </a:cubicBezTo>
                <a:cubicBezTo>
                  <a:pt x="48" y="39"/>
                  <a:pt x="45" y="41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36" y="41"/>
                  <a:pt x="33" y="39"/>
                  <a:pt x="31" y="36"/>
                </a:cubicBezTo>
                <a:cubicBezTo>
                  <a:pt x="28" y="34"/>
                  <a:pt x="26" y="30"/>
                  <a:pt x="24" y="26"/>
                </a:cubicBezTo>
                <a:cubicBezTo>
                  <a:pt x="24" y="25"/>
                  <a:pt x="23" y="25"/>
                  <a:pt x="21" y="25"/>
                </a:cubicBezTo>
                <a:cubicBezTo>
                  <a:pt x="20" y="26"/>
                  <a:pt x="20" y="27"/>
                  <a:pt x="20" y="28"/>
                </a:cubicBezTo>
                <a:close/>
                <a:moveTo>
                  <a:pt x="41" y="42"/>
                </a:move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7430" name="Freeform 22"/>
          <p:cNvSpPr>
            <a:spLocks noEditPoints="1"/>
          </p:cNvSpPr>
          <p:nvPr/>
        </p:nvSpPr>
        <p:spPr bwMode="auto">
          <a:xfrm>
            <a:off x="4686301" y="3220510"/>
            <a:ext cx="304800" cy="309034"/>
          </a:xfrm>
          <a:custGeom>
            <a:avLst/>
            <a:gdLst>
              <a:gd name="T0" fmla="*/ 59 w 109"/>
              <a:gd name="T1" fmla="*/ 56 h 112"/>
              <a:gd name="T2" fmla="*/ 55 w 109"/>
              <a:gd name="T3" fmla="*/ 21 h 112"/>
              <a:gd name="T4" fmla="*/ 51 w 109"/>
              <a:gd name="T5" fmla="*/ 60 h 112"/>
              <a:gd name="T6" fmla="*/ 77 w 109"/>
              <a:gd name="T7" fmla="*/ 64 h 112"/>
              <a:gd name="T8" fmla="*/ 77 w 109"/>
              <a:gd name="T9" fmla="*/ 56 h 112"/>
              <a:gd name="T10" fmla="*/ 91 w 109"/>
              <a:gd name="T11" fmla="*/ 24 h 112"/>
              <a:gd name="T12" fmla="*/ 18 w 109"/>
              <a:gd name="T13" fmla="*/ 24 h 112"/>
              <a:gd name="T14" fmla="*/ 3 w 109"/>
              <a:gd name="T15" fmla="*/ 60 h 112"/>
              <a:gd name="T16" fmla="*/ 18 w 109"/>
              <a:gd name="T17" fmla="*/ 97 h 112"/>
              <a:gd name="T18" fmla="*/ 91 w 109"/>
              <a:gd name="T19" fmla="*/ 97 h 112"/>
              <a:gd name="T20" fmla="*/ 91 w 109"/>
              <a:gd name="T21" fmla="*/ 97 h 112"/>
              <a:gd name="T22" fmla="*/ 91 w 109"/>
              <a:gd name="T23" fmla="*/ 24 h 112"/>
              <a:gd name="T24" fmla="*/ 85 w 109"/>
              <a:gd name="T25" fmla="*/ 91 h 112"/>
              <a:gd name="T26" fmla="*/ 55 w 109"/>
              <a:gd name="T27" fmla="*/ 104 h 112"/>
              <a:gd name="T28" fmla="*/ 24 w 109"/>
              <a:gd name="T29" fmla="*/ 91 h 112"/>
              <a:gd name="T30" fmla="*/ 24 w 109"/>
              <a:gd name="T31" fmla="*/ 30 h 112"/>
              <a:gd name="T32" fmla="*/ 55 w 109"/>
              <a:gd name="T33" fmla="*/ 17 h 112"/>
              <a:gd name="T34" fmla="*/ 86 w 109"/>
              <a:gd name="T35" fmla="*/ 30 h 112"/>
              <a:gd name="T36" fmla="*/ 85 w 109"/>
              <a:gd name="T37" fmla="*/ 91 h 112"/>
              <a:gd name="T38" fmla="*/ 108 w 109"/>
              <a:gd name="T39" fmla="*/ 24 h 112"/>
              <a:gd name="T40" fmla="*/ 100 w 109"/>
              <a:gd name="T41" fmla="*/ 15 h 112"/>
              <a:gd name="T42" fmla="*/ 96 w 109"/>
              <a:gd name="T43" fmla="*/ 11 h 112"/>
              <a:gd name="T44" fmla="*/ 85 w 109"/>
              <a:gd name="T45" fmla="*/ 4 h 112"/>
              <a:gd name="T46" fmla="*/ 75 w 109"/>
              <a:gd name="T47" fmla="*/ 3 h 112"/>
              <a:gd name="T48" fmla="*/ 82 w 109"/>
              <a:gd name="T49" fmla="*/ 11 h 112"/>
              <a:gd name="T50" fmla="*/ 91 w 109"/>
              <a:gd name="T51" fmla="*/ 17 h 112"/>
              <a:gd name="T52" fmla="*/ 95 w 109"/>
              <a:gd name="T53" fmla="*/ 20 h 112"/>
              <a:gd name="T54" fmla="*/ 102 w 109"/>
              <a:gd name="T55" fmla="*/ 29 h 112"/>
              <a:gd name="T56" fmla="*/ 108 w 109"/>
              <a:gd name="T57" fmla="*/ 24 h 112"/>
              <a:gd name="T58" fmla="*/ 8 w 109"/>
              <a:gd name="T59" fmla="*/ 29 h 112"/>
              <a:gd name="T60" fmla="*/ 15 w 109"/>
              <a:gd name="T61" fmla="*/ 20 h 112"/>
              <a:gd name="T62" fmla="*/ 23 w 109"/>
              <a:gd name="T63" fmla="*/ 13 h 112"/>
              <a:gd name="T64" fmla="*/ 28 w 109"/>
              <a:gd name="T65" fmla="*/ 10 h 112"/>
              <a:gd name="T66" fmla="*/ 35 w 109"/>
              <a:gd name="T67" fmla="*/ 3 h 112"/>
              <a:gd name="T68" fmla="*/ 24 w 109"/>
              <a:gd name="T69" fmla="*/ 4 h 112"/>
              <a:gd name="T70" fmla="*/ 18 w 109"/>
              <a:gd name="T71" fmla="*/ 7 h 112"/>
              <a:gd name="T72" fmla="*/ 9 w 109"/>
              <a:gd name="T73" fmla="*/ 15 h 112"/>
              <a:gd name="T74" fmla="*/ 1 w 109"/>
              <a:gd name="T75" fmla="*/ 24 h 112"/>
              <a:gd name="T76" fmla="*/ 8 w 109"/>
              <a:gd name="T77" fmla="*/ 2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9" h="112">
                <a:moveTo>
                  <a:pt x="77" y="56"/>
                </a:moveTo>
                <a:cubicBezTo>
                  <a:pt x="59" y="56"/>
                  <a:pt x="59" y="56"/>
                  <a:pt x="59" y="56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3"/>
                  <a:pt x="57" y="21"/>
                  <a:pt x="55" y="21"/>
                </a:cubicBezTo>
                <a:cubicBezTo>
                  <a:pt x="52" y="21"/>
                  <a:pt x="51" y="23"/>
                  <a:pt x="51" y="25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63"/>
                  <a:pt x="52" y="64"/>
                  <a:pt x="55" y="64"/>
                </a:cubicBezTo>
                <a:cubicBezTo>
                  <a:pt x="77" y="64"/>
                  <a:pt x="77" y="64"/>
                  <a:pt x="77" y="64"/>
                </a:cubicBezTo>
                <a:cubicBezTo>
                  <a:pt x="79" y="64"/>
                  <a:pt x="81" y="63"/>
                  <a:pt x="81" y="60"/>
                </a:cubicBezTo>
                <a:cubicBezTo>
                  <a:pt x="81" y="58"/>
                  <a:pt x="79" y="56"/>
                  <a:pt x="77" y="56"/>
                </a:cubicBezTo>
                <a:close/>
                <a:moveTo>
                  <a:pt x="91" y="24"/>
                </a:moveTo>
                <a:cubicBezTo>
                  <a:pt x="91" y="24"/>
                  <a:pt x="91" y="24"/>
                  <a:pt x="91" y="24"/>
                </a:cubicBezTo>
                <a:cubicBezTo>
                  <a:pt x="82" y="15"/>
                  <a:pt x="69" y="9"/>
                  <a:pt x="55" y="9"/>
                </a:cubicBezTo>
                <a:cubicBezTo>
                  <a:pt x="40" y="9"/>
                  <a:pt x="28" y="15"/>
                  <a:pt x="18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9" y="33"/>
                  <a:pt x="3" y="46"/>
                  <a:pt x="3" y="60"/>
                </a:cubicBezTo>
                <a:cubicBezTo>
                  <a:pt x="3" y="75"/>
                  <a:pt x="9" y="87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28" y="106"/>
                  <a:pt x="40" y="112"/>
                  <a:pt x="55" y="112"/>
                </a:cubicBezTo>
                <a:cubicBezTo>
                  <a:pt x="69" y="112"/>
                  <a:pt x="82" y="106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100" y="87"/>
                  <a:pt x="106" y="75"/>
                  <a:pt x="106" y="60"/>
                </a:cubicBezTo>
                <a:cubicBezTo>
                  <a:pt x="106" y="46"/>
                  <a:pt x="100" y="34"/>
                  <a:pt x="91" y="24"/>
                </a:cubicBezTo>
                <a:cubicBezTo>
                  <a:pt x="91" y="24"/>
                  <a:pt x="91" y="24"/>
                  <a:pt x="91" y="24"/>
                </a:cubicBezTo>
                <a:close/>
                <a:moveTo>
                  <a:pt x="85" y="91"/>
                </a:moveTo>
                <a:cubicBezTo>
                  <a:pt x="85" y="91"/>
                  <a:pt x="85" y="91"/>
                  <a:pt x="85" y="91"/>
                </a:cubicBezTo>
                <a:cubicBezTo>
                  <a:pt x="77" y="99"/>
                  <a:pt x="67" y="104"/>
                  <a:pt x="55" y="104"/>
                </a:cubicBezTo>
                <a:cubicBezTo>
                  <a:pt x="43" y="104"/>
                  <a:pt x="32" y="99"/>
                  <a:pt x="24" y="91"/>
                </a:cubicBezTo>
                <a:cubicBezTo>
                  <a:pt x="24" y="91"/>
                  <a:pt x="24" y="91"/>
                  <a:pt x="24" y="91"/>
                </a:cubicBezTo>
                <a:cubicBezTo>
                  <a:pt x="16" y="83"/>
                  <a:pt x="11" y="72"/>
                  <a:pt x="11" y="60"/>
                </a:cubicBezTo>
                <a:cubicBezTo>
                  <a:pt x="11" y="48"/>
                  <a:pt x="16" y="38"/>
                  <a:pt x="24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32" y="22"/>
                  <a:pt x="43" y="17"/>
                  <a:pt x="55" y="17"/>
                </a:cubicBezTo>
                <a:cubicBezTo>
                  <a:pt x="67" y="17"/>
                  <a:pt x="77" y="22"/>
                  <a:pt x="85" y="30"/>
                </a:cubicBezTo>
                <a:cubicBezTo>
                  <a:pt x="86" y="30"/>
                  <a:pt x="86" y="30"/>
                  <a:pt x="86" y="30"/>
                </a:cubicBezTo>
                <a:cubicBezTo>
                  <a:pt x="93" y="38"/>
                  <a:pt x="98" y="49"/>
                  <a:pt x="98" y="60"/>
                </a:cubicBezTo>
                <a:cubicBezTo>
                  <a:pt x="98" y="72"/>
                  <a:pt x="93" y="83"/>
                  <a:pt x="85" y="91"/>
                </a:cubicBezTo>
                <a:close/>
                <a:moveTo>
                  <a:pt x="108" y="24"/>
                </a:moveTo>
                <a:cubicBezTo>
                  <a:pt x="108" y="24"/>
                  <a:pt x="108" y="24"/>
                  <a:pt x="108" y="24"/>
                </a:cubicBezTo>
                <a:cubicBezTo>
                  <a:pt x="107" y="23"/>
                  <a:pt x="106" y="21"/>
                  <a:pt x="104" y="19"/>
                </a:cubicBezTo>
                <a:cubicBezTo>
                  <a:pt x="103" y="18"/>
                  <a:pt x="102" y="16"/>
                  <a:pt x="100" y="15"/>
                </a:cubicBezTo>
                <a:cubicBezTo>
                  <a:pt x="99" y="13"/>
                  <a:pt x="97" y="12"/>
                  <a:pt x="96" y="11"/>
                </a:cubicBezTo>
                <a:cubicBezTo>
                  <a:pt x="96" y="11"/>
                  <a:pt x="96" y="11"/>
                  <a:pt x="96" y="11"/>
                </a:cubicBezTo>
                <a:cubicBezTo>
                  <a:pt x="94" y="9"/>
                  <a:pt x="92" y="8"/>
                  <a:pt x="91" y="7"/>
                </a:cubicBezTo>
                <a:cubicBezTo>
                  <a:pt x="89" y="6"/>
                  <a:pt x="87" y="5"/>
                  <a:pt x="85" y="4"/>
                </a:cubicBezTo>
                <a:cubicBezTo>
                  <a:pt x="84" y="3"/>
                  <a:pt x="82" y="2"/>
                  <a:pt x="80" y="1"/>
                </a:cubicBezTo>
                <a:cubicBezTo>
                  <a:pt x="78" y="0"/>
                  <a:pt x="75" y="1"/>
                  <a:pt x="75" y="3"/>
                </a:cubicBezTo>
                <a:cubicBezTo>
                  <a:pt x="74" y="5"/>
                  <a:pt x="75" y="7"/>
                  <a:pt x="77" y="8"/>
                </a:cubicBezTo>
                <a:cubicBezTo>
                  <a:pt x="78" y="9"/>
                  <a:pt x="80" y="10"/>
                  <a:pt x="82" y="11"/>
                </a:cubicBezTo>
                <a:cubicBezTo>
                  <a:pt x="83" y="11"/>
                  <a:pt x="85" y="12"/>
                  <a:pt x="86" y="13"/>
                </a:cubicBezTo>
                <a:cubicBezTo>
                  <a:pt x="88" y="14"/>
                  <a:pt x="89" y="16"/>
                  <a:pt x="91" y="17"/>
                </a:cubicBezTo>
                <a:cubicBezTo>
                  <a:pt x="91" y="17"/>
                  <a:pt x="91" y="17"/>
                  <a:pt x="91" y="17"/>
                </a:cubicBezTo>
                <a:cubicBezTo>
                  <a:pt x="92" y="18"/>
                  <a:pt x="93" y="19"/>
                  <a:pt x="95" y="20"/>
                </a:cubicBezTo>
                <a:cubicBezTo>
                  <a:pt x="96" y="22"/>
                  <a:pt x="97" y="23"/>
                  <a:pt x="98" y="24"/>
                </a:cubicBezTo>
                <a:cubicBezTo>
                  <a:pt x="99" y="26"/>
                  <a:pt x="101" y="27"/>
                  <a:pt x="102" y="29"/>
                </a:cubicBezTo>
                <a:cubicBezTo>
                  <a:pt x="103" y="31"/>
                  <a:pt x="105" y="31"/>
                  <a:pt x="107" y="30"/>
                </a:cubicBezTo>
                <a:cubicBezTo>
                  <a:pt x="109" y="29"/>
                  <a:pt x="109" y="26"/>
                  <a:pt x="108" y="24"/>
                </a:cubicBezTo>
                <a:close/>
                <a:moveTo>
                  <a:pt x="8" y="29"/>
                </a:moveTo>
                <a:cubicBezTo>
                  <a:pt x="8" y="29"/>
                  <a:pt x="8" y="29"/>
                  <a:pt x="8" y="29"/>
                </a:cubicBezTo>
                <a:cubicBezTo>
                  <a:pt x="9" y="27"/>
                  <a:pt x="10" y="26"/>
                  <a:pt x="11" y="24"/>
                </a:cubicBezTo>
                <a:cubicBezTo>
                  <a:pt x="12" y="23"/>
                  <a:pt x="13" y="22"/>
                  <a:pt x="15" y="20"/>
                </a:cubicBezTo>
                <a:cubicBezTo>
                  <a:pt x="16" y="19"/>
                  <a:pt x="17" y="18"/>
                  <a:pt x="19" y="17"/>
                </a:cubicBezTo>
                <a:cubicBezTo>
                  <a:pt x="20" y="16"/>
                  <a:pt x="21" y="14"/>
                  <a:pt x="23" y="13"/>
                </a:cubicBezTo>
                <a:cubicBezTo>
                  <a:pt x="24" y="12"/>
                  <a:pt x="26" y="11"/>
                  <a:pt x="28" y="11"/>
                </a:cubicBezTo>
                <a:cubicBezTo>
                  <a:pt x="28" y="10"/>
                  <a:pt x="28" y="10"/>
                  <a:pt x="28" y="10"/>
                </a:cubicBezTo>
                <a:cubicBezTo>
                  <a:pt x="29" y="10"/>
                  <a:pt x="31" y="9"/>
                  <a:pt x="33" y="8"/>
                </a:cubicBezTo>
                <a:cubicBezTo>
                  <a:pt x="35" y="7"/>
                  <a:pt x="35" y="5"/>
                  <a:pt x="35" y="3"/>
                </a:cubicBezTo>
                <a:cubicBezTo>
                  <a:pt x="34" y="1"/>
                  <a:pt x="31" y="0"/>
                  <a:pt x="29" y="1"/>
                </a:cubicBezTo>
                <a:cubicBezTo>
                  <a:pt x="28" y="2"/>
                  <a:pt x="26" y="3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2" y="5"/>
                  <a:pt x="20" y="6"/>
                  <a:pt x="18" y="7"/>
                </a:cubicBezTo>
                <a:cubicBezTo>
                  <a:pt x="17" y="8"/>
                  <a:pt x="15" y="9"/>
                  <a:pt x="14" y="11"/>
                </a:cubicBezTo>
                <a:cubicBezTo>
                  <a:pt x="12" y="12"/>
                  <a:pt x="10" y="13"/>
                  <a:pt x="9" y="15"/>
                </a:cubicBezTo>
                <a:cubicBezTo>
                  <a:pt x="8" y="16"/>
                  <a:pt x="6" y="18"/>
                  <a:pt x="5" y="19"/>
                </a:cubicBezTo>
                <a:cubicBezTo>
                  <a:pt x="3" y="21"/>
                  <a:pt x="2" y="23"/>
                  <a:pt x="1" y="24"/>
                </a:cubicBezTo>
                <a:cubicBezTo>
                  <a:pt x="0" y="26"/>
                  <a:pt x="0" y="29"/>
                  <a:pt x="2" y="30"/>
                </a:cubicBezTo>
                <a:cubicBezTo>
                  <a:pt x="4" y="31"/>
                  <a:pt x="6" y="31"/>
                  <a:pt x="8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7431" name="Freeform 23"/>
          <p:cNvSpPr>
            <a:spLocks noEditPoints="1"/>
          </p:cNvSpPr>
          <p:nvPr/>
        </p:nvSpPr>
        <p:spPr bwMode="auto">
          <a:xfrm>
            <a:off x="5897034" y="4289426"/>
            <a:ext cx="292100" cy="287866"/>
          </a:xfrm>
          <a:custGeom>
            <a:avLst/>
            <a:gdLst>
              <a:gd name="T0" fmla="*/ 51 w 105"/>
              <a:gd name="T1" fmla="*/ 30 h 105"/>
              <a:gd name="T2" fmla="*/ 45 w 105"/>
              <a:gd name="T3" fmla="*/ 30 h 105"/>
              <a:gd name="T4" fmla="*/ 45 w 105"/>
              <a:gd name="T5" fmla="*/ 24 h 105"/>
              <a:gd name="T6" fmla="*/ 62 w 105"/>
              <a:gd name="T7" fmla="*/ 8 h 105"/>
              <a:gd name="T8" fmla="*/ 80 w 105"/>
              <a:gd name="T9" fmla="*/ 0 h 105"/>
              <a:gd name="T10" fmla="*/ 105 w 105"/>
              <a:gd name="T11" fmla="*/ 26 h 105"/>
              <a:gd name="T12" fmla="*/ 98 w 105"/>
              <a:gd name="T13" fmla="*/ 44 h 105"/>
              <a:gd name="T14" fmla="*/ 80 w 105"/>
              <a:gd name="T15" fmla="*/ 62 h 105"/>
              <a:gd name="T16" fmla="*/ 80 w 105"/>
              <a:gd name="T17" fmla="*/ 62 h 105"/>
              <a:gd name="T18" fmla="*/ 62 w 105"/>
              <a:gd name="T19" fmla="*/ 69 h 105"/>
              <a:gd name="T20" fmla="*/ 40 w 105"/>
              <a:gd name="T21" fmla="*/ 57 h 105"/>
              <a:gd name="T22" fmla="*/ 40 w 105"/>
              <a:gd name="T23" fmla="*/ 57 h 105"/>
              <a:gd name="T24" fmla="*/ 37 w 105"/>
              <a:gd name="T25" fmla="*/ 51 h 105"/>
              <a:gd name="T26" fmla="*/ 40 w 105"/>
              <a:gd name="T27" fmla="*/ 46 h 105"/>
              <a:gd name="T28" fmla="*/ 45 w 105"/>
              <a:gd name="T29" fmla="*/ 49 h 105"/>
              <a:gd name="T30" fmla="*/ 47 w 105"/>
              <a:gd name="T31" fmla="*/ 53 h 105"/>
              <a:gd name="T32" fmla="*/ 62 w 105"/>
              <a:gd name="T33" fmla="*/ 61 h 105"/>
              <a:gd name="T34" fmla="*/ 74 w 105"/>
              <a:gd name="T35" fmla="*/ 56 h 105"/>
              <a:gd name="T36" fmla="*/ 74 w 105"/>
              <a:gd name="T37" fmla="*/ 56 h 105"/>
              <a:gd name="T38" fmla="*/ 74 w 105"/>
              <a:gd name="T39" fmla="*/ 56 h 105"/>
              <a:gd name="T40" fmla="*/ 92 w 105"/>
              <a:gd name="T41" fmla="*/ 38 h 105"/>
              <a:gd name="T42" fmla="*/ 97 w 105"/>
              <a:gd name="T43" fmla="*/ 26 h 105"/>
              <a:gd name="T44" fmla="*/ 80 w 105"/>
              <a:gd name="T45" fmla="*/ 8 h 105"/>
              <a:gd name="T46" fmla="*/ 67 w 105"/>
              <a:gd name="T47" fmla="*/ 13 h 105"/>
              <a:gd name="T48" fmla="*/ 67 w 105"/>
              <a:gd name="T49" fmla="*/ 13 h 105"/>
              <a:gd name="T50" fmla="*/ 51 w 105"/>
              <a:gd name="T51" fmla="*/ 30 h 105"/>
              <a:gd name="T52" fmla="*/ 57 w 105"/>
              <a:gd name="T53" fmla="*/ 73 h 105"/>
              <a:gd name="T54" fmla="*/ 57 w 105"/>
              <a:gd name="T55" fmla="*/ 73 h 105"/>
              <a:gd name="T56" fmla="*/ 40 w 105"/>
              <a:gd name="T57" fmla="*/ 90 h 105"/>
              <a:gd name="T58" fmla="*/ 16 w 105"/>
              <a:gd name="T59" fmla="*/ 90 h 105"/>
              <a:gd name="T60" fmla="*/ 16 w 105"/>
              <a:gd name="T61" fmla="*/ 90 h 105"/>
              <a:gd name="T62" fmla="*/ 16 w 105"/>
              <a:gd name="T63" fmla="*/ 65 h 105"/>
              <a:gd name="T64" fmla="*/ 34 w 105"/>
              <a:gd name="T65" fmla="*/ 47 h 105"/>
              <a:gd name="T66" fmla="*/ 46 w 105"/>
              <a:gd name="T67" fmla="*/ 42 h 105"/>
              <a:gd name="T68" fmla="*/ 59 w 105"/>
              <a:gd name="T69" fmla="*/ 47 h 105"/>
              <a:gd name="T70" fmla="*/ 61 w 105"/>
              <a:gd name="T71" fmla="*/ 50 h 105"/>
              <a:gd name="T72" fmla="*/ 63 w 105"/>
              <a:gd name="T73" fmla="*/ 54 h 105"/>
              <a:gd name="T74" fmla="*/ 68 w 105"/>
              <a:gd name="T75" fmla="*/ 57 h 105"/>
              <a:gd name="T76" fmla="*/ 70 w 105"/>
              <a:gd name="T77" fmla="*/ 52 h 105"/>
              <a:gd name="T78" fmla="*/ 68 w 105"/>
              <a:gd name="T79" fmla="*/ 46 h 105"/>
              <a:gd name="T80" fmla="*/ 64 w 105"/>
              <a:gd name="T81" fmla="*/ 41 h 105"/>
              <a:gd name="T82" fmla="*/ 64 w 105"/>
              <a:gd name="T83" fmla="*/ 41 h 105"/>
              <a:gd name="T84" fmla="*/ 46 w 105"/>
              <a:gd name="T85" fmla="*/ 34 h 105"/>
              <a:gd name="T86" fmla="*/ 28 w 105"/>
              <a:gd name="T87" fmla="*/ 41 h 105"/>
              <a:gd name="T88" fmla="*/ 10 w 105"/>
              <a:gd name="T89" fmla="*/ 60 h 105"/>
              <a:gd name="T90" fmla="*/ 10 w 105"/>
              <a:gd name="T91" fmla="*/ 96 h 105"/>
              <a:gd name="T92" fmla="*/ 10 w 105"/>
              <a:gd name="T93" fmla="*/ 96 h 105"/>
              <a:gd name="T94" fmla="*/ 46 w 105"/>
              <a:gd name="T95" fmla="*/ 96 h 105"/>
              <a:gd name="T96" fmla="*/ 46 w 105"/>
              <a:gd name="T97" fmla="*/ 96 h 105"/>
              <a:gd name="T98" fmla="*/ 46 w 105"/>
              <a:gd name="T99" fmla="*/ 96 h 105"/>
              <a:gd name="T100" fmla="*/ 63 w 105"/>
              <a:gd name="T101" fmla="*/ 79 h 105"/>
              <a:gd name="T102" fmla="*/ 63 w 105"/>
              <a:gd name="T103" fmla="*/ 73 h 105"/>
              <a:gd name="T104" fmla="*/ 57 w 105"/>
              <a:gd name="T105" fmla="*/ 7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5" h="105">
                <a:moveTo>
                  <a:pt x="51" y="30"/>
                </a:moveTo>
                <a:cubicBezTo>
                  <a:pt x="49" y="32"/>
                  <a:pt x="47" y="32"/>
                  <a:pt x="45" y="30"/>
                </a:cubicBezTo>
                <a:cubicBezTo>
                  <a:pt x="44" y="29"/>
                  <a:pt x="44" y="26"/>
                  <a:pt x="45" y="24"/>
                </a:cubicBezTo>
                <a:cubicBezTo>
                  <a:pt x="62" y="8"/>
                  <a:pt x="62" y="8"/>
                  <a:pt x="62" y="8"/>
                </a:cubicBezTo>
                <a:cubicBezTo>
                  <a:pt x="67" y="3"/>
                  <a:pt x="73" y="0"/>
                  <a:pt x="80" y="0"/>
                </a:cubicBezTo>
                <a:cubicBezTo>
                  <a:pt x="94" y="0"/>
                  <a:pt x="105" y="12"/>
                  <a:pt x="105" y="26"/>
                </a:cubicBezTo>
                <a:cubicBezTo>
                  <a:pt x="105" y="32"/>
                  <a:pt x="103" y="39"/>
                  <a:pt x="98" y="44"/>
                </a:cubicBezTo>
                <a:cubicBezTo>
                  <a:pt x="80" y="62"/>
                  <a:pt x="80" y="62"/>
                  <a:pt x="80" y="62"/>
                </a:cubicBezTo>
                <a:cubicBezTo>
                  <a:pt x="80" y="62"/>
                  <a:pt x="80" y="62"/>
                  <a:pt x="80" y="62"/>
                </a:cubicBezTo>
                <a:cubicBezTo>
                  <a:pt x="75" y="67"/>
                  <a:pt x="68" y="69"/>
                  <a:pt x="62" y="69"/>
                </a:cubicBezTo>
                <a:cubicBezTo>
                  <a:pt x="53" y="69"/>
                  <a:pt x="44" y="65"/>
                  <a:pt x="40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39" y="55"/>
                  <a:pt x="38" y="53"/>
                  <a:pt x="37" y="51"/>
                </a:cubicBezTo>
                <a:cubicBezTo>
                  <a:pt x="37" y="49"/>
                  <a:pt x="38" y="47"/>
                  <a:pt x="40" y="46"/>
                </a:cubicBezTo>
                <a:cubicBezTo>
                  <a:pt x="42" y="46"/>
                  <a:pt x="44" y="47"/>
                  <a:pt x="45" y="49"/>
                </a:cubicBezTo>
                <a:cubicBezTo>
                  <a:pt x="45" y="50"/>
                  <a:pt x="46" y="52"/>
                  <a:pt x="47" y="53"/>
                </a:cubicBezTo>
                <a:cubicBezTo>
                  <a:pt x="50" y="58"/>
                  <a:pt x="56" y="61"/>
                  <a:pt x="62" y="61"/>
                </a:cubicBezTo>
                <a:cubicBezTo>
                  <a:pt x="66" y="61"/>
                  <a:pt x="71" y="60"/>
                  <a:pt x="74" y="56"/>
                </a:cubicBezTo>
                <a:cubicBezTo>
                  <a:pt x="74" y="56"/>
                  <a:pt x="74" y="56"/>
                  <a:pt x="74" y="56"/>
                </a:cubicBezTo>
                <a:cubicBezTo>
                  <a:pt x="74" y="56"/>
                  <a:pt x="74" y="56"/>
                  <a:pt x="74" y="56"/>
                </a:cubicBezTo>
                <a:cubicBezTo>
                  <a:pt x="92" y="38"/>
                  <a:pt x="92" y="38"/>
                  <a:pt x="92" y="38"/>
                </a:cubicBezTo>
                <a:cubicBezTo>
                  <a:pt x="96" y="35"/>
                  <a:pt x="97" y="30"/>
                  <a:pt x="97" y="26"/>
                </a:cubicBezTo>
                <a:cubicBezTo>
                  <a:pt x="97" y="16"/>
                  <a:pt x="90" y="8"/>
                  <a:pt x="80" y="8"/>
                </a:cubicBezTo>
                <a:cubicBezTo>
                  <a:pt x="75" y="8"/>
                  <a:pt x="71" y="10"/>
                  <a:pt x="67" y="13"/>
                </a:cubicBezTo>
                <a:cubicBezTo>
                  <a:pt x="67" y="13"/>
                  <a:pt x="67" y="13"/>
                  <a:pt x="67" y="13"/>
                </a:cubicBezTo>
                <a:cubicBezTo>
                  <a:pt x="51" y="30"/>
                  <a:pt x="51" y="30"/>
                  <a:pt x="51" y="30"/>
                </a:cubicBezTo>
                <a:close/>
                <a:moveTo>
                  <a:pt x="57" y="73"/>
                </a:moveTo>
                <a:cubicBezTo>
                  <a:pt x="57" y="73"/>
                  <a:pt x="57" y="73"/>
                  <a:pt x="57" y="73"/>
                </a:cubicBezTo>
                <a:cubicBezTo>
                  <a:pt x="40" y="90"/>
                  <a:pt x="40" y="90"/>
                  <a:pt x="40" y="90"/>
                </a:cubicBezTo>
                <a:cubicBezTo>
                  <a:pt x="34" y="97"/>
                  <a:pt x="22" y="97"/>
                  <a:pt x="16" y="90"/>
                </a:cubicBezTo>
                <a:cubicBezTo>
                  <a:pt x="16" y="90"/>
                  <a:pt x="16" y="90"/>
                  <a:pt x="16" y="90"/>
                </a:cubicBezTo>
                <a:cubicBezTo>
                  <a:pt x="9" y="83"/>
                  <a:pt x="9" y="72"/>
                  <a:pt x="16" y="65"/>
                </a:cubicBezTo>
                <a:cubicBezTo>
                  <a:pt x="34" y="47"/>
                  <a:pt x="34" y="47"/>
                  <a:pt x="34" y="47"/>
                </a:cubicBezTo>
                <a:cubicBezTo>
                  <a:pt x="37" y="44"/>
                  <a:pt x="42" y="42"/>
                  <a:pt x="46" y="42"/>
                </a:cubicBezTo>
                <a:cubicBezTo>
                  <a:pt x="51" y="42"/>
                  <a:pt x="55" y="44"/>
                  <a:pt x="59" y="47"/>
                </a:cubicBezTo>
                <a:cubicBezTo>
                  <a:pt x="60" y="48"/>
                  <a:pt x="60" y="49"/>
                  <a:pt x="61" y="50"/>
                </a:cubicBezTo>
                <a:cubicBezTo>
                  <a:pt x="62" y="52"/>
                  <a:pt x="62" y="53"/>
                  <a:pt x="63" y="54"/>
                </a:cubicBezTo>
                <a:cubicBezTo>
                  <a:pt x="64" y="57"/>
                  <a:pt x="66" y="58"/>
                  <a:pt x="68" y="57"/>
                </a:cubicBezTo>
                <a:cubicBezTo>
                  <a:pt x="70" y="57"/>
                  <a:pt x="71" y="54"/>
                  <a:pt x="70" y="52"/>
                </a:cubicBezTo>
                <a:cubicBezTo>
                  <a:pt x="70" y="50"/>
                  <a:pt x="69" y="48"/>
                  <a:pt x="68" y="46"/>
                </a:cubicBezTo>
                <a:cubicBezTo>
                  <a:pt x="67" y="45"/>
                  <a:pt x="66" y="43"/>
                  <a:pt x="64" y="41"/>
                </a:cubicBezTo>
                <a:cubicBezTo>
                  <a:pt x="64" y="41"/>
                  <a:pt x="64" y="41"/>
                  <a:pt x="64" y="41"/>
                </a:cubicBezTo>
                <a:cubicBezTo>
                  <a:pt x="59" y="37"/>
                  <a:pt x="53" y="34"/>
                  <a:pt x="46" y="34"/>
                </a:cubicBezTo>
                <a:cubicBezTo>
                  <a:pt x="40" y="34"/>
                  <a:pt x="33" y="37"/>
                  <a:pt x="28" y="41"/>
                </a:cubicBezTo>
                <a:cubicBezTo>
                  <a:pt x="10" y="60"/>
                  <a:pt x="10" y="60"/>
                  <a:pt x="10" y="60"/>
                </a:cubicBezTo>
                <a:cubicBezTo>
                  <a:pt x="0" y="69"/>
                  <a:pt x="0" y="86"/>
                  <a:pt x="10" y="96"/>
                </a:cubicBezTo>
                <a:cubicBezTo>
                  <a:pt x="10" y="96"/>
                  <a:pt x="10" y="96"/>
                  <a:pt x="10" y="96"/>
                </a:cubicBezTo>
                <a:cubicBezTo>
                  <a:pt x="20" y="105"/>
                  <a:pt x="36" y="105"/>
                  <a:pt x="46" y="96"/>
                </a:cubicBezTo>
                <a:cubicBezTo>
                  <a:pt x="46" y="96"/>
                  <a:pt x="46" y="96"/>
                  <a:pt x="46" y="96"/>
                </a:cubicBezTo>
                <a:cubicBezTo>
                  <a:pt x="46" y="96"/>
                  <a:pt x="46" y="96"/>
                  <a:pt x="46" y="96"/>
                </a:cubicBezTo>
                <a:cubicBezTo>
                  <a:pt x="63" y="79"/>
                  <a:pt x="63" y="79"/>
                  <a:pt x="63" y="79"/>
                </a:cubicBezTo>
                <a:cubicBezTo>
                  <a:pt x="64" y="77"/>
                  <a:pt x="64" y="75"/>
                  <a:pt x="63" y="73"/>
                </a:cubicBezTo>
                <a:cubicBezTo>
                  <a:pt x="61" y="72"/>
                  <a:pt x="59" y="72"/>
                  <a:pt x="57" y="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7432" name="Freeform 24"/>
          <p:cNvSpPr>
            <a:spLocks noEditPoints="1"/>
          </p:cNvSpPr>
          <p:nvPr/>
        </p:nvSpPr>
        <p:spPr bwMode="auto">
          <a:xfrm>
            <a:off x="3274485" y="3235326"/>
            <a:ext cx="287866" cy="283634"/>
          </a:xfrm>
          <a:custGeom>
            <a:avLst/>
            <a:gdLst>
              <a:gd name="T0" fmla="*/ 29 w 104"/>
              <a:gd name="T1" fmla="*/ 32 h 103"/>
              <a:gd name="T2" fmla="*/ 29 w 104"/>
              <a:gd name="T3" fmla="*/ 70 h 103"/>
              <a:gd name="T4" fmla="*/ 29 w 104"/>
              <a:gd name="T5" fmla="*/ 70 h 103"/>
              <a:gd name="T6" fmla="*/ 56 w 104"/>
              <a:gd name="T7" fmla="*/ 91 h 103"/>
              <a:gd name="T8" fmla="*/ 56 w 104"/>
              <a:gd name="T9" fmla="*/ 73 h 103"/>
              <a:gd name="T10" fmla="*/ 56 w 104"/>
              <a:gd name="T11" fmla="*/ 29 h 103"/>
              <a:gd name="T12" fmla="*/ 56 w 104"/>
              <a:gd name="T13" fmla="*/ 12 h 103"/>
              <a:gd name="T14" fmla="*/ 29 w 104"/>
              <a:gd name="T15" fmla="*/ 32 h 103"/>
              <a:gd name="T16" fmla="*/ 29 w 104"/>
              <a:gd name="T17" fmla="*/ 32 h 103"/>
              <a:gd name="T18" fmla="*/ 77 w 104"/>
              <a:gd name="T19" fmla="*/ 17 h 103"/>
              <a:gd name="T20" fmla="*/ 77 w 104"/>
              <a:gd name="T21" fmla="*/ 17 h 103"/>
              <a:gd name="T22" fmla="*/ 75 w 104"/>
              <a:gd name="T23" fmla="*/ 12 h 103"/>
              <a:gd name="T24" fmla="*/ 81 w 104"/>
              <a:gd name="T25" fmla="*/ 10 h 103"/>
              <a:gd name="T26" fmla="*/ 98 w 104"/>
              <a:gd name="T27" fmla="*/ 28 h 103"/>
              <a:gd name="T28" fmla="*/ 104 w 104"/>
              <a:gd name="T29" fmla="*/ 51 h 103"/>
              <a:gd name="T30" fmla="*/ 98 w 104"/>
              <a:gd name="T31" fmla="*/ 75 h 103"/>
              <a:gd name="T32" fmla="*/ 81 w 104"/>
              <a:gd name="T33" fmla="*/ 92 h 103"/>
              <a:gd name="T34" fmla="*/ 75 w 104"/>
              <a:gd name="T35" fmla="*/ 91 h 103"/>
              <a:gd name="T36" fmla="*/ 77 w 104"/>
              <a:gd name="T37" fmla="*/ 85 h 103"/>
              <a:gd name="T38" fmla="*/ 91 w 104"/>
              <a:gd name="T39" fmla="*/ 71 h 103"/>
              <a:gd name="T40" fmla="*/ 96 w 104"/>
              <a:gd name="T41" fmla="*/ 51 h 103"/>
              <a:gd name="T42" fmla="*/ 91 w 104"/>
              <a:gd name="T43" fmla="*/ 32 h 103"/>
              <a:gd name="T44" fmla="*/ 77 w 104"/>
              <a:gd name="T45" fmla="*/ 17 h 103"/>
              <a:gd name="T46" fmla="*/ 24 w 104"/>
              <a:gd name="T47" fmla="*/ 33 h 103"/>
              <a:gd name="T48" fmla="*/ 24 w 104"/>
              <a:gd name="T49" fmla="*/ 33 h 103"/>
              <a:gd name="T50" fmla="*/ 8 w 104"/>
              <a:gd name="T51" fmla="*/ 33 h 103"/>
              <a:gd name="T52" fmla="*/ 8 w 104"/>
              <a:gd name="T53" fmla="*/ 69 h 103"/>
              <a:gd name="T54" fmla="*/ 24 w 104"/>
              <a:gd name="T55" fmla="*/ 69 h 103"/>
              <a:gd name="T56" fmla="*/ 24 w 104"/>
              <a:gd name="T57" fmla="*/ 33 h 103"/>
              <a:gd name="T58" fmla="*/ 25 w 104"/>
              <a:gd name="T59" fmla="*/ 25 h 103"/>
              <a:gd name="T60" fmla="*/ 25 w 104"/>
              <a:gd name="T61" fmla="*/ 25 h 103"/>
              <a:gd name="T62" fmla="*/ 57 w 104"/>
              <a:gd name="T63" fmla="*/ 1 h 103"/>
              <a:gd name="T64" fmla="*/ 60 w 104"/>
              <a:gd name="T65" fmla="*/ 0 h 103"/>
              <a:gd name="T66" fmla="*/ 63 w 104"/>
              <a:gd name="T67" fmla="*/ 4 h 103"/>
              <a:gd name="T68" fmla="*/ 63 w 104"/>
              <a:gd name="T69" fmla="*/ 29 h 103"/>
              <a:gd name="T70" fmla="*/ 63 w 104"/>
              <a:gd name="T71" fmla="*/ 30 h 103"/>
              <a:gd name="T72" fmla="*/ 73 w 104"/>
              <a:gd name="T73" fmla="*/ 37 h 103"/>
              <a:gd name="T74" fmla="*/ 78 w 104"/>
              <a:gd name="T75" fmla="*/ 51 h 103"/>
              <a:gd name="T76" fmla="*/ 73 w 104"/>
              <a:gd name="T77" fmla="*/ 65 h 103"/>
              <a:gd name="T78" fmla="*/ 63 w 104"/>
              <a:gd name="T79" fmla="*/ 72 h 103"/>
              <a:gd name="T80" fmla="*/ 63 w 104"/>
              <a:gd name="T81" fmla="*/ 73 h 103"/>
              <a:gd name="T82" fmla="*/ 63 w 104"/>
              <a:gd name="T83" fmla="*/ 99 h 103"/>
              <a:gd name="T84" fmla="*/ 63 w 104"/>
              <a:gd name="T85" fmla="*/ 101 h 103"/>
              <a:gd name="T86" fmla="*/ 57 w 104"/>
              <a:gd name="T87" fmla="*/ 102 h 103"/>
              <a:gd name="T88" fmla="*/ 25 w 104"/>
              <a:gd name="T89" fmla="*/ 77 h 103"/>
              <a:gd name="T90" fmla="*/ 4 w 104"/>
              <a:gd name="T91" fmla="*/ 77 h 103"/>
              <a:gd name="T92" fmla="*/ 4 w 104"/>
              <a:gd name="T93" fmla="*/ 77 h 103"/>
              <a:gd name="T94" fmla="*/ 0 w 104"/>
              <a:gd name="T95" fmla="*/ 73 h 103"/>
              <a:gd name="T96" fmla="*/ 0 w 104"/>
              <a:gd name="T97" fmla="*/ 29 h 103"/>
              <a:gd name="T98" fmla="*/ 0 w 104"/>
              <a:gd name="T99" fmla="*/ 29 h 103"/>
              <a:gd name="T100" fmla="*/ 4 w 104"/>
              <a:gd name="T101" fmla="*/ 25 h 103"/>
              <a:gd name="T102" fmla="*/ 25 w 104"/>
              <a:gd name="T103" fmla="*/ 25 h 103"/>
              <a:gd name="T104" fmla="*/ 63 w 104"/>
              <a:gd name="T105" fmla="*/ 35 h 103"/>
              <a:gd name="T106" fmla="*/ 63 w 104"/>
              <a:gd name="T107" fmla="*/ 35 h 103"/>
              <a:gd name="T108" fmla="*/ 63 w 104"/>
              <a:gd name="T109" fmla="*/ 67 h 103"/>
              <a:gd name="T110" fmla="*/ 69 w 104"/>
              <a:gd name="T111" fmla="*/ 62 h 103"/>
              <a:gd name="T112" fmla="*/ 73 w 104"/>
              <a:gd name="T113" fmla="*/ 51 h 103"/>
              <a:gd name="T114" fmla="*/ 69 w 104"/>
              <a:gd name="T115" fmla="*/ 40 h 103"/>
              <a:gd name="T116" fmla="*/ 63 w 104"/>
              <a:gd name="T117" fmla="*/ 3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4" h="103">
                <a:moveTo>
                  <a:pt x="29" y="32"/>
                </a:moveTo>
                <a:cubicBezTo>
                  <a:pt x="29" y="70"/>
                  <a:pt x="29" y="70"/>
                  <a:pt x="29" y="70"/>
                </a:cubicBezTo>
                <a:cubicBezTo>
                  <a:pt x="29" y="70"/>
                  <a:pt x="29" y="70"/>
                  <a:pt x="29" y="70"/>
                </a:cubicBezTo>
                <a:cubicBezTo>
                  <a:pt x="56" y="91"/>
                  <a:pt x="56" y="91"/>
                  <a:pt x="56" y="91"/>
                </a:cubicBezTo>
                <a:cubicBezTo>
                  <a:pt x="56" y="73"/>
                  <a:pt x="56" y="73"/>
                  <a:pt x="56" y="73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12"/>
                  <a:pt x="56" y="12"/>
                  <a:pt x="56" y="12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2"/>
                  <a:pt x="29" y="32"/>
                  <a:pt x="29" y="32"/>
                </a:cubicBezTo>
                <a:close/>
                <a:moveTo>
                  <a:pt x="77" y="17"/>
                </a:moveTo>
                <a:cubicBezTo>
                  <a:pt x="77" y="17"/>
                  <a:pt x="77" y="17"/>
                  <a:pt x="77" y="17"/>
                </a:cubicBezTo>
                <a:cubicBezTo>
                  <a:pt x="75" y="16"/>
                  <a:pt x="74" y="13"/>
                  <a:pt x="75" y="12"/>
                </a:cubicBezTo>
                <a:cubicBezTo>
                  <a:pt x="77" y="10"/>
                  <a:pt x="79" y="9"/>
                  <a:pt x="81" y="10"/>
                </a:cubicBezTo>
                <a:cubicBezTo>
                  <a:pt x="88" y="14"/>
                  <a:pt x="94" y="21"/>
                  <a:pt x="98" y="28"/>
                </a:cubicBezTo>
                <a:cubicBezTo>
                  <a:pt x="102" y="35"/>
                  <a:pt x="104" y="43"/>
                  <a:pt x="104" y="51"/>
                </a:cubicBezTo>
                <a:cubicBezTo>
                  <a:pt x="104" y="60"/>
                  <a:pt x="102" y="68"/>
                  <a:pt x="98" y="75"/>
                </a:cubicBezTo>
                <a:cubicBezTo>
                  <a:pt x="94" y="82"/>
                  <a:pt x="88" y="88"/>
                  <a:pt x="81" y="92"/>
                </a:cubicBezTo>
                <a:cubicBezTo>
                  <a:pt x="79" y="93"/>
                  <a:pt x="77" y="93"/>
                  <a:pt x="75" y="91"/>
                </a:cubicBezTo>
                <a:cubicBezTo>
                  <a:pt x="74" y="89"/>
                  <a:pt x="75" y="86"/>
                  <a:pt x="77" y="85"/>
                </a:cubicBezTo>
                <a:cubicBezTo>
                  <a:pt x="83" y="82"/>
                  <a:pt x="88" y="77"/>
                  <a:pt x="91" y="71"/>
                </a:cubicBezTo>
                <a:cubicBezTo>
                  <a:pt x="94" y="65"/>
                  <a:pt x="96" y="58"/>
                  <a:pt x="96" y="51"/>
                </a:cubicBezTo>
                <a:cubicBezTo>
                  <a:pt x="96" y="44"/>
                  <a:pt x="94" y="37"/>
                  <a:pt x="91" y="32"/>
                </a:cubicBezTo>
                <a:cubicBezTo>
                  <a:pt x="88" y="26"/>
                  <a:pt x="83" y="21"/>
                  <a:pt x="77" y="17"/>
                </a:cubicBezTo>
                <a:close/>
                <a:moveTo>
                  <a:pt x="24" y="33"/>
                </a:moveTo>
                <a:cubicBezTo>
                  <a:pt x="24" y="33"/>
                  <a:pt x="24" y="33"/>
                  <a:pt x="24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69"/>
                  <a:pt x="8" y="69"/>
                  <a:pt x="8" y="69"/>
                </a:cubicBezTo>
                <a:cubicBezTo>
                  <a:pt x="24" y="69"/>
                  <a:pt x="24" y="69"/>
                  <a:pt x="24" y="69"/>
                </a:cubicBezTo>
                <a:cubicBezTo>
                  <a:pt x="24" y="33"/>
                  <a:pt x="24" y="33"/>
                  <a:pt x="24" y="33"/>
                </a:cubicBezTo>
                <a:close/>
                <a:moveTo>
                  <a:pt x="25" y="25"/>
                </a:moveTo>
                <a:cubicBezTo>
                  <a:pt x="25" y="25"/>
                  <a:pt x="25" y="25"/>
                  <a:pt x="25" y="25"/>
                </a:cubicBezTo>
                <a:cubicBezTo>
                  <a:pt x="57" y="1"/>
                  <a:pt x="57" y="1"/>
                  <a:pt x="57" y="1"/>
                </a:cubicBezTo>
                <a:cubicBezTo>
                  <a:pt x="58" y="0"/>
                  <a:pt x="59" y="0"/>
                  <a:pt x="60" y="0"/>
                </a:cubicBezTo>
                <a:cubicBezTo>
                  <a:pt x="62" y="0"/>
                  <a:pt x="63" y="2"/>
                  <a:pt x="63" y="4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7" y="31"/>
                  <a:pt x="70" y="34"/>
                  <a:pt x="73" y="37"/>
                </a:cubicBezTo>
                <a:cubicBezTo>
                  <a:pt x="76" y="41"/>
                  <a:pt x="78" y="46"/>
                  <a:pt x="78" y="51"/>
                </a:cubicBezTo>
                <a:cubicBezTo>
                  <a:pt x="78" y="57"/>
                  <a:pt x="76" y="61"/>
                  <a:pt x="73" y="65"/>
                </a:cubicBezTo>
                <a:cubicBezTo>
                  <a:pt x="70" y="68"/>
                  <a:pt x="67" y="71"/>
                  <a:pt x="63" y="72"/>
                </a:cubicBezTo>
                <a:cubicBezTo>
                  <a:pt x="63" y="73"/>
                  <a:pt x="63" y="73"/>
                  <a:pt x="63" y="73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100"/>
                  <a:pt x="63" y="100"/>
                  <a:pt x="63" y="101"/>
                </a:cubicBezTo>
                <a:cubicBezTo>
                  <a:pt x="61" y="103"/>
                  <a:pt x="59" y="103"/>
                  <a:pt x="57" y="102"/>
                </a:cubicBezTo>
                <a:cubicBezTo>
                  <a:pt x="25" y="77"/>
                  <a:pt x="25" y="77"/>
                  <a:pt x="25" y="77"/>
                </a:cubicBezTo>
                <a:cubicBezTo>
                  <a:pt x="4" y="77"/>
                  <a:pt x="4" y="77"/>
                  <a:pt x="4" y="77"/>
                </a:cubicBezTo>
                <a:cubicBezTo>
                  <a:pt x="4" y="77"/>
                  <a:pt x="4" y="77"/>
                  <a:pt x="4" y="77"/>
                </a:cubicBezTo>
                <a:cubicBezTo>
                  <a:pt x="2" y="77"/>
                  <a:pt x="0" y="75"/>
                  <a:pt x="0" y="7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2" y="25"/>
                  <a:pt x="4" y="25"/>
                </a:cubicBezTo>
                <a:cubicBezTo>
                  <a:pt x="25" y="25"/>
                  <a:pt x="25" y="25"/>
                  <a:pt x="25" y="25"/>
                </a:cubicBezTo>
                <a:close/>
                <a:moveTo>
                  <a:pt x="63" y="35"/>
                </a:moveTo>
                <a:cubicBezTo>
                  <a:pt x="63" y="35"/>
                  <a:pt x="63" y="35"/>
                  <a:pt x="63" y="35"/>
                </a:cubicBezTo>
                <a:cubicBezTo>
                  <a:pt x="63" y="67"/>
                  <a:pt x="63" y="67"/>
                  <a:pt x="63" y="67"/>
                </a:cubicBezTo>
                <a:cubicBezTo>
                  <a:pt x="66" y="66"/>
                  <a:pt x="68" y="64"/>
                  <a:pt x="69" y="62"/>
                </a:cubicBezTo>
                <a:cubicBezTo>
                  <a:pt x="71" y="59"/>
                  <a:pt x="73" y="55"/>
                  <a:pt x="73" y="51"/>
                </a:cubicBezTo>
                <a:cubicBezTo>
                  <a:pt x="73" y="47"/>
                  <a:pt x="71" y="43"/>
                  <a:pt x="69" y="40"/>
                </a:cubicBezTo>
                <a:cubicBezTo>
                  <a:pt x="68" y="38"/>
                  <a:pt x="66" y="36"/>
                  <a:pt x="63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7433" name="Freeform 25"/>
          <p:cNvSpPr>
            <a:spLocks noEditPoints="1"/>
          </p:cNvSpPr>
          <p:nvPr/>
        </p:nvSpPr>
        <p:spPr bwMode="auto">
          <a:xfrm>
            <a:off x="8585200" y="3235326"/>
            <a:ext cx="211666" cy="283634"/>
          </a:xfrm>
          <a:custGeom>
            <a:avLst/>
            <a:gdLst>
              <a:gd name="T0" fmla="*/ 55 w 76"/>
              <a:gd name="T1" fmla="*/ 7 h 103"/>
              <a:gd name="T2" fmla="*/ 63 w 76"/>
              <a:gd name="T3" fmla="*/ 47 h 103"/>
              <a:gd name="T4" fmla="*/ 55 w 76"/>
              <a:gd name="T5" fmla="*/ 65 h 103"/>
              <a:gd name="T6" fmla="*/ 20 w 76"/>
              <a:gd name="T7" fmla="*/ 65 h 103"/>
              <a:gd name="T8" fmla="*/ 13 w 76"/>
              <a:gd name="T9" fmla="*/ 47 h 103"/>
              <a:gd name="T10" fmla="*/ 20 w 76"/>
              <a:gd name="T11" fmla="*/ 7 h 103"/>
              <a:gd name="T12" fmla="*/ 21 w 76"/>
              <a:gd name="T13" fmla="*/ 34 h 103"/>
              <a:gd name="T14" fmla="*/ 55 w 76"/>
              <a:gd name="T15" fmla="*/ 34 h 103"/>
              <a:gd name="T16" fmla="*/ 50 w 76"/>
              <a:gd name="T17" fmla="*/ 13 h 103"/>
              <a:gd name="T18" fmla="*/ 26 w 76"/>
              <a:gd name="T19" fmla="*/ 13 h 103"/>
              <a:gd name="T20" fmla="*/ 21 w 76"/>
              <a:gd name="T21" fmla="*/ 34 h 103"/>
              <a:gd name="T22" fmla="*/ 55 w 76"/>
              <a:gd name="T23" fmla="*/ 38 h 103"/>
              <a:gd name="T24" fmla="*/ 21 w 76"/>
              <a:gd name="T25" fmla="*/ 47 h 103"/>
              <a:gd name="T26" fmla="*/ 26 w 76"/>
              <a:gd name="T27" fmla="*/ 59 h 103"/>
              <a:gd name="T28" fmla="*/ 50 w 76"/>
              <a:gd name="T29" fmla="*/ 59 h 103"/>
              <a:gd name="T30" fmla="*/ 50 w 76"/>
              <a:gd name="T31" fmla="*/ 59 h 103"/>
              <a:gd name="T32" fmla="*/ 55 w 76"/>
              <a:gd name="T33" fmla="*/ 38 h 103"/>
              <a:gd name="T34" fmla="*/ 14 w 76"/>
              <a:gd name="T35" fmla="*/ 103 h 103"/>
              <a:gd name="T36" fmla="*/ 38 w 76"/>
              <a:gd name="T37" fmla="*/ 103 h 103"/>
              <a:gd name="T38" fmla="*/ 61 w 76"/>
              <a:gd name="T39" fmla="*/ 103 h 103"/>
              <a:gd name="T40" fmla="*/ 61 w 76"/>
              <a:gd name="T41" fmla="*/ 95 h 103"/>
              <a:gd name="T42" fmla="*/ 42 w 76"/>
              <a:gd name="T43" fmla="*/ 85 h 103"/>
              <a:gd name="T44" fmla="*/ 73 w 76"/>
              <a:gd name="T45" fmla="*/ 62 h 103"/>
              <a:gd name="T46" fmla="*/ 76 w 76"/>
              <a:gd name="T47" fmla="*/ 36 h 103"/>
              <a:gd name="T48" fmla="*/ 68 w 76"/>
              <a:gd name="T49" fmla="*/ 36 h 103"/>
              <a:gd name="T50" fmla="*/ 66 w 76"/>
              <a:gd name="T51" fmla="*/ 59 h 103"/>
              <a:gd name="T52" fmla="*/ 38 w 76"/>
              <a:gd name="T53" fmla="*/ 77 h 103"/>
              <a:gd name="T54" fmla="*/ 16 w 76"/>
              <a:gd name="T55" fmla="*/ 69 h 103"/>
              <a:gd name="T56" fmla="*/ 8 w 76"/>
              <a:gd name="T57" fmla="*/ 47 h 103"/>
              <a:gd name="T58" fmla="*/ 4 w 76"/>
              <a:gd name="T59" fmla="*/ 32 h 103"/>
              <a:gd name="T60" fmla="*/ 0 w 76"/>
              <a:gd name="T61" fmla="*/ 47 h 103"/>
              <a:gd name="T62" fmla="*/ 11 w 76"/>
              <a:gd name="T63" fmla="*/ 74 h 103"/>
              <a:gd name="T64" fmla="*/ 34 w 76"/>
              <a:gd name="T65" fmla="*/ 85 h 103"/>
              <a:gd name="T66" fmla="*/ 14 w 76"/>
              <a:gd name="T67" fmla="*/ 95 h 103"/>
              <a:gd name="T68" fmla="*/ 14 w 76"/>
              <a:gd name="T69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6" h="103">
                <a:moveTo>
                  <a:pt x="38" y="0"/>
                </a:moveTo>
                <a:cubicBezTo>
                  <a:pt x="45" y="0"/>
                  <a:pt x="51" y="3"/>
                  <a:pt x="55" y="7"/>
                </a:cubicBezTo>
                <a:cubicBezTo>
                  <a:pt x="60" y="12"/>
                  <a:pt x="63" y="18"/>
                  <a:pt x="63" y="25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54"/>
                  <a:pt x="60" y="60"/>
                  <a:pt x="55" y="65"/>
                </a:cubicBezTo>
                <a:cubicBezTo>
                  <a:pt x="55" y="65"/>
                  <a:pt x="55" y="65"/>
                  <a:pt x="55" y="65"/>
                </a:cubicBezTo>
                <a:cubicBezTo>
                  <a:pt x="51" y="69"/>
                  <a:pt x="45" y="72"/>
                  <a:pt x="38" y="72"/>
                </a:cubicBezTo>
                <a:cubicBezTo>
                  <a:pt x="31" y="72"/>
                  <a:pt x="25" y="69"/>
                  <a:pt x="20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16" y="60"/>
                  <a:pt x="13" y="54"/>
                  <a:pt x="13" y="47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18"/>
                  <a:pt x="16" y="12"/>
                  <a:pt x="20" y="7"/>
                </a:cubicBezTo>
                <a:cubicBezTo>
                  <a:pt x="25" y="3"/>
                  <a:pt x="31" y="0"/>
                  <a:pt x="38" y="0"/>
                </a:cubicBezTo>
                <a:close/>
                <a:moveTo>
                  <a:pt x="21" y="34"/>
                </a:moveTo>
                <a:cubicBezTo>
                  <a:pt x="21" y="34"/>
                  <a:pt x="21" y="34"/>
                  <a:pt x="21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0"/>
                  <a:pt x="53" y="16"/>
                  <a:pt x="50" y="13"/>
                </a:cubicBezTo>
                <a:cubicBezTo>
                  <a:pt x="47" y="10"/>
                  <a:pt x="42" y="8"/>
                  <a:pt x="38" y="8"/>
                </a:cubicBezTo>
                <a:cubicBezTo>
                  <a:pt x="33" y="8"/>
                  <a:pt x="29" y="10"/>
                  <a:pt x="26" y="13"/>
                </a:cubicBezTo>
                <a:cubicBezTo>
                  <a:pt x="23" y="16"/>
                  <a:pt x="21" y="20"/>
                  <a:pt x="21" y="25"/>
                </a:cubicBezTo>
                <a:cubicBezTo>
                  <a:pt x="21" y="34"/>
                  <a:pt x="21" y="34"/>
                  <a:pt x="21" y="34"/>
                </a:cubicBezTo>
                <a:close/>
                <a:moveTo>
                  <a:pt x="55" y="38"/>
                </a:moveTo>
                <a:cubicBezTo>
                  <a:pt x="55" y="38"/>
                  <a:pt x="55" y="38"/>
                  <a:pt x="55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47"/>
                  <a:pt x="21" y="47"/>
                  <a:pt x="21" y="47"/>
                </a:cubicBezTo>
                <a:cubicBezTo>
                  <a:pt x="21" y="52"/>
                  <a:pt x="23" y="56"/>
                  <a:pt x="26" y="59"/>
                </a:cubicBezTo>
                <a:cubicBezTo>
                  <a:pt x="26" y="59"/>
                  <a:pt x="26" y="59"/>
                  <a:pt x="26" y="59"/>
                </a:cubicBezTo>
                <a:cubicBezTo>
                  <a:pt x="29" y="62"/>
                  <a:pt x="33" y="64"/>
                  <a:pt x="38" y="64"/>
                </a:cubicBezTo>
                <a:cubicBezTo>
                  <a:pt x="42" y="64"/>
                  <a:pt x="47" y="62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3" y="56"/>
                  <a:pt x="55" y="52"/>
                  <a:pt x="55" y="47"/>
                </a:cubicBezTo>
                <a:cubicBezTo>
                  <a:pt x="55" y="38"/>
                  <a:pt x="55" y="38"/>
                  <a:pt x="55" y="38"/>
                </a:cubicBezTo>
                <a:close/>
                <a:moveTo>
                  <a:pt x="14" y="103"/>
                </a:moveTo>
                <a:cubicBezTo>
                  <a:pt x="14" y="103"/>
                  <a:pt x="14" y="103"/>
                  <a:pt x="14" y="103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3" y="103"/>
                  <a:pt x="65" y="101"/>
                  <a:pt x="65" y="99"/>
                </a:cubicBezTo>
                <a:cubicBezTo>
                  <a:pt x="65" y="96"/>
                  <a:pt x="63" y="95"/>
                  <a:pt x="61" y="95"/>
                </a:cubicBezTo>
                <a:cubicBezTo>
                  <a:pt x="42" y="95"/>
                  <a:pt x="42" y="95"/>
                  <a:pt x="42" y="95"/>
                </a:cubicBezTo>
                <a:cubicBezTo>
                  <a:pt x="42" y="85"/>
                  <a:pt x="42" y="85"/>
                  <a:pt x="42" y="85"/>
                </a:cubicBezTo>
                <a:cubicBezTo>
                  <a:pt x="51" y="84"/>
                  <a:pt x="59" y="80"/>
                  <a:pt x="65" y="74"/>
                </a:cubicBezTo>
                <a:cubicBezTo>
                  <a:pt x="68" y="71"/>
                  <a:pt x="71" y="67"/>
                  <a:pt x="73" y="62"/>
                </a:cubicBezTo>
                <a:cubicBezTo>
                  <a:pt x="75" y="57"/>
                  <a:pt x="76" y="52"/>
                  <a:pt x="76" y="47"/>
                </a:cubicBezTo>
                <a:cubicBezTo>
                  <a:pt x="76" y="36"/>
                  <a:pt x="76" y="36"/>
                  <a:pt x="76" y="36"/>
                </a:cubicBezTo>
                <a:cubicBezTo>
                  <a:pt x="76" y="34"/>
                  <a:pt x="74" y="32"/>
                  <a:pt x="72" y="32"/>
                </a:cubicBezTo>
                <a:cubicBezTo>
                  <a:pt x="70" y="32"/>
                  <a:pt x="68" y="34"/>
                  <a:pt x="68" y="3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51"/>
                  <a:pt x="67" y="55"/>
                  <a:pt x="66" y="59"/>
                </a:cubicBezTo>
                <a:cubicBezTo>
                  <a:pt x="64" y="63"/>
                  <a:pt x="62" y="66"/>
                  <a:pt x="59" y="69"/>
                </a:cubicBezTo>
                <a:cubicBezTo>
                  <a:pt x="54" y="74"/>
                  <a:pt x="46" y="77"/>
                  <a:pt x="38" y="77"/>
                </a:cubicBezTo>
                <a:cubicBezTo>
                  <a:pt x="34" y="77"/>
                  <a:pt x="30" y="77"/>
                  <a:pt x="26" y="75"/>
                </a:cubicBezTo>
                <a:cubicBezTo>
                  <a:pt x="23" y="74"/>
                  <a:pt x="19" y="71"/>
                  <a:pt x="16" y="69"/>
                </a:cubicBezTo>
                <a:cubicBezTo>
                  <a:pt x="14" y="66"/>
                  <a:pt x="11" y="63"/>
                  <a:pt x="10" y="59"/>
                </a:cubicBezTo>
                <a:cubicBezTo>
                  <a:pt x="8" y="55"/>
                  <a:pt x="8" y="51"/>
                  <a:pt x="8" y="47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4"/>
                  <a:pt x="6" y="32"/>
                  <a:pt x="4" y="32"/>
                </a:cubicBezTo>
                <a:cubicBezTo>
                  <a:pt x="1" y="32"/>
                  <a:pt x="0" y="34"/>
                  <a:pt x="0" y="3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2"/>
                  <a:pt x="1" y="57"/>
                  <a:pt x="3" y="62"/>
                </a:cubicBezTo>
                <a:cubicBezTo>
                  <a:pt x="5" y="67"/>
                  <a:pt x="7" y="71"/>
                  <a:pt x="11" y="74"/>
                </a:cubicBezTo>
                <a:cubicBezTo>
                  <a:pt x="14" y="78"/>
                  <a:pt x="19" y="81"/>
                  <a:pt x="23" y="82"/>
                </a:cubicBezTo>
                <a:cubicBezTo>
                  <a:pt x="27" y="84"/>
                  <a:pt x="30" y="85"/>
                  <a:pt x="34" y="85"/>
                </a:cubicBezTo>
                <a:cubicBezTo>
                  <a:pt x="34" y="95"/>
                  <a:pt x="34" y="95"/>
                  <a:pt x="3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2" y="95"/>
                  <a:pt x="10" y="96"/>
                  <a:pt x="10" y="99"/>
                </a:cubicBezTo>
                <a:cubicBezTo>
                  <a:pt x="10" y="101"/>
                  <a:pt x="12" y="103"/>
                  <a:pt x="14" y="1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7434" name="Freeform 26"/>
          <p:cNvSpPr>
            <a:spLocks noEditPoints="1"/>
          </p:cNvSpPr>
          <p:nvPr/>
        </p:nvSpPr>
        <p:spPr bwMode="auto">
          <a:xfrm>
            <a:off x="2095501" y="3254377"/>
            <a:ext cx="283634" cy="241300"/>
          </a:xfrm>
          <a:custGeom>
            <a:avLst/>
            <a:gdLst>
              <a:gd name="T0" fmla="*/ 99 w 103"/>
              <a:gd name="T1" fmla="*/ 0 h 88"/>
              <a:gd name="T2" fmla="*/ 4 w 103"/>
              <a:gd name="T3" fmla="*/ 0 h 88"/>
              <a:gd name="T4" fmla="*/ 0 w 103"/>
              <a:gd name="T5" fmla="*/ 4 h 88"/>
              <a:gd name="T6" fmla="*/ 0 w 103"/>
              <a:gd name="T7" fmla="*/ 84 h 88"/>
              <a:gd name="T8" fmla="*/ 4 w 103"/>
              <a:gd name="T9" fmla="*/ 88 h 88"/>
              <a:gd name="T10" fmla="*/ 99 w 103"/>
              <a:gd name="T11" fmla="*/ 88 h 88"/>
              <a:gd name="T12" fmla="*/ 103 w 103"/>
              <a:gd name="T13" fmla="*/ 84 h 88"/>
              <a:gd name="T14" fmla="*/ 103 w 103"/>
              <a:gd name="T15" fmla="*/ 4 h 88"/>
              <a:gd name="T16" fmla="*/ 99 w 103"/>
              <a:gd name="T17" fmla="*/ 0 h 88"/>
              <a:gd name="T18" fmla="*/ 95 w 103"/>
              <a:gd name="T19" fmla="*/ 80 h 88"/>
              <a:gd name="T20" fmla="*/ 95 w 103"/>
              <a:gd name="T21" fmla="*/ 80 h 88"/>
              <a:gd name="T22" fmla="*/ 8 w 103"/>
              <a:gd name="T23" fmla="*/ 80 h 88"/>
              <a:gd name="T24" fmla="*/ 8 w 103"/>
              <a:gd name="T25" fmla="*/ 71 h 88"/>
              <a:gd name="T26" fmla="*/ 28 w 103"/>
              <a:gd name="T27" fmla="*/ 51 h 88"/>
              <a:gd name="T28" fmla="*/ 42 w 103"/>
              <a:gd name="T29" fmla="*/ 65 h 88"/>
              <a:gd name="T30" fmla="*/ 42 w 103"/>
              <a:gd name="T31" fmla="*/ 65 h 88"/>
              <a:gd name="T32" fmla="*/ 42 w 103"/>
              <a:gd name="T33" fmla="*/ 65 h 88"/>
              <a:gd name="T34" fmla="*/ 51 w 103"/>
              <a:gd name="T35" fmla="*/ 74 h 88"/>
              <a:gd name="T36" fmla="*/ 54 w 103"/>
              <a:gd name="T37" fmla="*/ 74 h 88"/>
              <a:gd name="T38" fmla="*/ 54 w 103"/>
              <a:gd name="T39" fmla="*/ 70 h 88"/>
              <a:gd name="T40" fmla="*/ 47 w 103"/>
              <a:gd name="T41" fmla="*/ 64 h 88"/>
              <a:gd name="T42" fmla="*/ 67 w 103"/>
              <a:gd name="T43" fmla="*/ 44 h 88"/>
              <a:gd name="T44" fmla="*/ 95 w 103"/>
              <a:gd name="T45" fmla="*/ 73 h 88"/>
              <a:gd name="T46" fmla="*/ 95 w 103"/>
              <a:gd name="T47" fmla="*/ 80 h 88"/>
              <a:gd name="T48" fmla="*/ 95 w 103"/>
              <a:gd name="T49" fmla="*/ 66 h 88"/>
              <a:gd name="T50" fmla="*/ 95 w 103"/>
              <a:gd name="T51" fmla="*/ 66 h 88"/>
              <a:gd name="T52" fmla="*/ 68 w 103"/>
              <a:gd name="T53" fmla="*/ 39 h 88"/>
              <a:gd name="T54" fmla="*/ 65 w 103"/>
              <a:gd name="T55" fmla="*/ 39 h 88"/>
              <a:gd name="T56" fmla="*/ 44 w 103"/>
              <a:gd name="T57" fmla="*/ 60 h 88"/>
              <a:gd name="T58" fmla="*/ 30 w 103"/>
              <a:gd name="T59" fmla="*/ 46 h 88"/>
              <a:gd name="T60" fmla="*/ 26 w 103"/>
              <a:gd name="T61" fmla="*/ 46 h 88"/>
              <a:gd name="T62" fmla="*/ 8 w 103"/>
              <a:gd name="T63" fmla="*/ 65 h 88"/>
              <a:gd name="T64" fmla="*/ 8 w 103"/>
              <a:gd name="T65" fmla="*/ 8 h 88"/>
              <a:gd name="T66" fmla="*/ 95 w 103"/>
              <a:gd name="T67" fmla="*/ 8 h 88"/>
              <a:gd name="T68" fmla="*/ 95 w 103"/>
              <a:gd name="T69" fmla="*/ 66 h 88"/>
              <a:gd name="T70" fmla="*/ 30 w 103"/>
              <a:gd name="T71" fmla="*/ 40 h 88"/>
              <a:gd name="T72" fmla="*/ 30 w 103"/>
              <a:gd name="T73" fmla="*/ 40 h 88"/>
              <a:gd name="T74" fmla="*/ 43 w 103"/>
              <a:gd name="T75" fmla="*/ 26 h 88"/>
              <a:gd name="T76" fmla="*/ 30 w 103"/>
              <a:gd name="T77" fmla="*/ 12 h 88"/>
              <a:gd name="T78" fmla="*/ 16 w 103"/>
              <a:gd name="T79" fmla="*/ 26 h 88"/>
              <a:gd name="T80" fmla="*/ 30 w 103"/>
              <a:gd name="T81" fmla="*/ 40 h 88"/>
              <a:gd name="T82" fmla="*/ 30 w 103"/>
              <a:gd name="T83" fmla="*/ 17 h 88"/>
              <a:gd name="T84" fmla="*/ 30 w 103"/>
              <a:gd name="T85" fmla="*/ 17 h 88"/>
              <a:gd name="T86" fmla="*/ 39 w 103"/>
              <a:gd name="T87" fmla="*/ 26 h 88"/>
              <a:gd name="T88" fmla="*/ 30 w 103"/>
              <a:gd name="T89" fmla="*/ 35 h 88"/>
              <a:gd name="T90" fmla="*/ 21 w 103"/>
              <a:gd name="T91" fmla="*/ 26 h 88"/>
              <a:gd name="T92" fmla="*/ 30 w 103"/>
              <a:gd name="T93" fmla="*/ 1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3" h="88">
                <a:moveTo>
                  <a:pt x="99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6"/>
                  <a:pt x="2" y="88"/>
                  <a:pt x="4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101" y="88"/>
                  <a:pt x="103" y="86"/>
                  <a:pt x="103" y="84"/>
                </a:cubicBezTo>
                <a:cubicBezTo>
                  <a:pt x="103" y="4"/>
                  <a:pt x="103" y="4"/>
                  <a:pt x="103" y="4"/>
                </a:cubicBezTo>
                <a:cubicBezTo>
                  <a:pt x="103" y="2"/>
                  <a:pt x="101" y="0"/>
                  <a:pt x="99" y="0"/>
                </a:cubicBezTo>
                <a:close/>
                <a:moveTo>
                  <a:pt x="95" y="80"/>
                </a:moveTo>
                <a:cubicBezTo>
                  <a:pt x="95" y="80"/>
                  <a:pt x="95" y="80"/>
                  <a:pt x="95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1"/>
                  <a:pt x="8" y="71"/>
                  <a:pt x="8" y="71"/>
                </a:cubicBezTo>
                <a:cubicBezTo>
                  <a:pt x="28" y="51"/>
                  <a:pt x="28" y="51"/>
                  <a:pt x="28" y="51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51" y="74"/>
                  <a:pt x="51" y="74"/>
                  <a:pt x="51" y="74"/>
                </a:cubicBezTo>
                <a:cubicBezTo>
                  <a:pt x="52" y="75"/>
                  <a:pt x="53" y="75"/>
                  <a:pt x="54" y="74"/>
                </a:cubicBezTo>
                <a:cubicBezTo>
                  <a:pt x="55" y="73"/>
                  <a:pt x="55" y="71"/>
                  <a:pt x="54" y="70"/>
                </a:cubicBezTo>
                <a:cubicBezTo>
                  <a:pt x="47" y="64"/>
                  <a:pt x="47" y="64"/>
                  <a:pt x="47" y="64"/>
                </a:cubicBezTo>
                <a:cubicBezTo>
                  <a:pt x="67" y="44"/>
                  <a:pt x="67" y="44"/>
                  <a:pt x="67" y="44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80"/>
                  <a:pt x="95" y="80"/>
                  <a:pt x="95" y="80"/>
                </a:cubicBezTo>
                <a:close/>
                <a:moveTo>
                  <a:pt x="95" y="66"/>
                </a:moveTo>
                <a:cubicBezTo>
                  <a:pt x="95" y="66"/>
                  <a:pt x="95" y="66"/>
                  <a:pt x="95" y="66"/>
                </a:cubicBezTo>
                <a:cubicBezTo>
                  <a:pt x="68" y="39"/>
                  <a:pt x="68" y="39"/>
                  <a:pt x="68" y="39"/>
                </a:cubicBezTo>
                <a:cubicBezTo>
                  <a:pt x="67" y="38"/>
                  <a:pt x="66" y="38"/>
                  <a:pt x="65" y="39"/>
                </a:cubicBezTo>
                <a:cubicBezTo>
                  <a:pt x="44" y="60"/>
                  <a:pt x="44" y="60"/>
                  <a:pt x="44" y="60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5"/>
                  <a:pt x="27" y="45"/>
                  <a:pt x="26" y="46"/>
                </a:cubicBezTo>
                <a:cubicBezTo>
                  <a:pt x="8" y="65"/>
                  <a:pt x="8" y="65"/>
                  <a:pt x="8" y="65"/>
                </a:cubicBezTo>
                <a:cubicBezTo>
                  <a:pt x="8" y="8"/>
                  <a:pt x="8" y="8"/>
                  <a:pt x="8" y="8"/>
                </a:cubicBezTo>
                <a:cubicBezTo>
                  <a:pt x="95" y="8"/>
                  <a:pt x="95" y="8"/>
                  <a:pt x="95" y="8"/>
                </a:cubicBezTo>
                <a:cubicBezTo>
                  <a:pt x="95" y="66"/>
                  <a:pt x="95" y="66"/>
                  <a:pt x="95" y="66"/>
                </a:cubicBezTo>
                <a:close/>
                <a:moveTo>
                  <a:pt x="30" y="40"/>
                </a:moveTo>
                <a:cubicBezTo>
                  <a:pt x="30" y="40"/>
                  <a:pt x="30" y="40"/>
                  <a:pt x="30" y="40"/>
                </a:cubicBezTo>
                <a:cubicBezTo>
                  <a:pt x="37" y="40"/>
                  <a:pt x="43" y="34"/>
                  <a:pt x="43" y="26"/>
                </a:cubicBezTo>
                <a:cubicBezTo>
                  <a:pt x="43" y="19"/>
                  <a:pt x="37" y="12"/>
                  <a:pt x="30" y="12"/>
                </a:cubicBezTo>
                <a:cubicBezTo>
                  <a:pt x="22" y="12"/>
                  <a:pt x="16" y="19"/>
                  <a:pt x="16" y="26"/>
                </a:cubicBezTo>
                <a:cubicBezTo>
                  <a:pt x="16" y="34"/>
                  <a:pt x="22" y="40"/>
                  <a:pt x="30" y="40"/>
                </a:cubicBezTo>
                <a:close/>
                <a:moveTo>
                  <a:pt x="30" y="17"/>
                </a:moveTo>
                <a:cubicBezTo>
                  <a:pt x="30" y="17"/>
                  <a:pt x="30" y="17"/>
                  <a:pt x="30" y="17"/>
                </a:cubicBezTo>
                <a:cubicBezTo>
                  <a:pt x="35" y="17"/>
                  <a:pt x="39" y="21"/>
                  <a:pt x="39" y="26"/>
                </a:cubicBezTo>
                <a:cubicBezTo>
                  <a:pt x="39" y="31"/>
                  <a:pt x="35" y="35"/>
                  <a:pt x="30" y="35"/>
                </a:cubicBezTo>
                <a:cubicBezTo>
                  <a:pt x="25" y="35"/>
                  <a:pt x="21" y="31"/>
                  <a:pt x="21" y="26"/>
                </a:cubicBezTo>
                <a:cubicBezTo>
                  <a:pt x="21" y="21"/>
                  <a:pt x="25" y="17"/>
                  <a:pt x="30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7435" name="Freeform 27"/>
          <p:cNvSpPr>
            <a:spLocks noEditPoints="1"/>
          </p:cNvSpPr>
          <p:nvPr/>
        </p:nvSpPr>
        <p:spPr bwMode="auto">
          <a:xfrm>
            <a:off x="7313084" y="3262843"/>
            <a:ext cx="287866" cy="228600"/>
          </a:xfrm>
          <a:custGeom>
            <a:avLst/>
            <a:gdLst>
              <a:gd name="T0" fmla="*/ 89 w 103"/>
              <a:gd name="T1" fmla="*/ 31 h 83"/>
              <a:gd name="T2" fmla="*/ 81 w 103"/>
              <a:gd name="T3" fmla="*/ 31 h 83"/>
              <a:gd name="T4" fmla="*/ 25 w 103"/>
              <a:gd name="T5" fmla="*/ 12 h 83"/>
              <a:gd name="T6" fmla="*/ 12 w 103"/>
              <a:gd name="T7" fmla="*/ 12 h 83"/>
              <a:gd name="T8" fmla="*/ 24 w 103"/>
              <a:gd name="T9" fmla="*/ 14 h 83"/>
              <a:gd name="T10" fmla="*/ 7 w 103"/>
              <a:gd name="T11" fmla="*/ 14 h 83"/>
              <a:gd name="T12" fmla="*/ 4 w 103"/>
              <a:gd name="T13" fmla="*/ 14 h 83"/>
              <a:gd name="T14" fmla="*/ 0 w 103"/>
              <a:gd name="T15" fmla="*/ 18 h 83"/>
              <a:gd name="T16" fmla="*/ 0 w 103"/>
              <a:gd name="T17" fmla="*/ 79 h 83"/>
              <a:gd name="T18" fmla="*/ 99 w 103"/>
              <a:gd name="T19" fmla="*/ 83 h 83"/>
              <a:gd name="T20" fmla="*/ 103 w 103"/>
              <a:gd name="T21" fmla="*/ 79 h 83"/>
              <a:gd name="T22" fmla="*/ 103 w 103"/>
              <a:gd name="T23" fmla="*/ 18 h 83"/>
              <a:gd name="T24" fmla="*/ 79 w 103"/>
              <a:gd name="T25" fmla="*/ 14 h 83"/>
              <a:gd name="T26" fmla="*/ 71 w 103"/>
              <a:gd name="T27" fmla="*/ 0 h 83"/>
              <a:gd name="T28" fmla="*/ 28 w 103"/>
              <a:gd name="T29" fmla="*/ 2 h 83"/>
              <a:gd name="T30" fmla="*/ 9 w 103"/>
              <a:gd name="T31" fmla="*/ 7 h 83"/>
              <a:gd name="T32" fmla="*/ 7 w 103"/>
              <a:gd name="T33" fmla="*/ 10 h 83"/>
              <a:gd name="T34" fmla="*/ 51 w 103"/>
              <a:gd name="T35" fmla="*/ 30 h 83"/>
              <a:gd name="T36" fmla="*/ 61 w 103"/>
              <a:gd name="T37" fmla="*/ 34 h 83"/>
              <a:gd name="T38" fmla="*/ 51 w 103"/>
              <a:gd name="T39" fmla="*/ 56 h 83"/>
              <a:gd name="T40" fmla="*/ 51 w 103"/>
              <a:gd name="T41" fmla="*/ 30 h 83"/>
              <a:gd name="T42" fmla="*/ 57 w 103"/>
              <a:gd name="T43" fmla="*/ 37 h 83"/>
              <a:gd name="T44" fmla="*/ 60 w 103"/>
              <a:gd name="T45" fmla="*/ 43 h 83"/>
              <a:gd name="T46" fmla="*/ 43 w 103"/>
              <a:gd name="T47" fmla="*/ 43 h 83"/>
              <a:gd name="T48" fmla="*/ 57 w 103"/>
              <a:gd name="T49" fmla="*/ 37 h 83"/>
              <a:gd name="T50" fmla="*/ 27 w 103"/>
              <a:gd name="T51" fmla="*/ 22 h 83"/>
              <a:gd name="T52" fmla="*/ 8 w 103"/>
              <a:gd name="T53" fmla="*/ 75 h 83"/>
              <a:gd name="T54" fmla="*/ 95 w 103"/>
              <a:gd name="T55" fmla="*/ 22 h 83"/>
              <a:gd name="T56" fmla="*/ 76 w 103"/>
              <a:gd name="T57" fmla="*/ 22 h 83"/>
              <a:gd name="T58" fmla="*/ 68 w 103"/>
              <a:gd name="T59" fmla="*/ 8 h 83"/>
              <a:gd name="T60" fmla="*/ 30 w 103"/>
              <a:gd name="T61" fmla="*/ 19 h 83"/>
              <a:gd name="T62" fmla="*/ 51 w 103"/>
              <a:gd name="T63" fmla="*/ 16 h 83"/>
              <a:gd name="T64" fmla="*/ 79 w 103"/>
              <a:gd name="T65" fmla="*/ 43 h 83"/>
              <a:gd name="T66" fmla="*/ 24 w 103"/>
              <a:gd name="T67" fmla="*/ 43 h 83"/>
              <a:gd name="T68" fmla="*/ 51 w 103"/>
              <a:gd name="T69" fmla="*/ 24 h 83"/>
              <a:gd name="T70" fmla="*/ 71 w 103"/>
              <a:gd name="T71" fmla="*/ 43 h 83"/>
              <a:gd name="T72" fmla="*/ 32 w 103"/>
              <a:gd name="T73" fmla="*/ 4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3" h="83">
                <a:moveTo>
                  <a:pt x="85" y="27"/>
                </a:moveTo>
                <a:cubicBezTo>
                  <a:pt x="87" y="27"/>
                  <a:pt x="89" y="29"/>
                  <a:pt x="89" y="31"/>
                </a:cubicBezTo>
                <a:cubicBezTo>
                  <a:pt x="89" y="33"/>
                  <a:pt x="87" y="35"/>
                  <a:pt x="85" y="35"/>
                </a:cubicBezTo>
                <a:cubicBezTo>
                  <a:pt x="83" y="35"/>
                  <a:pt x="81" y="33"/>
                  <a:pt x="81" y="31"/>
                </a:cubicBezTo>
                <a:cubicBezTo>
                  <a:pt x="81" y="29"/>
                  <a:pt x="83" y="27"/>
                  <a:pt x="85" y="27"/>
                </a:cubicBezTo>
                <a:close/>
                <a:moveTo>
                  <a:pt x="25" y="12"/>
                </a:moveTo>
                <a:cubicBezTo>
                  <a:pt x="25" y="12"/>
                  <a:pt x="25" y="12"/>
                  <a:pt x="25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4"/>
                  <a:pt x="12" y="14"/>
                  <a:pt x="12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5" y="12"/>
                  <a:pt x="25" y="12"/>
                  <a:pt x="25" y="12"/>
                </a:cubicBezTo>
                <a:close/>
                <a:moveTo>
                  <a:pt x="7" y="14"/>
                </a:moveTo>
                <a:cubicBezTo>
                  <a:pt x="7" y="14"/>
                  <a:pt x="7" y="14"/>
                  <a:pt x="7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" y="14"/>
                  <a:pt x="0" y="16"/>
                  <a:pt x="0" y="18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1"/>
                  <a:pt x="2" y="83"/>
                  <a:pt x="4" y="83"/>
                </a:cubicBezTo>
                <a:cubicBezTo>
                  <a:pt x="99" y="83"/>
                  <a:pt x="99" y="83"/>
                  <a:pt x="99" y="83"/>
                </a:cubicBezTo>
                <a:cubicBezTo>
                  <a:pt x="99" y="83"/>
                  <a:pt x="99" y="83"/>
                  <a:pt x="99" y="83"/>
                </a:cubicBezTo>
                <a:cubicBezTo>
                  <a:pt x="101" y="83"/>
                  <a:pt x="103" y="81"/>
                  <a:pt x="103" y="79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03" y="16"/>
                  <a:pt x="101" y="14"/>
                  <a:pt x="99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1"/>
                  <a:pt x="72" y="0"/>
                  <a:pt x="71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0" y="0"/>
                  <a:pt x="29" y="1"/>
                  <a:pt x="28" y="2"/>
                </a:cubicBezTo>
                <a:cubicBezTo>
                  <a:pt x="26" y="7"/>
                  <a:pt x="26" y="7"/>
                  <a:pt x="26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7"/>
                  <a:pt x="7" y="8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4"/>
                  <a:pt x="7" y="14"/>
                  <a:pt x="7" y="14"/>
                </a:cubicBezTo>
                <a:close/>
                <a:moveTo>
                  <a:pt x="51" y="30"/>
                </a:moveTo>
                <a:cubicBezTo>
                  <a:pt x="51" y="30"/>
                  <a:pt x="51" y="30"/>
                  <a:pt x="51" y="30"/>
                </a:cubicBezTo>
                <a:cubicBezTo>
                  <a:pt x="55" y="30"/>
                  <a:pt x="58" y="31"/>
                  <a:pt x="61" y="34"/>
                </a:cubicBezTo>
                <a:cubicBezTo>
                  <a:pt x="63" y="36"/>
                  <a:pt x="65" y="39"/>
                  <a:pt x="65" y="43"/>
                </a:cubicBezTo>
                <a:cubicBezTo>
                  <a:pt x="65" y="50"/>
                  <a:pt x="58" y="56"/>
                  <a:pt x="51" y="56"/>
                </a:cubicBezTo>
                <a:cubicBezTo>
                  <a:pt x="44" y="56"/>
                  <a:pt x="38" y="50"/>
                  <a:pt x="38" y="43"/>
                </a:cubicBezTo>
                <a:cubicBezTo>
                  <a:pt x="38" y="36"/>
                  <a:pt x="44" y="30"/>
                  <a:pt x="51" y="30"/>
                </a:cubicBezTo>
                <a:close/>
                <a:moveTo>
                  <a:pt x="57" y="37"/>
                </a:moveTo>
                <a:cubicBezTo>
                  <a:pt x="57" y="37"/>
                  <a:pt x="57" y="37"/>
                  <a:pt x="57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9" y="39"/>
                  <a:pt x="60" y="41"/>
                  <a:pt x="60" y="43"/>
                </a:cubicBezTo>
                <a:cubicBezTo>
                  <a:pt x="60" y="48"/>
                  <a:pt x="56" y="52"/>
                  <a:pt x="51" y="52"/>
                </a:cubicBezTo>
                <a:cubicBezTo>
                  <a:pt x="46" y="52"/>
                  <a:pt x="43" y="48"/>
                  <a:pt x="43" y="43"/>
                </a:cubicBezTo>
                <a:cubicBezTo>
                  <a:pt x="43" y="38"/>
                  <a:pt x="47" y="34"/>
                  <a:pt x="51" y="34"/>
                </a:cubicBezTo>
                <a:cubicBezTo>
                  <a:pt x="54" y="34"/>
                  <a:pt x="56" y="35"/>
                  <a:pt x="57" y="37"/>
                </a:cubicBezTo>
                <a:close/>
                <a:moveTo>
                  <a:pt x="27" y="22"/>
                </a:moveTo>
                <a:cubicBezTo>
                  <a:pt x="27" y="22"/>
                  <a:pt x="27" y="22"/>
                  <a:pt x="27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75"/>
                  <a:pt x="8" y="75"/>
                  <a:pt x="8" y="75"/>
                </a:cubicBezTo>
                <a:cubicBezTo>
                  <a:pt x="95" y="75"/>
                  <a:pt x="95" y="75"/>
                  <a:pt x="95" y="75"/>
                </a:cubicBezTo>
                <a:cubicBezTo>
                  <a:pt x="95" y="22"/>
                  <a:pt x="95" y="22"/>
                  <a:pt x="95" y="22"/>
                </a:cubicBezTo>
                <a:cubicBezTo>
                  <a:pt x="76" y="22"/>
                  <a:pt x="76" y="22"/>
                  <a:pt x="76" y="22"/>
                </a:cubicBezTo>
                <a:cubicBezTo>
                  <a:pt x="76" y="22"/>
                  <a:pt x="76" y="22"/>
                  <a:pt x="76" y="22"/>
                </a:cubicBezTo>
                <a:cubicBezTo>
                  <a:pt x="74" y="22"/>
                  <a:pt x="73" y="21"/>
                  <a:pt x="72" y="19"/>
                </a:cubicBezTo>
                <a:cubicBezTo>
                  <a:pt x="68" y="8"/>
                  <a:pt x="68" y="8"/>
                  <a:pt x="68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21"/>
                  <a:pt x="28" y="22"/>
                  <a:pt x="27" y="22"/>
                </a:cubicBezTo>
                <a:close/>
                <a:moveTo>
                  <a:pt x="51" y="16"/>
                </a:moveTo>
                <a:cubicBezTo>
                  <a:pt x="51" y="16"/>
                  <a:pt x="51" y="16"/>
                  <a:pt x="51" y="16"/>
                </a:cubicBezTo>
                <a:cubicBezTo>
                  <a:pt x="66" y="16"/>
                  <a:pt x="79" y="28"/>
                  <a:pt x="79" y="43"/>
                </a:cubicBezTo>
                <a:cubicBezTo>
                  <a:pt x="79" y="58"/>
                  <a:pt x="66" y="70"/>
                  <a:pt x="51" y="70"/>
                </a:cubicBezTo>
                <a:cubicBezTo>
                  <a:pt x="36" y="70"/>
                  <a:pt x="24" y="58"/>
                  <a:pt x="24" y="43"/>
                </a:cubicBezTo>
                <a:cubicBezTo>
                  <a:pt x="24" y="28"/>
                  <a:pt x="36" y="16"/>
                  <a:pt x="51" y="16"/>
                </a:cubicBezTo>
                <a:close/>
                <a:moveTo>
                  <a:pt x="51" y="24"/>
                </a:moveTo>
                <a:cubicBezTo>
                  <a:pt x="51" y="24"/>
                  <a:pt x="51" y="24"/>
                  <a:pt x="51" y="24"/>
                </a:cubicBezTo>
                <a:cubicBezTo>
                  <a:pt x="62" y="24"/>
                  <a:pt x="71" y="32"/>
                  <a:pt x="71" y="43"/>
                </a:cubicBezTo>
                <a:cubicBezTo>
                  <a:pt x="71" y="54"/>
                  <a:pt x="62" y="62"/>
                  <a:pt x="51" y="62"/>
                </a:cubicBezTo>
                <a:cubicBezTo>
                  <a:pt x="41" y="62"/>
                  <a:pt x="32" y="54"/>
                  <a:pt x="32" y="43"/>
                </a:cubicBezTo>
                <a:cubicBezTo>
                  <a:pt x="32" y="32"/>
                  <a:pt x="41" y="24"/>
                  <a:pt x="51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7436" name="Freeform 28"/>
          <p:cNvSpPr>
            <a:spLocks noEditPoints="1"/>
          </p:cNvSpPr>
          <p:nvPr/>
        </p:nvSpPr>
        <p:spPr bwMode="auto">
          <a:xfrm>
            <a:off x="3285067" y="4295778"/>
            <a:ext cx="270933" cy="266700"/>
          </a:xfrm>
          <a:custGeom>
            <a:avLst/>
            <a:gdLst>
              <a:gd name="T0" fmla="*/ 84 w 98"/>
              <a:gd name="T1" fmla="*/ 35 h 97"/>
              <a:gd name="T2" fmla="*/ 89 w 98"/>
              <a:gd name="T3" fmla="*/ 25 h 97"/>
              <a:gd name="T4" fmla="*/ 78 w 98"/>
              <a:gd name="T5" fmla="*/ 9 h 97"/>
              <a:gd name="T6" fmla="*/ 66 w 98"/>
              <a:gd name="T7" fmla="*/ 16 h 97"/>
              <a:gd name="T8" fmla="*/ 61 w 98"/>
              <a:gd name="T9" fmla="*/ 4 h 97"/>
              <a:gd name="T10" fmla="*/ 38 w 98"/>
              <a:gd name="T11" fmla="*/ 4 h 97"/>
              <a:gd name="T12" fmla="*/ 32 w 98"/>
              <a:gd name="T13" fmla="*/ 16 h 97"/>
              <a:gd name="T14" fmla="*/ 20 w 98"/>
              <a:gd name="T15" fmla="*/ 9 h 97"/>
              <a:gd name="T16" fmla="*/ 16 w 98"/>
              <a:gd name="T17" fmla="*/ 32 h 97"/>
              <a:gd name="T18" fmla="*/ 14 w 98"/>
              <a:gd name="T19" fmla="*/ 37 h 97"/>
              <a:gd name="T20" fmla="*/ 0 w 98"/>
              <a:gd name="T21" fmla="*/ 56 h 97"/>
              <a:gd name="T22" fmla="*/ 15 w 98"/>
              <a:gd name="T23" fmla="*/ 63 h 97"/>
              <a:gd name="T24" fmla="*/ 10 w 98"/>
              <a:gd name="T25" fmla="*/ 72 h 97"/>
              <a:gd name="T26" fmla="*/ 20 w 98"/>
              <a:gd name="T27" fmla="*/ 88 h 97"/>
              <a:gd name="T28" fmla="*/ 35 w 98"/>
              <a:gd name="T29" fmla="*/ 83 h 97"/>
              <a:gd name="T30" fmla="*/ 38 w 98"/>
              <a:gd name="T31" fmla="*/ 93 h 97"/>
              <a:gd name="T32" fmla="*/ 61 w 98"/>
              <a:gd name="T33" fmla="*/ 93 h 97"/>
              <a:gd name="T34" fmla="*/ 66 w 98"/>
              <a:gd name="T35" fmla="*/ 82 h 97"/>
              <a:gd name="T36" fmla="*/ 78 w 98"/>
              <a:gd name="T37" fmla="*/ 88 h 97"/>
              <a:gd name="T38" fmla="*/ 89 w 98"/>
              <a:gd name="T39" fmla="*/ 72 h 97"/>
              <a:gd name="T40" fmla="*/ 84 w 98"/>
              <a:gd name="T41" fmla="*/ 60 h 97"/>
              <a:gd name="T42" fmla="*/ 98 w 98"/>
              <a:gd name="T43" fmla="*/ 56 h 97"/>
              <a:gd name="T44" fmla="*/ 94 w 98"/>
              <a:gd name="T45" fmla="*/ 37 h 97"/>
              <a:gd name="T46" fmla="*/ 81 w 98"/>
              <a:gd name="T47" fmla="*/ 52 h 97"/>
              <a:gd name="T48" fmla="*/ 74 w 98"/>
              <a:gd name="T49" fmla="*/ 64 h 97"/>
              <a:gd name="T50" fmla="*/ 80 w 98"/>
              <a:gd name="T51" fmla="*/ 75 h 97"/>
              <a:gd name="T52" fmla="*/ 64 w 98"/>
              <a:gd name="T53" fmla="*/ 74 h 97"/>
              <a:gd name="T54" fmla="*/ 53 w 98"/>
              <a:gd name="T55" fmla="*/ 81 h 97"/>
              <a:gd name="T56" fmla="*/ 46 w 98"/>
              <a:gd name="T57" fmla="*/ 89 h 97"/>
              <a:gd name="T58" fmla="*/ 38 w 98"/>
              <a:gd name="T59" fmla="*/ 76 h 97"/>
              <a:gd name="T60" fmla="*/ 29 w 98"/>
              <a:gd name="T61" fmla="*/ 74 h 97"/>
              <a:gd name="T62" fmla="*/ 24 w 98"/>
              <a:gd name="T63" fmla="*/ 69 h 97"/>
              <a:gd name="T64" fmla="*/ 22 w 98"/>
              <a:gd name="T65" fmla="*/ 60 h 97"/>
              <a:gd name="T66" fmla="*/ 17 w 98"/>
              <a:gd name="T67" fmla="*/ 52 h 97"/>
              <a:gd name="T68" fmla="*/ 17 w 98"/>
              <a:gd name="T69" fmla="*/ 45 h 97"/>
              <a:gd name="T70" fmla="*/ 22 w 98"/>
              <a:gd name="T71" fmla="*/ 37 h 97"/>
              <a:gd name="T72" fmla="*/ 24 w 98"/>
              <a:gd name="T73" fmla="*/ 28 h 97"/>
              <a:gd name="T74" fmla="*/ 29 w 98"/>
              <a:gd name="T75" fmla="*/ 23 h 97"/>
              <a:gd name="T76" fmla="*/ 43 w 98"/>
              <a:gd name="T77" fmla="*/ 20 h 97"/>
              <a:gd name="T78" fmla="*/ 46 w 98"/>
              <a:gd name="T79" fmla="*/ 8 h 97"/>
              <a:gd name="T80" fmla="*/ 56 w 98"/>
              <a:gd name="T81" fmla="*/ 20 h 97"/>
              <a:gd name="T82" fmla="*/ 70 w 98"/>
              <a:gd name="T83" fmla="*/ 23 h 97"/>
              <a:gd name="T84" fmla="*/ 74 w 98"/>
              <a:gd name="T85" fmla="*/ 28 h 97"/>
              <a:gd name="T86" fmla="*/ 76 w 98"/>
              <a:gd name="T87" fmla="*/ 38 h 97"/>
              <a:gd name="T88" fmla="*/ 90 w 98"/>
              <a:gd name="T89" fmla="*/ 45 h 97"/>
              <a:gd name="T90" fmla="*/ 49 w 98"/>
              <a:gd name="T91" fmla="*/ 32 h 97"/>
              <a:gd name="T92" fmla="*/ 37 w 98"/>
              <a:gd name="T93" fmla="*/ 60 h 97"/>
              <a:gd name="T94" fmla="*/ 66 w 98"/>
              <a:gd name="T95" fmla="*/ 49 h 97"/>
              <a:gd name="T96" fmla="*/ 58 w 98"/>
              <a:gd name="T97" fmla="*/ 57 h 97"/>
              <a:gd name="T98" fmla="*/ 41 w 98"/>
              <a:gd name="T99" fmla="*/ 57 h 97"/>
              <a:gd name="T100" fmla="*/ 49 w 98"/>
              <a:gd name="T101" fmla="*/ 37 h 97"/>
              <a:gd name="T102" fmla="*/ 58 w 98"/>
              <a:gd name="T103" fmla="*/ 5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8" h="97">
                <a:moveTo>
                  <a:pt x="94" y="37"/>
                </a:moveTo>
                <a:cubicBezTo>
                  <a:pt x="84" y="37"/>
                  <a:pt x="84" y="37"/>
                  <a:pt x="84" y="37"/>
                </a:cubicBezTo>
                <a:cubicBezTo>
                  <a:pt x="84" y="36"/>
                  <a:pt x="84" y="35"/>
                  <a:pt x="84" y="35"/>
                </a:cubicBezTo>
                <a:cubicBezTo>
                  <a:pt x="83" y="34"/>
                  <a:pt x="83" y="34"/>
                  <a:pt x="83" y="34"/>
                </a:cubicBezTo>
                <a:cubicBezTo>
                  <a:pt x="83" y="33"/>
                  <a:pt x="83" y="33"/>
                  <a:pt x="82" y="32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90" y="24"/>
                  <a:pt x="90" y="21"/>
                  <a:pt x="89" y="20"/>
                </a:cubicBezTo>
                <a:cubicBezTo>
                  <a:pt x="78" y="9"/>
                  <a:pt x="78" y="9"/>
                  <a:pt x="78" y="9"/>
                </a:cubicBezTo>
                <a:cubicBezTo>
                  <a:pt x="78" y="9"/>
                  <a:pt x="78" y="9"/>
                  <a:pt x="78" y="9"/>
                </a:cubicBezTo>
                <a:cubicBezTo>
                  <a:pt x="77" y="7"/>
                  <a:pt x="74" y="7"/>
                  <a:pt x="73" y="9"/>
                </a:cubicBezTo>
                <a:cubicBezTo>
                  <a:pt x="66" y="16"/>
                  <a:pt x="66" y="16"/>
                  <a:pt x="66" y="16"/>
                </a:cubicBezTo>
                <a:cubicBezTo>
                  <a:pt x="65" y="15"/>
                  <a:pt x="64" y="15"/>
                  <a:pt x="63" y="14"/>
                </a:cubicBezTo>
                <a:cubicBezTo>
                  <a:pt x="62" y="14"/>
                  <a:pt x="61" y="14"/>
                  <a:pt x="61" y="13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2"/>
                  <a:pt x="59" y="0"/>
                  <a:pt x="57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9" y="0"/>
                  <a:pt x="38" y="2"/>
                  <a:pt x="38" y="4"/>
                </a:cubicBezTo>
                <a:cubicBezTo>
                  <a:pt x="38" y="13"/>
                  <a:pt x="38" y="13"/>
                  <a:pt x="38" y="13"/>
                </a:cubicBezTo>
                <a:cubicBezTo>
                  <a:pt x="37" y="14"/>
                  <a:pt x="36" y="14"/>
                  <a:pt x="35" y="14"/>
                </a:cubicBezTo>
                <a:cubicBezTo>
                  <a:pt x="34" y="15"/>
                  <a:pt x="33" y="15"/>
                  <a:pt x="32" y="16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4" y="7"/>
                  <a:pt x="22" y="7"/>
                  <a:pt x="20" y="9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1"/>
                  <a:pt x="8" y="24"/>
                  <a:pt x="9" y="25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3"/>
                  <a:pt x="15" y="33"/>
                  <a:pt x="15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14" y="35"/>
                  <a:pt x="14" y="36"/>
                  <a:pt x="1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2" y="37"/>
                  <a:pt x="0" y="39"/>
                  <a:pt x="0" y="41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8"/>
                  <a:pt x="2" y="60"/>
                  <a:pt x="4" y="60"/>
                </a:cubicBezTo>
                <a:cubicBezTo>
                  <a:pt x="14" y="60"/>
                  <a:pt x="14" y="60"/>
                  <a:pt x="14" y="60"/>
                </a:cubicBezTo>
                <a:cubicBezTo>
                  <a:pt x="14" y="61"/>
                  <a:pt x="14" y="62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4"/>
                  <a:pt x="16" y="65"/>
                  <a:pt x="16" y="66"/>
                </a:cubicBezTo>
                <a:cubicBezTo>
                  <a:pt x="10" y="72"/>
                  <a:pt x="10" y="72"/>
                  <a:pt x="10" y="72"/>
                </a:cubicBezTo>
                <a:cubicBezTo>
                  <a:pt x="9" y="72"/>
                  <a:pt x="9" y="72"/>
                  <a:pt x="9" y="72"/>
                </a:cubicBezTo>
                <a:cubicBezTo>
                  <a:pt x="8" y="74"/>
                  <a:pt x="8" y="76"/>
                  <a:pt x="9" y="78"/>
                </a:cubicBezTo>
                <a:cubicBezTo>
                  <a:pt x="20" y="88"/>
                  <a:pt x="20" y="88"/>
                  <a:pt x="20" y="88"/>
                </a:cubicBezTo>
                <a:cubicBezTo>
                  <a:pt x="22" y="90"/>
                  <a:pt x="24" y="90"/>
                  <a:pt x="26" y="88"/>
                </a:cubicBezTo>
                <a:cubicBezTo>
                  <a:pt x="32" y="82"/>
                  <a:pt x="32" y="82"/>
                  <a:pt x="32" y="82"/>
                </a:cubicBezTo>
                <a:cubicBezTo>
                  <a:pt x="33" y="82"/>
                  <a:pt x="34" y="83"/>
                  <a:pt x="35" y="83"/>
                </a:cubicBezTo>
                <a:cubicBezTo>
                  <a:pt x="35" y="83"/>
                  <a:pt x="35" y="83"/>
                  <a:pt x="35" y="83"/>
                </a:cubicBezTo>
                <a:cubicBezTo>
                  <a:pt x="36" y="83"/>
                  <a:pt x="37" y="84"/>
                  <a:pt x="38" y="84"/>
                </a:cubicBezTo>
                <a:cubicBezTo>
                  <a:pt x="38" y="93"/>
                  <a:pt x="38" y="93"/>
                  <a:pt x="38" y="93"/>
                </a:cubicBezTo>
                <a:cubicBezTo>
                  <a:pt x="38" y="95"/>
                  <a:pt x="39" y="97"/>
                  <a:pt x="42" y="97"/>
                </a:cubicBezTo>
                <a:cubicBezTo>
                  <a:pt x="57" y="97"/>
                  <a:pt x="57" y="97"/>
                  <a:pt x="57" y="97"/>
                </a:cubicBezTo>
                <a:cubicBezTo>
                  <a:pt x="59" y="97"/>
                  <a:pt x="61" y="95"/>
                  <a:pt x="61" y="93"/>
                </a:cubicBezTo>
                <a:cubicBezTo>
                  <a:pt x="61" y="84"/>
                  <a:pt x="61" y="84"/>
                  <a:pt x="61" y="84"/>
                </a:cubicBezTo>
                <a:cubicBezTo>
                  <a:pt x="61" y="84"/>
                  <a:pt x="62" y="83"/>
                  <a:pt x="63" y="83"/>
                </a:cubicBezTo>
                <a:cubicBezTo>
                  <a:pt x="64" y="83"/>
                  <a:pt x="65" y="82"/>
                  <a:pt x="66" y="82"/>
                </a:cubicBezTo>
                <a:cubicBezTo>
                  <a:pt x="73" y="88"/>
                  <a:pt x="73" y="88"/>
                  <a:pt x="73" y="88"/>
                </a:cubicBezTo>
                <a:cubicBezTo>
                  <a:pt x="73" y="88"/>
                  <a:pt x="73" y="88"/>
                  <a:pt x="73" y="88"/>
                </a:cubicBezTo>
                <a:cubicBezTo>
                  <a:pt x="74" y="90"/>
                  <a:pt x="77" y="90"/>
                  <a:pt x="78" y="88"/>
                </a:cubicBezTo>
                <a:cubicBezTo>
                  <a:pt x="89" y="78"/>
                  <a:pt x="89" y="78"/>
                  <a:pt x="89" y="78"/>
                </a:cubicBezTo>
                <a:cubicBezTo>
                  <a:pt x="89" y="78"/>
                  <a:pt x="89" y="78"/>
                  <a:pt x="89" y="78"/>
                </a:cubicBezTo>
                <a:cubicBezTo>
                  <a:pt x="90" y="76"/>
                  <a:pt x="90" y="74"/>
                  <a:pt x="89" y="72"/>
                </a:cubicBezTo>
                <a:cubicBezTo>
                  <a:pt x="82" y="66"/>
                  <a:pt x="82" y="66"/>
                  <a:pt x="82" y="66"/>
                </a:cubicBezTo>
                <a:cubicBezTo>
                  <a:pt x="83" y="65"/>
                  <a:pt x="83" y="64"/>
                  <a:pt x="83" y="63"/>
                </a:cubicBezTo>
                <a:cubicBezTo>
                  <a:pt x="84" y="62"/>
                  <a:pt x="84" y="61"/>
                  <a:pt x="84" y="60"/>
                </a:cubicBezTo>
                <a:cubicBezTo>
                  <a:pt x="94" y="60"/>
                  <a:pt x="94" y="60"/>
                  <a:pt x="94" y="60"/>
                </a:cubicBezTo>
                <a:cubicBezTo>
                  <a:pt x="94" y="60"/>
                  <a:pt x="94" y="60"/>
                  <a:pt x="94" y="60"/>
                </a:cubicBezTo>
                <a:cubicBezTo>
                  <a:pt x="96" y="60"/>
                  <a:pt x="98" y="58"/>
                  <a:pt x="98" y="56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39"/>
                  <a:pt x="96" y="37"/>
                  <a:pt x="94" y="37"/>
                </a:cubicBezTo>
                <a:close/>
                <a:moveTo>
                  <a:pt x="90" y="52"/>
                </a:moveTo>
                <a:cubicBezTo>
                  <a:pt x="90" y="52"/>
                  <a:pt x="90" y="52"/>
                  <a:pt x="90" y="52"/>
                </a:cubicBezTo>
                <a:cubicBezTo>
                  <a:pt x="81" y="52"/>
                  <a:pt x="81" y="52"/>
                  <a:pt x="81" y="52"/>
                </a:cubicBezTo>
                <a:cubicBezTo>
                  <a:pt x="79" y="52"/>
                  <a:pt x="78" y="54"/>
                  <a:pt x="78" y="55"/>
                </a:cubicBezTo>
                <a:cubicBezTo>
                  <a:pt x="77" y="57"/>
                  <a:pt x="77" y="58"/>
                  <a:pt x="76" y="60"/>
                </a:cubicBezTo>
                <a:cubicBezTo>
                  <a:pt x="76" y="61"/>
                  <a:pt x="75" y="63"/>
                  <a:pt x="74" y="64"/>
                </a:cubicBezTo>
                <a:cubicBezTo>
                  <a:pt x="73" y="66"/>
                  <a:pt x="73" y="68"/>
                  <a:pt x="74" y="69"/>
                </a:cubicBezTo>
                <a:cubicBezTo>
                  <a:pt x="74" y="69"/>
                  <a:pt x="74" y="69"/>
                  <a:pt x="74" y="69"/>
                </a:cubicBezTo>
                <a:cubicBezTo>
                  <a:pt x="80" y="75"/>
                  <a:pt x="80" y="75"/>
                  <a:pt x="80" y="75"/>
                </a:cubicBezTo>
                <a:cubicBezTo>
                  <a:pt x="75" y="80"/>
                  <a:pt x="75" y="80"/>
                  <a:pt x="75" y="80"/>
                </a:cubicBezTo>
                <a:cubicBezTo>
                  <a:pt x="69" y="74"/>
                  <a:pt x="69" y="74"/>
                  <a:pt x="69" y="74"/>
                </a:cubicBezTo>
                <a:cubicBezTo>
                  <a:pt x="68" y="73"/>
                  <a:pt x="66" y="72"/>
                  <a:pt x="64" y="74"/>
                </a:cubicBezTo>
                <a:cubicBezTo>
                  <a:pt x="63" y="74"/>
                  <a:pt x="62" y="75"/>
                  <a:pt x="60" y="76"/>
                </a:cubicBezTo>
                <a:cubicBezTo>
                  <a:pt x="59" y="76"/>
                  <a:pt x="57" y="77"/>
                  <a:pt x="56" y="77"/>
                </a:cubicBezTo>
                <a:cubicBezTo>
                  <a:pt x="54" y="78"/>
                  <a:pt x="53" y="79"/>
                  <a:pt x="53" y="81"/>
                </a:cubicBezTo>
                <a:cubicBezTo>
                  <a:pt x="53" y="81"/>
                  <a:pt x="53" y="81"/>
                  <a:pt x="53" y="81"/>
                </a:cubicBezTo>
                <a:cubicBezTo>
                  <a:pt x="53" y="89"/>
                  <a:pt x="53" y="89"/>
                  <a:pt x="53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79"/>
                  <a:pt x="44" y="77"/>
                  <a:pt x="42" y="77"/>
                </a:cubicBezTo>
                <a:cubicBezTo>
                  <a:pt x="41" y="77"/>
                  <a:pt x="39" y="76"/>
                  <a:pt x="38" y="76"/>
                </a:cubicBezTo>
                <a:cubicBezTo>
                  <a:pt x="38" y="76"/>
                  <a:pt x="38" y="76"/>
                  <a:pt x="38" y="76"/>
                </a:cubicBezTo>
                <a:cubicBezTo>
                  <a:pt x="36" y="75"/>
                  <a:pt x="35" y="74"/>
                  <a:pt x="34" y="73"/>
                </a:cubicBezTo>
                <a:cubicBezTo>
                  <a:pt x="32" y="72"/>
                  <a:pt x="30" y="73"/>
                  <a:pt x="29" y="74"/>
                </a:cubicBezTo>
                <a:cubicBezTo>
                  <a:pt x="23" y="80"/>
                  <a:pt x="23" y="80"/>
                  <a:pt x="23" y="80"/>
                </a:cubicBezTo>
                <a:cubicBezTo>
                  <a:pt x="18" y="75"/>
                  <a:pt x="18" y="75"/>
                  <a:pt x="18" y="75"/>
                </a:cubicBezTo>
                <a:cubicBezTo>
                  <a:pt x="24" y="69"/>
                  <a:pt x="24" y="69"/>
                  <a:pt x="24" y="69"/>
                </a:cubicBezTo>
                <a:cubicBezTo>
                  <a:pt x="25" y="68"/>
                  <a:pt x="25" y="66"/>
                  <a:pt x="24" y="64"/>
                </a:cubicBezTo>
                <a:cubicBezTo>
                  <a:pt x="23" y="63"/>
                  <a:pt x="23" y="61"/>
                  <a:pt x="22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21" y="58"/>
                  <a:pt x="21" y="57"/>
                  <a:pt x="21" y="55"/>
                </a:cubicBezTo>
                <a:cubicBezTo>
                  <a:pt x="20" y="53"/>
                  <a:pt x="19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45"/>
                  <a:pt x="8" y="45"/>
                  <a:pt x="8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9" y="45"/>
                  <a:pt x="20" y="44"/>
                  <a:pt x="21" y="42"/>
                </a:cubicBezTo>
                <a:cubicBezTo>
                  <a:pt x="21" y="40"/>
                  <a:pt x="22" y="39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3" y="36"/>
                  <a:pt x="23" y="34"/>
                  <a:pt x="24" y="33"/>
                </a:cubicBezTo>
                <a:cubicBezTo>
                  <a:pt x="25" y="32"/>
                  <a:pt x="25" y="30"/>
                  <a:pt x="24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18" y="22"/>
                  <a:pt x="18" y="22"/>
                  <a:pt x="18" y="22"/>
                </a:cubicBezTo>
                <a:cubicBezTo>
                  <a:pt x="23" y="17"/>
                  <a:pt x="23" y="17"/>
                  <a:pt x="23" y="17"/>
                </a:cubicBezTo>
                <a:cubicBezTo>
                  <a:pt x="29" y="23"/>
                  <a:pt x="29" y="23"/>
                  <a:pt x="29" y="23"/>
                </a:cubicBezTo>
                <a:cubicBezTo>
                  <a:pt x="30" y="25"/>
                  <a:pt x="32" y="25"/>
                  <a:pt x="34" y="24"/>
                </a:cubicBezTo>
                <a:cubicBezTo>
                  <a:pt x="35" y="23"/>
                  <a:pt x="36" y="22"/>
                  <a:pt x="38" y="22"/>
                </a:cubicBezTo>
                <a:cubicBezTo>
                  <a:pt x="39" y="21"/>
                  <a:pt x="41" y="20"/>
                  <a:pt x="43" y="20"/>
                </a:cubicBezTo>
                <a:cubicBezTo>
                  <a:pt x="44" y="20"/>
                  <a:pt x="46" y="18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18"/>
                  <a:pt x="54" y="20"/>
                  <a:pt x="56" y="20"/>
                </a:cubicBezTo>
                <a:cubicBezTo>
                  <a:pt x="57" y="21"/>
                  <a:pt x="59" y="21"/>
                  <a:pt x="60" y="22"/>
                </a:cubicBezTo>
                <a:cubicBezTo>
                  <a:pt x="62" y="22"/>
                  <a:pt x="63" y="23"/>
                  <a:pt x="65" y="24"/>
                </a:cubicBezTo>
                <a:cubicBezTo>
                  <a:pt x="66" y="25"/>
                  <a:pt x="68" y="24"/>
                  <a:pt x="70" y="23"/>
                </a:cubicBezTo>
                <a:cubicBezTo>
                  <a:pt x="75" y="17"/>
                  <a:pt x="75" y="17"/>
                  <a:pt x="75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74" y="28"/>
                  <a:pt x="74" y="28"/>
                  <a:pt x="74" y="28"/>
                </a:cubicBezTo>
                <a:cubicBezTo>
                  <a:pt x="73" y="30"/>
                  <a:pt x="73" y="32"/>
                  <a:pt x="74" y="33"/>
                </a:cubicBezTo>
                <a:cubicBezTo>
                  <a:pt x="75" y="35"/>
                  <a:pt x="76" y="36"/>
                  <a:pt x="76" y="37"/>
                </a:cubicBezTo>
                <a:cubicBezTo>
                  <a:pt x="76" y="38"/>
                  <a:pt x="76" y="38"/>
                  <a:pt x="76" y="38"/>
                </a:cubicBezTo>
                <a:cubicBezTo>
                  <a:pt x="77" y="39"/>
                  <a:pt x="77" y="41"/>
                  <a:pt x="78" y="42"/>
                </a:cubicBezTo>
                <a:cubicBezTo>
                  <a:pt x="78" y="44"/>
                  <a:pt x="80" y="45"/>
                  <a:pt x="81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52"/>
                  <a:pt x="90" y="52"/>
                  <a:pt x="90" y="52"/>
                </a:cubicBezTo>
                <a:close/>
                <a:moveTo>
                  <a:pt x="49" y="32"/>
                </a:moveTo>
                <a:cubicBezTo>
                  <a:pt x="49" y="32"/>
                  <a:pt x="49" y="32"/>
                  <a:pt x="49" y="32"/>
                </a:cubicBezTo>
                <a:cubicBezTo>
                  <a:pt x="45" y="32"/>
                  <a:pt x="40" y="34"/>
                  <a:pt x="37" y="37"/>
                </a:cubicBezTo>
                <a:cubicBezTo>
                  <a:pt x="34" y="40"/>
                  <a:pt x="32" y="44"/>
                  <a:pt x="32" y="49"/>
                </a:cubicBezTo>
                <a:cubicBezTo>
                  <a:pt x="32" y="53"/>
                  <a:pt x="34" y="57"/>
                  <a:pt x="37" y="60"/>
                </a:cubicBezTo>
                <a:cubicBezTo>
                  <a:pt x="40" y="63"/>
                  <a:pt x="45" y="65"/>
                  <a:pt x="49" y="65"/>
                </a:cubicBezTo>
                <a:cubicBezTo>
                  <a:pt x="54" y="65"/>
                  <a:pt x="58" y="63"/>
                  <a:pt x="61" y="60"/>
                </a:cubicBezTo>
                <a:cubicBezTo>
                  <a:pt x="64" y="57"/>
                  <a:pt x="66" y="53"/>
                  <a:pt x="66" y="49"/>
                </a:cubicBezTo>
                <a:cubicBezTo>
                  <a:pt x="66" y="44"/>
                  <a:pt x="64" y="40"/>
                  <a:pt x="61" y="37"/>
                </a:cubicBezTo>
                <a:cubicBezTo>
                  <a:pt x="58" y="34"/>
                  <a:pt x="54" y="32"/>
                  <a:pt x="49" y="32"/>
                </a:cubicBezTo>
                <a:close/>
                <a:moveTo>
                  <a:pt x="58" y="57"/>
                </a:moveTo>
                <a:cubicBezTo>
                  <a:pt x="58" y="57"/>
                  <a:pt x="58" y="57"/>
                  <a:pt x="58" y="57"/>
                </a:cubicBezTo>
                <a:cubicBezTo>
                  <a:pt x="55" y="59"/>
                  <a:pt x="52" y="61"/>
                  <a:pt x="49" y="61"/>
                </a:cubicBezTo>
                <a:cubicBezTo>
                  <a:pt x="46" y="61"/>
                  <a:pt x="43" y="59"/>
                  <a:pt x="41" y="57"/>
                </a:cubicBezTo>
                <a:cubicBezTo>
                  <a:pt x="39" y="55"/>
                  <a:pt x="37" y="52"/>
                  <a:pt x="37" y="49"/>
                </a:cubicBezTo>
                <a:cubicBezTo>
                  <a:pt x="37" y="45"/>
                  <a:pt x="39" y="42"/>
                  <a:pt x="41" y="40"/>
                </a:cubicBezTo>
                <a:cubicBezTo>
                  <a:pt x="43" y="38"/>
                  <a:pt x="46" y="37"/>
                  <a:pt x="49" y="37"/>
                </a:cubicBezTo>
                <a:cubicBezTo>
                  <a:pt x="52" y="37"/>
                  <a:pt x="55" y="38"/>
                  <a:pt x="58" y="40"/>
                </a:cubicBezTo>
                <a:cubicBezTo>
                  <a:pt x="60" y="42"/>
                  <a:pt x="61" y="45"/>
                  <a:pt x="61" y="49"/>
                </a:cubicBezTo>
                <a:cubicBezTo>
                  <a:pt x="61" y="52"/>
                  <a:pt x="60" y="55"/>
                  <a:pt x="58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7437" name="Freeform 29"/>
          <p:cNvSpPr>
            <a:spLocks noEditPoints="1"/>
          </p:cNvSpPr>
          <p:nvPr/>
        </p:nvSpPr>
        <p:spPr bwMode="auto">
          <a:xfrm>
            <a:off x="4711701" y="4287311"/>
            <a:ext cx="254000" cy="283634"/>
          </a:xfrm>
          <a:custGeom>
            <a:avLst/>
            <a:gdLst>
              <a:gd name="T0" fmla="*/ 14 w 91"/>
              <a:gd name="T1" fmla="*/ 32 h 103"/>
              <a:gd name="T2" fmla="*/ 78 w 91"/>
              <a:gd name="T3" fmla="*/ 32 h 103"/>
              <a:gd name="T4" fmla="*/ 83 w 91"/>
              <a:gd name="T5" fmla="*/ 22 h 103"/>
              <a:gd name="T6" fmla="*/ 8 w 91"/>
              <a:gd name="T7" fmla="*/ 32 h 103"/>
              <a:gd name="T8" fmla="*/ 14 w 91"/>
              <a:gd name="T9" fmla="*/ 32 h 103"/>
              <a:gd name="T10" fmla="*/ 27 w 91"/>
              <a:gd name="T11" fmla="*/ 0 h 103"/>
              <a:gd name="T12" fmla="*/ 64 w 91"/>
              <a:gd name="T13" fmla="*/ 0 h 103"/>
              <a:gd name="T14" fmla="*/ 68 w 91"/>
              <a:gd name="T15" fmla="*/ 4 h 103"/>
              <a:gd name="T16" fmla="*/ 87 w 91"/>
              <a:gd name="T17" fmla="*/ 14 h 103"/>
              <a:gd name="T18" fmla="*/ 91 w 91"/>
              <a:gd name="T19" fmla="*/ 18 h 103"/>
              <a:gd name="T20" fmla="*/ 87 w 91"/>
              <a:gd name="T21" fmla="*/ 40 h 103"/>
              <a:gd name="T22" fmla="*/ 82 w 91"/>
              <a:gd name="T23" fmla="*/ 40 h 103"/>
              <a:gd name="T24" fmla="*/ 78 w 91"/>
              <a:gd name="T25" fmla="*/ 103 h 103"/>
              <a:gd name="T26" fmla="*/ 14 w 91"/>
              <a:gd name="T27" fmla="*/ 103 h 103"/>
              <a:gd name="T28" fmla="*/ 10 w 91"/>
              <a:gd name="T29" fmla="*/ 99 h 103"/>
              <a:gd name="T30" fmla="*/ 4 w 91"/>
              <a:gd name="T31" fmla="*/ 40 h 103"/>
              <a:gd name="T32" fmla="*/ 0 w 91"/>
              <a:gd name="T33" fmla="*/ 36 h 103"/>
              <a:gd name="T34" fmla="*/ 4 w 91"/>
              <a:gd name="T35" fmla="*/ 14 h 103"/>
              <a:gd name="T36" fmla="*/ 23 w 91"/>
              <a:gd name="T37" fmla="*/ 14 h 103"/>
              <a:gd name="T38" fmla="*/ 27 w 91"/>
              <a:gd name="T39" fmla="*/ 0 h 103"/>
              <a:gd name="T40" fmla="*/ 60 w 91"/>
              <a:gd name="T41" fmla="*/ 8 h 103"/>
              <a:gd name="T42" fmla="*/ 31 w 91"/>
              <a:gd name="T43" fmla="*/ 13 h 103"/>
              <a:gd name="T44" fmla="*/ 60 w 91"/>
              <a:gd name="T45" fmla="*/ 8 h 103"/>
              <a:gd name="T46" fmla="*/ 31 w 91"/>
              <a:gd name="T47" fmla="*/ 40 h 103"/>
              <a:gd name="T48" fmla="*/ 29 w 91"/>
              <a:gd name="T49" fmla="*/ 88 h 103"/>
              <a:gd name="T50" fmla="*/ 27 w 91"/>
              <a:gd name="T51" fmla="*/ 40 h 103"/>
              <a:gd name="T52" fmla="*/ 18 w 91"/>
              <a:gd name="T53" fmla="*/ 95 h 103"/>
              <a:gd name="T54" fmla="*/ 74 w 91"/>
              <a:gd name="T55" fmla="*/ 40 h 103"/>
              <a:gd name="T56" fmla="*/ 64 w 91"/>
              <a:gd name="T57" fmla="*/ 86 h 103"/>
              <a:gd name="T58" fmla="*/ 60 w 91"/>
              <a:gd name="T59" fmla="*/ 86 h 103"/>
              <a:gd name="T60" fmla="*/ 48 w 91"/>
              <a:gd name="T61" fmla="*/ 40 h 103"/>
              <a:gd name="T62" fmla="*/ 46 w 91"/>
              <a:gd name="T63" fmla="*/ 88 h 103"/>
              <a:gd name="T64" fmla="*/ 43 w 91"/>
              <a:gd name="T65" fmla="*/ 4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1" h="103">
                <a:moveTo>
                  <a:pt x="14" y="32"/>
                </a:moveTo>
                <a:cubicBezTo>
                  <a:pt x="14" y="32"/>
                  <a:pt x="14" y="32"/>
                  <a:pt x="14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83" y="32"/>
                  <a:pt x="83" y="32"/>
                  <a:pt x="83" y="32"/>
                </a:cubicBezTo>
                <a:cubicBezTo>
                  <a:pt x="83" y="22"/>
                  <a:pt x="83" y="22"/>
                  <a:pt x="83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32"/>
                  <a:pt x="8" y="32"/>
                  <a:pt x="8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4" y="32"/>
                  <a:pt x="14" y="32"/>
                  <a:pt x="14" y="32"/>
                </a:cubicBezTo>
                <a:close/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6" y="0"/>
                  <a:pt x="68" y="2"/>
                  <a:pt x="68" y="4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14"/>
                  <a:pt x="68" y="14"/>
                  <a:pt x="68" y="14"/>
                </a:cubicBezTo>
                <a:cubicBezTo>
                  <a:pt x="87" y="14"/>
                  <a:pt x="87" y="14"/>
                  <a:pt x="87" y="14"/>
                </a:cubicBezTo>
                <a:cubicBezTo>
                  <a:pt x="90" y="14"/>
                  <a:pt x="91" y="16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36"/>
                  <a:pt x="91" y="36"/>
                  <a:pt x="91" y="36"/>
                </a:cubicBezTo>
                <a:cubicBezTo>
                  <a:pt x="91" y="39"/>
                  <a:pt x="90" y="40"/>
                  <a:pt x="87" y="40"/>
                </a:cubicBezTo>
                <a:cubicBezTo>
                  <a:pt x="87" y="40"/>
                  <a:pt x="87" y="40"/>
                  <a:pt x="87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2" y="99"/>
                  <a:pt x="82" y="99"/>
                  <a:pt x="82" y="99"/>
                </a:cubicBezTo>
                <a:cubicBezTo>
                  <a:pt x="82" y="101"/>
                  <a:pt x="80" y="103"/>
                  <a:pt x="78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11" y="103"/>
                  <a:pt x="10" y="101"/>
                  <a:pt x="10" y="99"/>
                </a:cubicBezTo>
                <a:cubicBezTo>
                  <a:pt x="10" y="99"/>
                  <a:pt x="10" y="99"/>
                  <a:pt x="10" y="99"/>
                </a:cubicBezTo>
                <a:cubicBezTo>
                  <a:pt x="10" y="40"/>
                  <a:pt x="10" y="40"/>
                  <a:pt x="10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40"/>
                  <a:pt x="0" y="39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6"/>
                  <a:pt x="2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2"/>
                  <a:pt x="25" y="0"/>
                  <a:pt x="27" y="0"/>
                </a:cubicBezTo>
                <a:close/>
                <a:moveTo>
                  <a:pt x="60" y="8"/>
                </a:moveTo>
                <a:cubicBezTo>
                  <a:pt x="60" y="8"/>
                  <a:pt x="60" y="8"/>
                  <a:pt x="6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13"/>
                  <a:pt x="31" y="13"/>
                  <a:pt x="31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8"/>
                  <a:pt x="60" y="8"/>
                  <a:pt x="60" y="8"/>
                </a:cubicBezTo>
                <a:close/>
                <a:moveTo>
                  <a:pt x="31" y="40"/>
                </a:moveTo>
                <a:cubicBezTo>
                  <a:pt x="31" y="40"/>
                  <a:pt x="31" y="40"/>
                  <a:pt x="31" y="40"/>
                </a:cubicBezTo>
                <a:cubicBezTo>
                  <a:pt x="31" y="86"/>
                  <a:pt x="31" y="86"/>
                  <a:pt x="31" y="86"/>
                </a:cubicBezTo>
                <a:cubicBezTo>
                  <a:pt x="31" y="87"/>
                  <a:pt x="30" y="88"/>
                  <a:pt x="29" y="88"/>
                </a:cubicBezTo>
                <a:cubicBezTo>
                  <a:pt x="28" y="88"/>
                  <a:pt x="27" y="87"/>
                  <a:pt x="27" y="86"/>
                </a:cubicBezTo>
                <a:cubicBezTo>
                  <a:pt x="27" y="40"/>
                  <a:pt x="27" y="40"/>
                  <a:pt x="27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95"/>
                  <a:pt x="18" y="95"/>
                  <a:pt x="18" y="95"/>
                </a:cubicBezTo>
                <a:cubicBezTo>
                  <a:pt x="74" y="95"/>
                  <a:pt x="74" y="95"/>
                  <a:pt x="74" y="95"/>
                </a:cubicBezTo>
                <a:cubicBezTo>
                  <a:pt x="74" y="40"/>
                  <a:pt x="74" y="40"/>
                  <a:pt x="74" y="40"/>
                </a:cubicBezTo>
                <a:cubicBezTo>
                  <a:pt x="64" y="40"/>
                  <a:pt x="64" y="40"/>
                  <a:pt x="64" y="40"/>
                </a:cubicBezTo>
                <a:cubicBezTo>
                  <a:pt x="64" y="86"/>
                  <a:pt x="64" y="86"/>
                  <a:pt x="64" y="86"/>
                </a:cubicBezTo>
                <a:cubicBezTo>
                  <a:pt x="64" y="87"/>
                  <a:pt x="63" y="88"/>
                  <a:pt x="62" y="88"/>
                </a:cubicBezTo>
                <a:cubicBezTo>
                  <a:pt x="61" y="88"/>
                  <a:pt x="60" y="87"/>
                  <a:pt x="60" y="86"/>
                </a:cubicBezTo>
                <a:cubicBezTo>
                  <a:pt x="60" y="40"/>
                  <a:pt x="60" y="40"/>
                  <a:pt x="60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86"/>
                  <a:pt x="48" y="86"/>
                  <a:pt x="48" y="86"/>
                </a:cubicBezTo>
                <a:cubicBezTo>
                  <a:pt x="48" y="87"/>
                  <a:pt x="47" y="88"/>
                  <a:pt x="46" y="88"/>
                </a:cubicBezTo>
                <a:cubicBezTo>
                  <a:pt x="44" y="88"/>
                  <a:pt x="43" y="87"/>
                  <a:pt x="43" y="86"/>
                </a:cubicBezTo>
                <a:cubicBezTo>
                  <a:pt x="43" y="40"/>
                  <a:pt x="43" y="40"/>
                  <a:pt x="43" y="40"/>
                </a:cubicBezTo>
                <a:cubicBezTo>
                  <a:pt x="31" y="40"/>
                  <a:pt x="31" y="40"/>
                  <a:pt x="31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7438" name="Freeform 30"/>
          <p:cNvSpPr>
            <a:spLocks noEditPoints="1"/>
          </p:cNvSpPr>
          <p:nvPr/>
        </p:nvSpPr>
        <p:spPr bwMode="auto">
          <a:xfrm>
            <a:off x="7344834" y="4289426"/>
            <a:ext cx="224367" cy="279400"/>
          </a:xfrm>
          <a:custGeom>
            <a:avLst/>
            <a:gdLst>
              <a:gd name="T0" fmla="*/ 61 w 81"/>
              <a:gd name="T1" fmla="*/ 25 h 101"/>
              <a:gd name="T2" fmla="*/ 55 w 81"/>
              <a:gd name="T3" fmla="*/ 6 h 101"/>
              <a:gd name="T4" fmla="*/ 40 w 81"/>
              <a:gd name="T5" fmla="*/ 0 h 101"/>
              <a:gd name="T6" fmla="*/ 19 w 81"/>
              <a:gd name="T7" fmla="*/ 21 h 101"/>
              <a:gd name="T8" fmla="*/ 4 w 81"/>
              <a:gd name="T9" fmla="*/ 25 h 101"/>
              <a:gd name="T10" fmla="*/ 0 w 81"/>
              <a:gd name="T11" fmla="*/ 97 h 101"/>
              <a:gd name="T12" fmla="*/ 77 w 81"/>
              <a:gd name="T13" fmla="*/ 101 h 101"/>
              <a:gd name="T14" fmla="*/ 81 w 81"/>
              <a:gd name="T15" fmla="*/ 29 h 101"/>
              <a:gd name="T16" fmla="*/ 57 w 81"/>
              <a:gd name="T17" fmla="*/ 46 h 101"/>
              <a:gd name="T18" fmla="*/ 59 w 81"/>
              <a:gd name="T19" fmla="*/ 45 h 101"/>
              <a:gd name="T20" fmla="*/ 59 w 81"/>
              <a:gd name="T21" fmla="*/ 45 h 101"/>
              <a:gd name="T22" fmla="*/ 61 w 81"/>
              <a:gd name="T23" fmla="*/ 46 h 101"/>
              <a:gd name="T24" fmla="*/ 62 w 81"/>
              <a:gd name="T25" fmla="*/ 48 h 101"/>
              <a:gd name="T26" fmla="*/ 61 w 81"/>
              <a:gd name="T27" fmla="*/ 50 h 101"/>
              <a:gd name="T28" fmla="*/ 57 w 81"/>
              <a:gd name="T29" fmla="*/ 50 h 101"/>
              <a:gd name="T30" fmla="*/ 56 w 81"/>
              <a:gd name="T31" fmla="*/ 48 h 101"/>
              <a:gd name="T32" fmla="*/ 57 w 81"/>
              <a:gd name="T33" fmla="*/ 46 h 101"/>
              <a:gd name="T34" fmla="*/ 24 w 81"/>
              <a:gd name="T35" fmla="*/ 21 h 101"/>
              <a:gd name="T36" fmla="*/ 40 w 81"/>
              <a:gd name="T37" fmla="*/ 5 h 101"/>
              <a:gd name="T38" fmla="*/ 52 w 81"/>
              <a:gd name="T39" fmla="*/ 10 h 101"/>
              <a:gd name="T40" fmla="*/ 57 w 81"/>
              <a:gd name="T41" fmla="*/ 25 h 101"/>
              <a:gd name="T42" fmla="*/ 24 w 81"/>
              <a:gd name="T43" fmla="*/ 21 h 101"/>
              <a:gd name="T44" fmla="*/ 19 w 81"/>
              <a:gd name="T45" fmla="*/ 46 h 101"/>
              <a:gd name="T46" fmla="*/ 21 w 81"/>
              <a:gd name="T47" fmla="*/ 45 h 101"/>
              <a:gd name="T48" fmla="*/ 22 w 81"/>
              <a:gd name="T49" fmla="*/ 45 h 101"/>
              <a:gd name="T50" fmla="*/ 24 w 81"/>
              <a:gd name="T51" fmla="*/ 46 h 101"/>
              <a:gd name="T52" fmla="*/ 24 w 81"/>
              <a:gd name="T53" fmla="*/ 50 h 101"/>
              <a:gd name="T54" fmla="*/ 21 w 81"/>
              <a:gd name="T55" fmla="*/ 51 h 101"/>
              <a:gd name="T56" fmla="*/ 19 w 81"/>
              <a:gd name="T57" fmla="*/ 50 h 101"/>
              <a:gd name="T58" fmla="*/ 19 w 81"/>
              <a:gd name="T59" fmla="*/ 46 h 101"/>
              <a:gd name="T60" fmla="*/ 73 w 81"/>
              <a:gd name="T61" fmla="*/ 93 h 101"/>
              <a:gd name="T62" fmla="*/ 8 w 81"/>
              <a:gd name="T63" fmla="*/ 33 h 101"/>
              <a:gd name="T64" fmla="*/ 19 w 81"/>
              <a:gd name="T65" fmla="*/ 41 h 101"/>
              <a:gd name="T66" fmla="*/ 16 w 81"/>
              <a:gd name="T67" fmla="*/ 42 h 101"/>
              <a:gd name="T68" fmla="*/ 16 w 81"/>
              <a:gd name="T69" fmla="*/ 53 h 101"/>
              <a:gd name="T70" fmla="*/ 21 w 81"/>
              <a:gd name="T71" fmla="*/ 56 h 101"/>
              <a:gd name="T72" fmla="*/ 27 w 81"/>
              <a:gd name="T73" fmla="*/ 53 h 101"/>
              <a:gd name="T74" fmla="*/ 27 w 81"/>
              <a:gd name="T75" fmla="*/ 42 h 101"/>
              <a:gd name="T76" fmla="*/ 24 w 81"/>
              <a:gd name="T77" fmla="*/ 41 h 101"/>
              <a:gd name="T78" fmla="*/ 57 w 81"/>
              <a:gd name="T79" fmla="*/ 33 h 101"/>
              <a:gd name="T80" fmla="*/ 54 w 81"/>
              <a:gd name="T81" fmla="*/ 42 h 101"/>
              <a:gd name="T82" fmla="*/ 51 w 81"/>
              <a:gd name="T83" fmla="*/ 48 h 101"/>
              <a:gd name="T84" fmla="*/ 54 w 81"/>
              <a:gd name="T85" fmla="*/ 53 h 101"/>
              <a:gd name="T86" fmla="*/ 64 w 81"/>
              <a:gd name="T87" fmla="*/ 53 h 101"/>
              <a:gd name="T88" fmla="*/ 67 w 81"/>
              <a:gd name="T89" fmla="*/ 48 h 101"/>
              <a:gd name="T90" fmla="*/ 61 w 81"/>
              <a:gd name="T91" fmla="*/ 41 h 101"/>
              <a:gd name="T92" fmla="*/ 73 w 81"/>
              <a:gd name="T93" fmla="*/ 33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1" h="101">
                <a:moveTo>
                  <a:pt x="77" y="25"/>
                </a:moveTo>
                <a:cubicBezTo>
                  <a:pt x="61" y="25"/>
                  <a:pt x="61" y="25"/>
                  <a:pt x="61" y="25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5"/>
                  <a:pt x="59" y="10"/>
                  <a:pt x="55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1" y="2"/>
                  <a:pt x="46" y="0"/>
                  <a:pt x="40" y="0"/>
                </a:cubicBezTo>
                <a:cubicBezTo>
                  <a:pt x="34" y="0"/>
                  <a:pt x="29" y="2"/>
                  <a:pt x="25" y="6"/>
                </a:cubicBezTo>
                <a:cubicBezTo>
                  <a:pt x="21" y="10"/>
                  <a:pt x="19" y="15"/>
                  <a:pt x="19" y="21"/>
                </a:cubicBezTo>
                <a:cubicBezTo>
                  <a:pt x="19" y="25"/>
                  <a:pt x="19" y="25"/>
                  <a:pt x="19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2" y="25"/>
                  <a:pt x="0" y="27"/>
                  <a:pt x="0" y="29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9"/>
                  <a:pt x="2" y="101"/>
                  <a:pt x="4" y="101"/>
                </a:cubicBezTo>
                <a:cubicBezTo>
                  <a:pt x="77" y="101"/>
                  <a:pt x="77" y="101"/>
                  <a:pt x="77" y="101"/>
                </a:cubicBezTo>
                <a:cubicBezTo>
                  <a:pt x="79" y="101"/>
                  <a:pt x="81" y="99"/>
                  <a:pt x="81" y="97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27"/>
                  <a:pt x="79" y="25"/>
                  <a:pt x="77" y="25"/>
                </a:cubicBezTo>
                <a:close/>
                <a:moveTo>
                  <a:pt x="57" y="46"/>
                </a:moveTo>
                <a:cubicBezTo>
                  <a:pt x="57" y="46"/>
                  <a:pt x="57" y="46"/>
                  <a:pt x="57" y="46"/>
                </a:cubicBezTo>
                <a:cubicBezTo>
                  <a:pt x="57" y="45"/>
                  <a:pt x="58" y="45"/>
                  <a:pt x="59" y="45"/>
                </a:cubicBezTo>
                <a:cubicBezTo>
                  <a:pt x="59" y="45"/>
                  <a:pt x="59" y="45"/>
                  <a:pt x="59" y="45"/>
                </a:cubicBezTo>
                <a:cubicBezTo>
                  <a:pt x="59" y="45"/>
                  <a:pt x="59" y="45"/>
                  <a:pt x="59" y="45"/>
                </a:cubicBezTo>
                <a:cubicBezTo>
                  <a:pt x="60" y="45"/>
                  <a:pt x="61" y="45"/>
                  <a:pt x="61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6"/>
                  <a:pt x="62" y="47"/>
                  <a:pt x="62" y="48"/>
                </a:cubicBezTo>
                <a:cubicBezTo>
                  <a:pt x="62" y="49"/>
                  <a:pt x="62" y="49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1" y="50"/>
                  <a:pt x="60" y="51"/>
                  <a:pt x="59" y="51"/>
                </a:cubicBezTo>
                <a:cubicBezTo>
                  <a:pt x="58" y="51"/>
                  <a:pt x="57" y="50"/>
                  <a:pt x="57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6" y="49"/>
                  <a:pt x="56" y="49"/>
                  <a:pt x="56" y="48"/>
                </a:cubicBezTo>
                <a:cubicBezTo>
                  <a:pt x="56" y="47"/>
                  <a:pt x="56" y="46"/>
                  <a:pt x="57" y="46"/>
                </a:cubicBezTo>
                <a:cubicBezTo>
                  <a:pt x="57" y="46"/>
                  <a:pt x="57" y="46"/>
                  <a:pt x="57" y="46"/>
                </a:cubicBezTo>
                <a:close/>
                <a:moveTo>
                  <a:pt x="24" y="21"/>
                </a:moveTo>
                <a:cubicBezTo>
                  <a:pt x="24" y="21"/>
                  <a:pt x="24" y="21"/>
                  <a:pt x="24" y="21"/>
                </a:cubicBezTo>
                <a:cubicBezTo>
                  <a:pt x="24" y="17"/>
                  <a:pt x="26" y="13"/>
                  <a:pt x="29" y="10"/>
                </a:cubicBezTo>
                <a:cubicBezTo>
                  <a:pt x="32" y="7"/>
                  <a:pt x="36" y="5"/>
                  <a:pt x="40" y="5"/>
                </a:cubicBezTo>
                <a:cubicBezTo>
                  <a:pt x="45" y="5"/>
                  <a:pt x="49" y="7"/>
                  <a:pt x="52" y="10"/>
                </a:cubicBezTo>
                <a:cubicBezTo>
                  <a:pt x="52" y="10"/>
                  <a:pt x="52" y="10"/>
                  <a:pt x="52" y="10"/>
                </a:cubicBezTo>
                <a:cubicBezTo>
                  <a:pt x="55" y="13"/>
                  <a:pt x="57" y="17"/>
                  <a:pt x="57" y="21"/>
                </a:cubicBezTo>
                <a:cubicBezTo>
                  <a:pt x="57" y="25"/>
                  <a:pt x="57" y="25"/>
                  <a:pt x="57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1"/>
                  <a:pt x="24" y="21"/>
                  <a:pt x="24" y="21"/>
                </a:cubicBezTo>
                <a:close/>
                <a:moveTo>
                  <a:pt x="19" y="46"/>
                </a:move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20" y="45"/>
                  <a:pt x="21" y="45"/>
                  <a:pt x="21" y="45"/>
                </a:cubicBezTo>
                <a:cubicBezTo>
                  <a:pt x="21" y="45"/>
                  <a:pt x="21" y="45"/>
                  <a:pt x="21" y="45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5"/>
                  <a:pt x="23" y="45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7"/>
                  <a:pt x="24" y="48"/>
                </a:cubicBezTo>
                <a:cubicBezTo>
                  <a:pt x="24" y="49"/>
                  <a:pt x="24" y="49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3" y="50"/>
                  <a:pt x="22" y="51"/>
                  <a:pt x="21" y="51"/>
                </a:cubicBezTo>
                <a:cubicBezTo>
                  <a:pt x="21" y="51"/>
                  <a:pt x="20" y="50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49"/>
                  <a:pt x="19" y="49"/>
                  <a:pt x="19" y="48"/>
                </a:cubicBezTo>
                <a:cubicBezTo>
                  <a:pt x="19" y="47"/>
                  <a:pt x="19" y="46"/>
                  <a:pt x="19" y="46"/>
                </a:cubicBezTo>
                <a:close/>
                <a:moveTo>
                  <a:pt x="73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8" y="93"/>
                  <a:pt x="8" y="93"/>
                  <a:pt x="8" y="93"/>
                </a:cubicBezTo>
                <a:cubicBezTo>
                  <a:pt x="8" y="33"/>
                  <a:pt x="8" y="33"/>
                  <a:pt x="8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41"/>
                  <a:pt x="17" y="42"/>
                  <a:pt x="16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4"/>
                  <a:pt x="14" y="46"/>
                  <a:pt x="14" y="48"/>
                </a:cubicBezTo>
                <a:cubicBezTo>
                  <a:pt x="14" y="50"/>
                  <a:pt x="15" y="52"/>
                  <a:pt x="16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5"/>
                  <a:pt x="19" y="56"/>
                  <a:pt x="21" y="56"/>
                </a:cubicBezTo>
                <a:cubicBezTo>
                  <a:pt x="24" y="56"/>
                  <a:pt x="25" y="55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8" y="52"/>
                  <a:pt x="29" y="50"/>
                  <a:pt x="29" y="48"/>
                </a:cubicBezTo>
                <a:cubicBezTo>
                  <a:pt x="29" y="46"/>
                  <a:pt x="28" y="44"/>
                  <a:pt x="27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6" y="42"/>
                  <a:pt x="25" y="41"/>
                  <a:pt x="24" y="41"/>
                </a:cubicBezTo>
                <a:cubicBezTo>
                  <a:pt x="24" y="33"/>
                  <a:pt x="24" y="33"/>
                  <a:pt x="24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41"/>
                  <a:pt x="57" y="41"/>
                  <a:pt x="57" y="41"/>
                </a:cubicBezTo>
                <a:cubicBezTo>
                  <a:pt x="56" y="41"/>
                  <a:pt x="55" y="42"/>
                  <a:pt x="54" y="42"/>
                </a:cubicBezTo>
                <a:cubicBezTo>
                  <a:pt x="54" y="42"/>
                  <a:pt x="54" y="42"/>
                  <a:pt x="54" y="42"/>
                </a:cubicBezTo>
                <a:cubicBezTo>
                  <a:pt x="52" y="44"/>
                  <a:pt x="51" y="46"/>
                  <a:pt x="51" y="48"/>
                </a:cubicBezTo>
                <a:cubicBezTo>
                  <a:pt x="51" y="50"/>
                  <a:pt x="52" y="52"/>
                  <a:pt x="53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5" y="55"/>
                  <a:pt x="57" y="56"/>
                  <a:pt x="59" y="56"/>
                </a:cubicBezTo>
                <a:cubicBezTo>
                  <a:pt x="61" y="56"/>
                  <a:pt x="63" y="55"/>
                  <a:pt x="64" y="53"/>
                </a:cubicBezTo>
                <a:cubicBezTo>
                  <a:pt x="64" y="53"/>
                  <a:pt x="64" y="53"/>
                  <a:pt x="64" y="53"/>
                </a:cubicBezTo>
                <a:cubicBezTo>
                  <a:pt x="66" y="52"/>
                  <a:pt x="67" y="50"/>
                  <a:pt x="67" y="48"/>
                </a:cubicBezTo>
                <a:cubicBezTo>
                  <a:pt x="67" y="46"/>
                  <a:pt x="66" y="44"/>
                  <a:pt x="64" y="42"/>
                </a:cubicBezTo>
                <a:cubicBezTo>
                  <a:pt x="64" y="42"/>
                  <a:pt x="63" y="41"/>
                  <a:pt x="61" y="41"/>
                </a:cubicBezTo>
                <a:cubicBezTo>
                  <a:pt x="61" y="33"/>
                  <a:pt x="61" y="33"/>
                  <a:pt x="61" y="33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93"/>
                  <a:pt x="73" y="93"/>
                  <a:pt x="73" y="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707">
              <a:solidFill>
                <a:schemeClr val="bg1"/>
              </a:solidFill>
            </a:endParaRPr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1873252" y="1678265"/>
            <a:ext cx="1822450" cy="94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17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endParaRPr lang="en-US" altLang="zh-CN" sz="1517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853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853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4527552" y="1678265"/>
            <a:ext cx="1822450" cy="94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17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endParaRPr lang="en-US" altLang="zh-CN" sz="1517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853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853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7441" name="Rectangle 33"/>
          <p:cNvSpPr>
            <a:spLocks noChangeArrowheads="1"/>
          </p:cNvSpPr>
          <p:nvPr/>
        </p:nvSpPr>
        <p:spPr bwMode="auto">
          <a:xfrm>
            <a:off x="7145866" y="1678265"/>
            <a:ext cx="1822451" cy="94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17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endParaRPr lang="en-US" altLang="zh-CN" sz="1517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853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853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7442" name="Rectangle 34"/>
          <p:cNvSpPr>
            <a:spLocks noChangeArrowheads="1"/>
          </p:cNvSpPr>
          <p:nvPr/>
        </p:nvSpPr>
        <p:spPr bwMode="auto">
          <a:xfrm>
            <a:off x="3217333" y="5294843"/>
            <a:ext cx="1822451" cy="94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17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endParaRPr lang="en-US" altLang="zh-CN" sz="1517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853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853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7443" name="Rectangle 35"/>
          <p:cNvSpPr>
            <a:spLocks noChangeArrowheads="1"/>
          </p:cNvSpPr>
          <p:nvPr/>
        </p:nvSpPr>
        <p:spPr bwMode="auto">
          <a:xfrm>
            <a:off x="5846233" y="5294843"/>
            <a:ext cx="1822451" cy="94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17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endParaRPr lang="en-US" altLang="zh-CN" sz="1517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853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853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7444" name="Rectangle 36"/>
          <p:cNvSpPr>
            <a:spLocks noChangeArrowheads="1"/>
          </p:cNvSpPr>
          <p:nvPr/>
        </p:nvSpPr>
        <p:spPr bwMode="auto">
          <a:xfrm>
            <a:off x="8464551" y="5294843"/>
            <a:ext cx="1822450" cy="94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17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endParaRPr lang="en-US" altLang="zh-CN" sz="1517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853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853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23880" y="500105"/>
            <a:ext cx="649860" cy="356238"/>
            <a:chOff x="779509" y="484063"/>
            <a:chExt cx="631151" cy="345982"/>
          </a:xfrm>
        </p:grpSpPr>
        <p:sp>
          <p:nvSpPr>
            <p:cNvPr id="36" name="矩形 35"/>
            <p:cNvSpPr/>
            <p:nvPr/>
          </p:nvSpPr>
          <p:spPr>
            <a:xfrm rot="2700000">
              <a:off x="779509" y="484063"/>
              <a:ext cx="345982" cy="34598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 rot="2700000">
              <a:off x="1074027" y="488740"/>
              <a:ext cx="336633" cy="336633"/>
            </a:xfrm>
            <a:prstGeom prst="rect">
              <a:avLst/>
            </a:prstGeom>
            <a:solidFill>
              <a:srgbClr val="0070C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1259140" y="433135"/>
            <a:ext cx="6551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单击此处添加文字内容</a:t>
            </a:r>
            <a:endParaRPr lang="zh-CN" altLang="en-US" sz="28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473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17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17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17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17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174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174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750" fill="hold"/>
                                            <p:tgtEl>
                                              <p:spTgt spid="174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750" fill="hold"/>
                                            <p:tgtEl>
                                              <p:spTgt spid="174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750" fill="hold"/>
                                            <p:tgtEl>
                                              <p:spTgt spid="174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750" fill="hold"/>
                                            <p:tgtEl>
                                              <p:spTgt spid="174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750" fill="hold"/>
                                            <p:tgtEl>
                                              <p:spTgt spid="174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750" fill="hold"/>
                                            <p:tgtEl>
                                              <p:spTgt spid="174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750" fill="hold"/>
                                            <p:tgtEl>
                                              <p:spTgt spid="174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750" fill="hold"/>
                                            <p:tgtEl>
                                              <p:spTgt spid="174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750" fill="hold"/>
                                            <p:tgtEl>
                                              <p:spTgt spid="174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750" fill="hold"/>
                                            <p:tgtEl>
                                              <p:spTgt spid="174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174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174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750" fill="hold"/>
                                            <p:tgtEl>
                                              <p:spTgt spid="174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750" fill="hold"/>
                                            <p:tgtEl>
                                              <p:spTgt spid="174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750" fill="hold"/>
                                            <p:tgtEl>
                                              <p:spTgt spid="174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750" fill="hold"/>
                                            <p:tgtEl>
                                              <p:spTgt spid="174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750" fill="hold"/>
                                            <p:tgtEl>
                                              <p:spTgt spid="174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750" fill="hold"/>
                                            <p:tgtEl>
                                              <p:spTgt spid="174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5" dur="750" fill="hold"/>
                                            <p:tgtEl>
                                              <p:spTgt spid="174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6" dur="750" fill="hold"/>
                                            <p:tgtEl>
                                              <p:spTgt spid="174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9" dur="750" fill="hold"/>
                                            <p:tgtEl>
                                              <p:spTgt spid="174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0" dur="750" fill="hold"/>
                                            <p:tgtEl>
                                              <p:spTgt spid="174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750" fill="hold"/>
                                            <p:tgtEl>
                                              <p:spTgt spid="174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750" fill="hold"/>
                                            <p:tgtEl>
                                              <p:spTgt spid="174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7" dur="750" fill="hold"/>
                                            <p:tgtEl>
                                              <p:spTgt spid="174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8" dur="750" fill="hold"/>
                                            <p:tgtEl>
                                              <p:spTgt spid="174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1" dur="750" fill="hold"/>
                                            <p:tgtEl>
                                              <p:spTgt spid="174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2" dur="750" fill="hold"/>
                                            <p:tgtEl>
                                              <p:spTgt spid="174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750" fill="hold"/>
                                            <p:tgtEl>
                                              <p:spTgt spid="174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750" fill="hold"/>
                                            <p:tgtEl>
                                              <p:spTgt spid="174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9" dur="750" fill="hold"/>
                                            <p:tgtEl>
                                              <p:spTgt spid="174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0" dur="750" fill="hold"/>
                                            <p:tgtEl>
                                              <p:spTgt spid="174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3" dur="750" fill="hold"/>
                                            <p:tgtEl>
                                              <p:spTgt spid="174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4" dur="750" fill="hold"/>
                                            <p:tgtEl>
                                              <p:spTgt spid="174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 p14:presetBounceEnd="6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7" dur="750" fill="hold"/>
                                            <p:tgtEl>
                                              <p:spTgt spid="174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8" dur="750" fill="hold"/>
                                            <p:tgtEl>
                                              <p:spTgt spid="174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 p14:presetBounceEnd="6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1" dur="750" fill="hold"/>
                                            <p:tgtEl>
                                              <p:spTgt spid="174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2" dur="750" fill="hold"/>
                                            <p:tgtEl>
                                              <p:spTgt spid="174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fill="hold" grpId="0" nodeType="withEffect" p14:presetBounceEnd="6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5" dur="750" fill="hold"/>
                                            <p:tgtEl>
                                              <p:spTgt spid="174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6" dur="750" fill="hold"/>
                                            <p:tgtEl>
                                              <p:spTgt spid="174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fill="hold" grpId="0" nodeType="withEffect" p14:presetBounceEnd="6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9" dur="750" fill="hold"/>
                                            <p:tgtEl>
                                              <p:spTgt spid="174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0" dur="750" fill="hold"/>
                                            <p:tgtEl>
                                              <p:spTgt spid="174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2" fill="hold" grpId="0" nodeType="withEffect" p14:presetBounceEnd="6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3" dur="750" fill="hold"/>
                                            <p:tgtEl>
                                              <p:spTgt spid="174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4" dur="750" fill="hold"/>
                                            <p:tgtEl>
                                              <p:spTgt spid="174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2" fill="hold" grpId="0" nodeType="withEffect" p14:presetBounceEnd="6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7" dur="750" fill="hold"/>
                                            <p:tgtEl>
                                              <p:spTgt spid="174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8" dur="750" fill="hold"/>
                                            <p:tgtEl>
                                              <p:spTgt spid="174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2" fill="hold" grpId="0" nodeType="withEffect" p14:presetBounceEnd="6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1" dur="750" fill="hold"/>
                                            <p:tgtEl>
                                              <p:spTgt spid="174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2" dur="750" fill="hold"/>
                                            <p:tgtEl>
                                              <p:spTgt spid="174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2" fill="hold" grpId="0" nodeType="withEffect" p14:presetBounceEnd="6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5" dur="750" fill="hold"/>
                                            <p:tgtEl>
                                              <p:spTgt spid="174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6" dur="750" fill="hold"/>
                                            <p:tgtEl>
                                              <p:spTgt spid="174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2" fill="hold" grpId="0" nodeType="withEffect" p14:presetBounceEnd="6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9" dur="750" fill="hold"/>
                                            <p:tgtEl>
                                              <p:spTgt spid="17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0" dur="750" fill="hold"/>
                                            <p:tgtEl>
                                              <p:spTgt spid="17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2" fill="hold" grpId="0" nodeType="withEffect" p14:presetBounceEnd="60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3" dur="750" fill="hold"/>
                                            <p:tgtEl>
                                              <p:spTgt spid="17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4" dur="750" fill="hold"/>
                                            <p:tgtEl>
                                              <p:spTgt spid="17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415" grpId="0" animBg="1"/>
          <p:bldP spid="17416" grpId="0" animBg="1"/>
          <p:bldP spid="17417" grpId="0" animBg="1"/>
          <p:bldP spid="17418" grpId="0" animBg="1"/>
          <p:bldP spid="17419" grpId="0" animBg="1"/>
          <p:bldP spid="17420" grpId="0" animBg="1"/>
          <p:bldP spid="17421" grpId="0" animBg="1"/>
          <p:bldP spid="17422" grpId="0" animBg="1"/>
          <p:bldP spid="17423" grpId="0" animBg="1"/>
          <p:bldP spid="17424" grpId="0" animBg="1"/>
          <p:bldP spid="17425" grpId="0" animBg="1"/>
          <p:bldP spid="17426" grpId="0" animBg="1"/>
          <p:bldP spid="17427" grpId="0" animBg="1"/>
          <p:bldP spid="17428" grpId="0" animBg="1"/>
          <p:bldP spid="17429" grpId="0" animBg="1"/>
          <p:bldP spid="17430" grpId="0" animBg="1"/>
          <p:bldP spid="17431" grpId="0" animBg="1"/>
          <p:bldP spid="17432" grpId="0" animBg="1"/>
          <p:bldP spid="17433" grpId="0" animBg="1"/>
          <p:bldP spid="17434" grpId="0" animBg="1"/>
          <p:bldP spid="17435" grpId="0" animBg="1"/>
          <p:bldP spid="17436" grpId="0" animBg="1"/>
          <p:bldP spid="17437" grpId="0" animBg="1"/>
          <p:bldP spid="17438" grpId="0" animBg="1"/>
          <p:bldP spid="17439" grpId="0"/>
          <p:bldP spid="17440" grpId="0"/>
          <p:bldP spid="17441" grpId="0"/>
          <p:bldP spid="17442" grpId="0"/>
          <p:bldP spid="17443" grpId="0"/>
          <p:bldP spid="1744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7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7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74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74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74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4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74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74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74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74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74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74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74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74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74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74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174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174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174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174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174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174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174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174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174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174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74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74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174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174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74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74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174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174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174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174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750" fill="hold"/>
                                            <p:tgtEl>
                                              <p:spTgt spid="174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750" fill="hold"/>
                                            <p:tgtEl>
                                              <p:spTgt spid="174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750" fill="hold"/>
                                            <p:tgtEl>
                                              <p:spTgt spid="174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750" fill="hold"/>
                                            <p:tgtEl>
                                              <p:spTgt spid="174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750" fill="hold"/>
                                            <p:tgtEl>
                                              <p:spTgt spid="174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750" fill="hold"/>
                                            <p:tgtEl>
                                              <p:spTgt spid="174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750" fill="hold"/>
                                            <p:tgtEl>
                                              <p:spTgt spid="174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174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750" fill="hold"/>
                                            <p:tgtEl>
                                              <p:spTgt spid="174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750" fill="hold"/>
                                            <p:tgtEl>
                                              <p:spTgt spid="174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2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750" fill="hold"/>
                                            <p:tgtEl>
                                              <p:spTgt spid="174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174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2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750" fill="hold"/>
                                            <p:tgtEl>
                                              <p:spTgt spid="174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750" fill="hold"/>
                                            <p:tgtEl>
                                              <p:spTgt spid="174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2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174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750" fill="hold"/>
                                            <p:tgtEl>
                                              <p:spTgt spid="174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750" fill="hold"/>
                                            <p:tgtEl>
                                              <p:spTgt spid="174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750" fill="hold"/>
                                            <p:tgtEl>
                                              <p:spTgt spid="174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2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750" fill="hold"/>
                                            <p:tgtEl>
                                              <p:spTgt spid="17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750" fill="hold"/>
                                            <p:tgtEl>
                                              <p:spTgt spid="17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2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750" fill="hold"/>
                                            <p:tgtEl>
                                              <p:spTgt spid="17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750" fill="hold"/>
                                            <p:tgtEl>
                                              <p:spTgt spid="17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415" grpId="0" animBg="1"/>
          <p:bldP spid="17416" grpId="0" animBg="1"/>
          <p:bldP spid="17417" grpId="0" animBg="1"/>
          <p:bldP spid="17418" grpId="0" animBg="1"/>
          <p:bldP spid="17419" grpId="0" animBg="1"/>
          <p:bldP spid="17420" grpId="0" animBg="1"/>
          <p:bldP spid="17421" grpId="0" animBg="1"/>
          <p:bldP spid="17422" grpId="0" animBg="1"/>
          <p:bldP spid="17423" grpId="0" animBg="1"/>
          <p:bldP spid="17424" grpId="0" animBg="1"/>
          <p:bldP spid="17425" grpId="0" animBg="1"/>
          <p:bldP spid="17426" grpId="0" animBg="1"/>
          <p:bldP spid="17427" grpId="0" animBg="1"/>
          <p:bldP spid="17428" grpId="0" animBg="1"/>
          <p:bldP spid="17429" grpId="0" animBg="1"/>
          <p:bldP spid="17430" grpId="0" animBg="1"/>
          <p:bldP spid="17431" grpId="0" animBg="1"/>
          <p:bldP spid="17432" grpId="0" animBg="1"/>
          <p:bldP spid="17433" grpId="0" animBg="1"/>
          <p:bldP spid="17434" grpId="0" animBg="1"/>
          <p:bldP spid="17435" grpId="0" animBg="1"/>
          <p:bldP spid="17436" grpId="0" animBg="1"/>
          <p:bldP spid="17437" grpId="0" animBg="1"/>
          <p:bldP spid="17438" grpId="0" animBg="1"/>
          <p:bldP spid="17439" grpId="0"/>
          <p:bldP spid="17440" grpId="0"/>
          <p:bldP spid="17441" grpId="0"/>
          <p:bldP spid="17442" grpId="0"/>
          <p:bldP spid="17443" grpId="0"/>
          <p:bldP spid="17444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Up Arrow 64"/>
          <p:cNvSpPr/>
          <p:nvPr/>
        </p:nvSpPr>
        <p:spPr>
          <a:xfrm>
            <a:off x="5835660" y="1355262"/>
            <a:ext cx="493980" cy="5502573"/>
          </a:xfrm>
          <a:prstGeom prst="upArrow">
            <a:avLst>
              <a:gd name="adj1" fmla="val 50000"/>
              <a:gd name="adj2" fmla="val 6714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7" dirty="0">
              <a:solidFill>
                <a:schemeClr val="bg1"/>
              </a:solidFill>
            </a:endParaRPr>
          </a:p>
        </p:txBody>
      </p:sp>
      <p:sp>
        <p:nvSpPr>
          <p:cNvPr id="66" name="Bent Arrow 65"/>
          <p:cNvSpPr/>
          <p:nvPr/>
        </p:nvSpPr>
        <p:spPr>
          <a:xfrm>
            <a:off x="5957725" y="2311463"/>
            <a:ext cx="3116263" cy="4546373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7" dirty="0">
              <a:solidFill>
                <a:schemeClr val="bg1"/>
              </a:solidFill>
            </a:endParaRPr>
          </a:p>
        </p:txBody>
      </p:sp>
      <p:sp>
        <p:nvSpPr>
          <p:cNvPr id="54" name="Bent Arrow 53"/>
          <p:cNvSpPr/>
          <p:nvPr/>
        </p:nvSpPr>
        <p:spPr>
          <a:xfrm flipH="1">
            <a:off x="3120235" y="3225812"/>
            <a:ext cx="3116263" cy="3632024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7" dirty="0">
              <a:solidFill>
                <a:schemeClr val="bg1"/>
              </a:solidFill>
            </a:endParaRPr>
          </a:p>
        </p:txBody>
      </p:sp>
      <p:sp>
        <p:nvSpPr>
          <p:cNvPr id="51" name="Bent Arrow 50"/>
          <p:cNvSpPr/>
          <p:nvPr/>
        </p:nvSpPr>
        <p:spPr>
          <a:xfrm>
            <a:off x="5959220" y="3733784"/>
            <a:ext cx="2764984" cy="3124051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7" dirty="0">
              <a:solidFill>
                <a:schemeClr val="bg1"/>
              </a:solidFill>
            </a:endParaRPr>
          </a:p>
        </p:txBody>
      </p:sp>
      <p:sp>
        <p:nvSpPr>
          <p:cNvPr id="57" name="Bent Arrow 56"/>
          <p:cNvSpPr/>
          <p:nvPr/>
        </p:nvSpPr>
        <p:spPr>
          <a:xfrm flipH="1">
            <a:off x="3860922" y="4527610"/>
            <a:ext cx="2375578" cy="2330226"/>
          </a:xfrm>
          <a:prstGeom prst="bentArrow">
            <a:avLst>
              <a:gd name="adj1" fmla="val 13458"/>
              <a:gd name="adj2" fmla="val 12349"/>
              <a:gd name="adj3" fmla="val 17061"/>
              <a:gd name="adj4" fmla="val 3006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7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64146" y="4599238"/>
            <a:ext cx="2296775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707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r>
              <a:rPr lang="en-US" sz="853" b="1" dirty="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en-US" sz="853" b="1" dirty="0">
                <a:solidFill>
                  <a:schemeClr val="bg1"/>
                </a:solidFill>
                <a:latin typeface="+mj-ea"/>
                <a:ea typeface="+mj-ea"/>
              </a:rPr>
            </a:br>
            <a:endParaRPr lang="en-US" sz="853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>
              <a:lnSpc>
                <a:spcPct val="150000"/>
              </a:lnSpc>
            </a:pPr>
            <a:r>
              <a:rPr lang="zh-CN" altLang="en-US" sz="853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3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53408" y="2991837"/>
            <a:ext cx="2266827" cy="127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707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r>
              <a:rPr lang="en-US" altLang="zh-CN" sz="853" b="1" dirty="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en-US" altLang="zh-CN" sz="853" b="1" dirty="0">
                <a:solidFill>
                  <a:schemeClr val="bg1"/>
                </a:solidFill>
                <a:latin typeface="+mj-ea"/>
                <a:ea typeface="+mj-ea"/>
              </a:rPr>
            </a:br>
            <a:endParaRPr lang="en-US" altLang="zh-CN" sz="853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>
              <a:lnSpc>
                <a:spcPct val="150000"/>
              </a:lnSpc>
            </a:pPr>
            <a:r>
              <a:rPr lang="zh-CN" altLang="en-US" sz="853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3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951923" y="3766175"/>
            <a:ext cx="2266827" cy="1011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07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r>
              <a:rPr lang="en-US" altLang="zh-CN" sz="1707" b="1" dirty="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en-US" altLang="zh-CN" sz="1707" b="1" dirty="0">
                <a:solidFill>
                  <a:schemeClr val="bg1"/>
                </a:solidFill>
                <a:latin typeface="+mj-ea"/>
                <a:ea typeface="+mj-ea"/>
              </a:rPr>
            </a:br>
            <a:endParaRPr lang="en-US" altLang="zh-CN" sz="1707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zh-CN" altLang="en-US" sz="853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3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486717" y="1475499"/>
            <a:ext cx="2266827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707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r>
              <a:rPr lang="en-US" altLang="zh-CN" sz="853" b="1" dirty="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en-US" altLang="zh-CN" sz="853" b="1" dirty="0">
                <a:solidFill>
                  <a:schemeClr val="bg1"/>
                </a:solidFill>
                <a:latin typeface="+mj-ea"/>
                <a:ea typeface="+mj-ea"/>
              </a:rPr>
            </a:br>
            <a:endParaRPr lang="en-US" altLang="zh-CN" sz="853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>
              <a:lnSpc>
                <a:spcPct val="150000"/>
              </a:lnSpc>
            </a:pPr>
            <a:r>
              <a:rPr lang="zh-CN" altLang="en-US" sz="853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3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103937" y="2090027"/>
            <a:ext cx="2266827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07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r>
              <a:rPr lang="en-US" altLang="zh-CN" sz="853" b="1" dirty="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en-US" altLang="zh-CN" sz="853" b="1" dirty="0">
                <a:solidFill>
                  <a:schemeClr val="bg1"/>
                </a:solidFill>
                <a:latin typeface="+mj-ea"/>
                <a:ea typeface="+mj-ea"/>
              </a:rPr>
            </a:br>
            <a:endParaRPr lang="en-US" altLang="zh-CN" sz="853" b="1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853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3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3" name="Freeform 245"/>
          <p:cNvSpPr>
            <a:spLocks/>
          </p:cNvSpPr>
          <p:nvPr/>
        </p:nvSpPr>
        <p:spPr bwMode="auto">
          <a:xfrm>
            <a:off x="5179728" y="5135453"/>
            <a:ext cx="442125" cy="442125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endParaRPr lang="en-US" sz="1707" dirty="0">
              <a:solidFill>
                <a:schemeClr val="bg1"/>
              </a:solidFill>
            </a:endParaRPr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6432422" y="1662484"/>
            <a:ext cx="493799" cy="493799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endParaRPr lang="en-US" sz="1707" dirty="0">
              <a:solidFill>
                <a:schemeClr val="bg1"/>
              </a:solidFill>
            </a:endParaRPr>
          </a:p>
        </p:txBody>
      </p:sp>
      <p:sp>
        <p:nvSpPr>
          <p:cNvPr id="75" name="Freeform 217"/>
          <p:cNvSpPr>
            <a:spLocks noEditPoints="1"/>
          </p:cNvSpPr>
          <p:nvPr/>
        </p:nvSpPr>
        <p:spPr bwMode="auto">
          <a:xfrm>
            <a:off x="5248399" y="3862896"/>
            <a:ext cx="505146" cy="378860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endParaRPr lang="en-US" sz="1707" dirty="0">
              <a:solidFill>
                <a:schemeClr val="bg1"/>
              </a:solidFill>
            </a:endParaRPr>
          </a:p>
        </p:txBody>
      </p:sp>
      <p:sp>
        <p:nvSpPr>
          <p:cNvPr id="76" name="Freeform 216"/>
          <p:cNvSpPr>
            <a:spLocks noEditPoints="1"/>
          </p:cNvSpPr>
          <p:nvPr/>
        </p:nvSpPr>
        <p:spPr bwMode="auto">
          <a:xfrm>
            <a:off x="6448985" y="4339738"/>
            <a:ext cx="452101" cy="455175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endParaRPr lang="en-US" sz="1707" dirty="0">
              <a:solidFill>
                <a:schemeClr val="bg1"/>
              </a:solidFill>
            </a:endParaRPr>
          </a:p>
        </p:txBody>
      </p:sp>
      <p:sp>
        <p:nvSpPr>
          <p:cNvPr id="77" name="Freeform 135"/>
          <p:cNvSpPr>
            <a:spLocks noEditPoints="1"/>
          </p:cNvSpPr>
          <p:nvPr/>
        </p:nvSpPr>
        <p:spPr bwMode="auto">
          <a:xfrm>
            <a:off x="6402702" y="2948546"/>
            <a:ext cx="404459" cy="378860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endParaRPr lang="en-US" sz="1707" dirty="0">
              <a:solidFill>
                <a:schemeClr val="bg1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23880" y="500105"/>
            <a:ext cx="649860" cy="356238"/>
            <a:chOff x="779509" y="484063"/>
            <a:chExt cx="631151" cy="345982"/>
          </a:xfrm>
        </p:grpSpPr>
        <p:sp>
          <p:nvSpPr>
            <p:cNvPr id="21" name="矩形 20"/>
            <p:cNvSpPr/>
            <p:nvPr/>
          </p:nvSpPr>
          <p:spPr>
            <a:xfrm rot="2700000">
              <a:off x="779509" y="484063"/>
              <a:ext cx="345982" cy="34598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2700000">
              <a:off x="1074027" y="488740"/>
              <a:ext cx="336633" cy="336633"/>
            </a:xfrm>
            <a:prstGeom prst="rect">
              <a:avLst/>
            </a:prstGeom>
            <a:solidFill>
              <a:srgbClr val="0070C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259140" y="433135"/>
            <a:ext cx="6551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单击此处添加文字内容</a:t>
            </a:r>
            <a:endParaRPr lang="zh-CN" altLang="en-US" sz="28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028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prism isInverted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54" grpId="0" animBg="1"/>
      <p:bldP spid="51" grpId="0" animBg="1"/>
      <p:bldP spid="57" grpId="0" animBg="1"/>
      <p:bldP spid="67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ULTRA_SCORM_COURSE_ID" val="D78750FE-FD0E-4E10-95EC-F00DA73E17A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Le280qguF8VZQQAAAQ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cXNnCL6GQzo5CEz3KF4G1nyXUOWwfdeiHHtzHDjGF3OgMaxDbrdVPC5DYEYYajUyhldgh3RjNeXkMdZFqrQSjW0yb/6mHa72+XTa16+fxe9mmdxByY0XmCPc9etYF7SqbXbcvM4EKRbu/cCu7cfcHcKQ6gzH6FJzJZDwS0nWlXhIDn7fqe5ZtvG9XdqrL/Vxy+fvD3xf9QSwMEFAACAAgAt7bzSkPIPPmFBAAADBYAACcAAAB1bml2ZXJzYWwvZmxhc2hfcHVibGlzaGluZ19zZXR0aW5ncy54bWzlWF9z2jgQf+dTaHzTx2KSJmmSMWRIYiZM+XfguzRPGWELrIssuZYMpU/3ae6D9ZN0hYIDhSRy7pLpzA3DgKXd365Wu6uf5Z19TRiakUxSwevOXrXmIMJDEVE+rTt/BK33xw6SCvMIM8FJ3eHCQWeNipfmY0ZlPCJKgahEAMPlaarqTqxUeuq68/m8SmWa6VnBcgX4shqKxE0zIglXJHNThhfwoxYpkc49ggUAfBPB79UalQpCnkHqiihnBNEIPOdULwqzFsMydlwjNsbh3TQTOY8uBBMZyqbjuvPbcVN/VjIG6pImhOuYyAYM6mF1iqOIai8wG9FvBMWETmNwd6924KA5jVRcdz7U9jUOyLvbOEt0s3iscS4ERIGrewMJUTjCCptHY1GRr0quBsxQtOA4oWEAM0hHoO5cBrejTvvSv+31A390exV0O8aHEkqB/zkooRS0g45vJT8Y+iO/F/jD2/N2v6TGS6z43Wa7U1Ln2j8ftYOylnrNblmVwVW/Z6dz0e8Omr2bUq5d3Qz8Yafd+3Qb9PudoD140IJs3Egmz93MNg+yUuRZSIpk81ScJ2OOKYMK/ykFJVHQIxjOpiQQLQolMMFMEgf9lZLp7zlmVC10WUAruSMkbcqUhGqoU77uqCwnzgOcAQTHoA6Kgjo8Kerp4/HG0l1j/WFZO730ig4ziIUSb+z9Xu2wcP/k4Gn3H3HUgw6XYr7oiOmbe394VHi/f/RM9He56WGlcBhD14MNWfrmuetDK7GJ4Bt5pZ/RWLCoWBFJxiTq4YSsdfPRHeUtkNxz0AQqgMFamxnFzEFUwdrDQlnmY6moWp4arXVJBFhwvBHUHW3FIoxxJjfSvQi77thhw+cRuszwHI4kEw0z/Jj4gHAbsSsIPdPhJ5mNuJ9hWUISNRmzEe7i7I5kKBCCSavFrXIXtflEWLmTQKHaCF6TsaSK2IieUyvT1yJnEVqIHDF6R5ASCLzPE/gXE7R+JqNJJpLlKPAGhSSjkCozSuYkOrMxdAMmkhw0dW0wooyFLzn9hsZkIjLAJXgG+QPjVBr8aingFEv5AIpXPr4zJ3O7d+l/fqcXiKMZ5mFJcKhUkqTqVfDxAnGhVnoQjhDnkJ56UyIaLeds1lZ9+TZImuTMbPN/vRlr0K+4Ja9jpczGPOuBtdkYz5aFqItrCQ0lSGFLDCZMhNDnKc+JLWCIORKcLRAOgchIXdYzKnIJI6aADbR8uYdGH1G+fJrCmQQWs4hkVpC1vf0PB4dHH49PTqvu97//ef+k0j3FGzCszRmOd/Eo/35G61EWbq33cotbjNxacwf5tdb9mZ1bK25x9Gc0n2Dqz2g+wde3dFsiS3QjiLZSYff72z1b2yY0nquJ1m7eteSHvyLt6gMet+oDy2hYsZeh/6cVIATWql/Yme31baT6n2ykhobBDNbYi5ULcOJNTQeHM4/RBJhW9Gb96w0q9E1q5V+9o5hCe51aedEu/fLt5f8SMfNU3NJsXMsU1wWbl4d6JqGcJhBHzU+KG8fG4UHNc3dPVSqAtnmD26j8AFBLAwQUAAIACAC3tvNKlDB+ZrgCAABUCgAAIQAAAHVuaXZlcnNhbC9mbGFzaF9za2luX3NldHRpbmdzLnhtbJVWbW/aMBD+vl+B2HfSvdJJKVJLmVSJrdVa8d1JjsTCsSPboePfz+fYxIGEME6V8HPP4zvfnU1jtaN88WEyiVPBhHwFrSnPFSIem9DsbprUWgs+SwXXwPWMC1kSNl18/Gk/cWSZYyqxB3mtZktSaMPM7ecaiYvxbY42JEhFWRF+WItczBKS7nIpap6NplYcKpCM8p1h3vyYL1eDARhV+klD2clpdYt2naSSoBRgSt9XaKMqRhJgPtKN/VypaUNdPv2JbE8V1VZ2/wltSFaRHLpFvr1HG+Zzs3u3K3O0ywINf7WhfvmMNkhl5ACyu/njV7RBhajq6n9mpJIix4J2NZebeNQwQTJz/TCrG7RRAR4IA412wZXHnvUxILmv4b2P8bpKwV6wricPAjY9YbDQsoY48qvGpwrx/lxrcz9gsSVMGUIItaQXk/QLqZXfpou1vD/wTnkWkBzQMjaC1SUsm3wDYhdv+cvlg30qwvyOWJCghL0DgwxbsGX+NmU9YwZgy3xlNINnzg5n9FNPo/EtfiCumZerb7zAiVn6evmV92KkNV5cFYR2gOeUIoOFwnTeaAnYtTiyWJNSdJZTzMme5kRTwX8hLznYw6g4OnG4Seufq1hTzaBv3GyO5pEO+2XX49PY/Ca0Z2vWE22e8Lsp0ZqkRWl+k9R04nR3UxtkGvVL8JU0fJBPfCsCEcYe0pRE7kC+CcHUlQouNFydkmhu1hA9joIaxFF/kWO3SV/1eV0mIFemaRSUb0EXbIgFzQtm/vSGwjtkJ4oBbyPVhdmPE3ocywBwMwBEpsVxAppV4yprpimDPTDvDhB76KHTxcqM6dDE3es1bHU4cw45GcrgHrUz6Z6KdlbCfbqOHsHGpNWvaDzjc69JouzBOjffP8Jtyp1n2b9mOH1h9AZw09TZ2fjPK2hA/G/yH1BLAwQUAAIACAC3tvNKGQQLbVgEAAAdFQAAJgAAAHVuaXZlcnNhbC9odG1sX3B1Ymxpc2hpbmdfc2V0dGluZ3MueG1s3VjdTuM4FL7nKays5nIaygADKAUVCKKa/m2bXYYr5CZu48Wxs7bTTudqn2YfbJ9kj2sa6BSog4autEII4pzvOz8+5/g4wdm3jKEpkYoK3vDqtV0PER6LhPJJw/stuvp45CGlMU8wE5w0PC48dHa6E+TFiFGVDonWIKoQ0HB1kuuGl2qdn/j+bDarUZVL81awQgO/qsUi83NJFOGaSD9neA5/9DwnyntgcCCA30zwB9jpzg5CgWXqiKRgBNEELOfUOIXZtc6Y51upEY7vJ1IUPLkQTEgkJ6OG98tR0/wsZSzTJc0INyFRp7BolvUJThJqjMBsSL8TlBI6ScHa+u6+h2Y00WnD+7S7Z3hA3l/nWbBb37HhuRAQBK4fFGRE4wRrbB+tRk2+abVcsEvJnOOMxhG8QSYADe8yuhu2W5fhXbcXhcO766jTtjZUAEXh16gCKGpF7dBJvj8Ih2E3Cgd3561eRcRbtISdZqtdEXMTng9bUVVN3WanKqR/3eu6YS56nX6ze1vJtOvbfjhot7pf7qJerx21+o8oyMaVZAr81WwLICtFIWNSJlug0yIbcUwZFPgPKaiIhhbBsJyQSFxRKIExZop46I+cTH4tMKN6bsoCOsk9IXlT5STWA5PyDU/LgniPdJYQDIM6KAvq4Lisp89HK677VvujW89aGZQNpp8KLbZsfX33oDT/eP91818wNIAGl2M+b4vJ1q0/OCyt3zvcEP3nzAyw1jhOoevBhixsC/ynS0uxseAreWWe0UiwpPRoDCnOwJmmpJh5iGpwLi7fahMCfUUZJL/B1mtjrte8i1Ms1UoCl4E0PTg+DXmCLiWewRlj/bPLL4n3CXcRu4ZgMhNQIl3EQ4lVBUnUZMxFuIPlPZEoEoIpJ+eW2YhafCyczMmg9FwEb8hIUU1cRM+pk+obUbAEzUWBGL0nSAsE1hcZ/JcS9PSURWMpssUqw0ojxWhC0JSSGUnOXBTdgoqsAKTJdka01fBnQb+jERkLCbwETyF/YJ0qy1+rRJxjpR5J8dLGD/asbXUvw68fjIM4mWIeVySH2iNZrt+FH88RF3qJg3DEuID0NJuS0GTxzsW32tu3QdGsYHabf/ZmPKF+xy15Hy1VNmajBc5qUzxdFKIprgU1lCCFLbGc8CKGPk15QVwJY8yR4GyOcAyjiTJlPaWiULBiC9hSq7dbaPGI8sXTBK4MoFEmRDpR7tb3Pu0fHH4+Oj6p+f/89ffHV0EPQ1ufYaPOTm0XL07UG1AvztXOuLdrXJuxnZHPjLPO2B/nbWfg2tS9AfnK7L0B+coEvoa9EjIzjSBZS4Xnb2QP89f6QBP4Zvx5fpJaTHzbGaR6cD/nTpW98M9pHhmEvzsRQqicOoCb2m7PRar3xUVqYGeS/pN5xMkEOMMmtifDKcZoBrNTsrWOtIWa20r2v36PsLXxk7L/TXH/71vA/zYG9qn82rHyeaO8dq9+hNuB9dVPmqc7/wJQSwMEFAACAAgAt7bzStXMXCaVAQAAIAYAAB8AAAB1bml2ZXJzYWwvaHRtbF9za2luX3NldHRpbmdzLmpzjZTLTsMwEEX3fEVltqgqzwK7ihYJiQUS3SEWbjpNozoey3YDBfHvZNxCY2dC8Wzim5M7j8j+POrVS2Sid9v7DM9h/xTvgwakebuGk1hXHXpJunCqmMO0KEEVGkSCVD+f/spfe4IzFjqYzjbPZOsafgLpzUIq18QNY2EZzTFaxWhvjPbOJf6IOtt1te2oMebZ2nvU/Qy1B+37Gm0pAyOO78NqNpjAWIE9gC5kBpHpMKwucu94OaRochmWRurNI+bYn8lslVtc63lX/uXGgK1/+GoLDG6Gd5PIThXOP3go08STa4pu0lhwDnZ5ryYULKzkDFTDdxDWH2hk3G4ooavCFf6HHp1SNGkjc2hN6XpEEWO69mpNc0jR5jy8+y1xfkYREUpuwLasxhcUEYhmbf7xA43FnCbSQtsz/0UVynmh813qAQXLUbFk2zW9faOh/LGIjhAmR2jJnb6SEzUnOk707OF1SeZH7tPOOysFkQENB1ZsMT69SWj/QlMGV98OYB/0AsVJPQppV2CniKqu/zWt9ECyo69vUEsDBBQAAgAIALe280o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e280qmQ2VXZwAAAGsAAAAcAAAAdW5pdmVyc2FsL2xvY2FsX3NldHRpbmdzLnhtbA3KMQ6DMAwAwJ1XWN5pExaoRGDr2KX0ARaxEJJjIxJV5ffNdsON8y8JfPnMu2lAf3MIrKvFXbeAn+XZDgi5kEYSUw6ohjBPzSi2kry5lBozHEIXnwunisIvSnVuZrFzvne9f+B9av5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t7bzSqtYCahECAAAfyAAACkAAAB1bml2ZXJzYWwvc2tpbl9jdXN0b21pemF0aW9uX3NldHRpbmdzLnhtbLVa627juhH+36cgXBygBYr4Il8LrwtZohNhHcnHUpLdFoXBWIwtRBJdifZuDvyjT3Me7DxJh5QUS47tSNmttQlWw5lvhnPjxRnGz16obWPOAu83wj0W2pRzL1zFoz8hNFwyn0WziMaUx/UD5cELXfbNCJ+YoAE15iR0SeRqYjQeNdBEflC/p/b1Pry1x+0W6rVxC/eRjjsajA0UfaBoMKa3mtqwfgSR4EZ0SUN+GnVYL4y+FTDCmEbcCF36faQUufNDxRlcR8T1gC8eddvi2Wda93pbPKjd7PQ6eN9SFUXpIq2jN/XGvtcb9NQmwo12p6Hsx/2W0lJQs9NpDrr7Zq/VUeBtMugCShsPuqjda7db+r6FWyCNVHWst7R9Txk0mypow/2Btp9Mxr1GAzWbTaWt7ztdZTJuIOBWAENV+sKBiq6Mle5eHavNvoIm2mQ8ae+xjrtaB/VbuNto7NvjsdJoHJx7mF3eXQdq6elk7nwH8GQITo6K3KqfSK7hchtFwOzQYOMTTlFIAvqptmLMbTWavUavOailmSmzOOPLDCpSEyKQBcooDzKsS1I2Li3Jl0Kejjz3U+1xyzkLr5Ys5GDeVciigPi10Z+TbEnnUkaS7WhURe6JLOlBXU9+yoqluiCD4bkktGTBhoQvU7ZiV49k+byK2DZ0S5m5ftnQyPfCZ+BuDHoavqjI92JucBoU7MN98ZQX20CHiqkwr4vFU0rSJ4/UzzQ25KeC3EHl+x45Et15scelqNoUzyXRDVnRYgD6qnguy4SgpRi1nnjeF+L0Owd2RRR86yK7T15oVFSSNMiLUmyz3VTNp03EVsLZRbn3A/0q5zPoN+FKWNgQTykhMUGhsFSUUrfJ+etHjOnrcS8ZBqAFgptvLilJQs7GC826nanm18XUurYWY+O6NtKSqkSiLP/S6va/Nzvdvw7rqVxJJPtWnU6LWEiCdRrlsExnbk0XAIinCxN/cWoj8buyqHXnTA0T10bpfyoDzOb4vjYSv8uI3s3n2HQW9tTQ8cKwF6blSL9MsYP12ugr26I12VHEGdp59Bvia4qgPXsRRbHvuXJAtGwv3NIS+nTrVjXMxRzbztzQHMMyayObRdHL3yQy2fI1JM+axMj1YvLoU1eqhRSR46K9gHa5I0Pwj6894GQB8cKrMtrn6oNhXi8cy5raC2zqGaU2wqGL9IgITdWB5qqN54AREVi5Pya+kNknEZDq+5VBbozrmyn8OMKQG2+19uGHf8CaGYaQzGhYQhASB88h62z7wZrrwoegEBG0IXH8jUVuIWnyoSuBbZiaBampOTl8R8Bk2BB4L1xC6tAlL4F3i21bvcaLsfUFchxq06ooZH2GkvxcUegrtqGGsF1CzFTvjWtVVIQow6xAshpcEpHv/gsiyyXICW/uPLaNgSI8DGUiqzG+qqzJxr/eQSANdXqm2hNgcLZ8W3k7CqZELixzJXRBG9KwLrLr1zvjn4uJakyxvoB0062HhSO7pFAakBcUMo6IuyPhkqJHuiRbqIQXGHM9V46JyEsT/rP1fkOEp/3nl7R1mTr+8ssHTCo0vBOWwUYZlME2ZcPf0y7cls7gg4aIXD9rRRkHfNgEW8OmOjesnxOi2Au2ftKlf0agXo2rGqx37fhxf5UP2//BGDtpwWMDOtrYY5WEMKzEYsmBxdOvJGiYE1A3S/o5NHxxJq0EYFophsnQD8Dcg+cKhtyDR6tBPOCxbTiw2Xqgj+L0UUJY1moStdPxFmdEn8KR/LVUH+kTg/2ST8ku2cjA2iXDXybKua1SYWlxDGcKhpuAuUqSClB9LxBnqHKwd7c4c0WyGhTm88C2viur2/ee5YoAft4G9O0+7CligaT6JM7yOlmU/vGDhiRTnCd6Z9U2EK8FWjpWufr8oYjZWJ1rNwtNNTUsThSinv3yclAdwidTx15M1bFAgDIJCF+uYRV+Eue88ljJiUDHExXw0snblETL9R///b08zJE9CRWl1L9XxYHiF10Tv+L9y2Scxv8ugeOo46KofCkpmB6oMlFrC4eWMhXvGJCfP+XEQpJVKWCBuOEqpRoqII2i6jiqdnMLRWLLmmDbCLaCFUFu1fln6Htyq18b3ZLoGfqmw5hfFUg6XqQmr2zD4YS75X7ZEBzEf3ghEpN3jNlC1XV59IcS9b3lc7L6unB+SW/5kM9WVfC0G9WE5nwESV2PV8eUa1vWtKAjJO+HfrA7udS9Eg73KT6BFs4L1zMhj5g/Exdbb29ygUHcw0Eaj3gkTvTZW54jXrNvaexGT8SPgS1POmadgQ0zsVdMIYu0Y+65qB03x5oSjvnumQ+rgpbMJsdepB9LadpY3vvm7X6lvTEcDlnpUM7yA/GY36Tf+Rv+HPGY3xYrigWnujdCxyN5yewubkyiPL1M5ICHhrJHpTzZW5FHWDAVd7JxzqSUUOQMmEtHcmF0vICmxSxoeYPrZywehq97l1sh8/gipx2L7xwKA4fkrV/O3iH3uE/Pp7acBxRgPvryvVr+J18dHPsioSL+sqGfanAIIcu1aPNxDaUYn2pSbfK9zDnBTdbNRDPLiQprLksGspnLXl5JLhQtvJqRLKn0y0LD+hs/DeuXAjRMYc/HL9wGjzTCkAIetLg0iEVinn2dXYPdy93okdyZ0TwAXwN2COejrBByhEJeyS3Va1Ylb3kG2Fhyz6c76mdMOUrOPZc9MIyhPC5nt8qn9Inn8zulnCyDXHUfV0Ha6g65mMcsDpwVk+exk3LJSLWq4+QxlpM/0a2ypecwoROLUdalRb7nrUoIhcw9oQt4z3l/WM+vstCk3ny5ekwDUcA7+zcG/wNQSwMEFAACAAgAuLbzSgrKPODnPwAAJXYAABcAAAB1bml2ZXJzYWwvdW5pdmVyc2FsLnBuZ+29B1RTWfgvCqGIIAKK0osyKioKSJOWoCjoKMVBBUUBQYq0oJEakhALRSk6Kh0ig4KM0kQINYmCBocSEKQFEqQFhBBDSYAQcoMzKjpx/q733n3rrnV1LWFxyt5f+X1tn2+fE2NrbSkuKi/Kx8cnfvjQgd/4+ASF+PgAMSLC3CO1jreo3F/8kN8s9/MVNCuOcf8Q9NxntY+PrzhBbPEc90q+1QGHTkH4+NbWLv/nx4MfnefjC6w8fGDf8RAnap9zoannKdAScKsyn0TEg23h631jt41API4avslxXXQE/JK647nkzQOHDmnL/+GyedNJnz8cYn/xMrd9dl1AS/ca6PeO/cXlcCdj7GNSRkGpRx8zc5aSGko9n8ue0NPx6dArNC0pZMIKT0lQUwtRi0PbqlQ4c/iqTicodZIVBVrMAuu5RPALy674cb8IOUHPJidgsOwwdY6UhCj/NdU1Wjg+gRU/nhDNZjjzgTKi1UsL4wDki7wE565AzgsjTLzmyss0/FQvRcyFjSKWKAhBAODrebg/9D1UpyKiqv3MBp5dHjgPPar91Sxo8PJZ+Ey2yuGr+onC88PVbGdrfL2264oxkBCFaJP+LAgohnq18SsStXA4P3lJ0SfhiWbhM3UUECe0ZN9JeHqGC3hacLx87+4V8/ibqRdNeRxT7//l8vi2TSy8+opxOnWKDql/YCI4zKoxJhrLpr6Nt8b7mM7Owug3nasfN3ViGKWP2wfXZeGigDNZfbnA2byaQk04fLS4wnmxa/JN4E1YDFfUyn2EcCVKF7lCPnQxbJtNqT30Cwt6sg6/SM/VkFk1fRQgs6JqxGCJ9doGfkkGBF2apxS+EaEZay1rTcZHa7A0480T+HQaufpxbY85El1D9auayxTeQqfNzV9dJRGpWFd5BDubJS5EoscH91IdhQWZ4kLNxVifva9DxHcnrhBPbwHy5X7khTuKSDPdAfSlDzZ+QzbdZDv0Br2YiKG7fpk+KUcapaM95s7SwjodPQQP3MmIY9aPGwffyUDi6jFUR0ovq6od3tNMzbylpICP/KyR/jfCzRtFD5grNkGq76fv+3A7IXxo0lP7iiLoJodASz53SxOo3OA+iNUeyEw4mN1dkFQi5ZohsulS4n5ju6yz22pvuhFjYBeYgWG2PbaqSxwCZ5FA7soNWeL+5oQ3jN/0q4NQgtxqjlzbmiQqBGQUJ9S4W5jp9tEQHBZ5Zlr2HiFFCIxgEWkWY9n62mqqiQkBm5QTqKVWQYqFDsCEYI00YgxnRJ2DoSouPDSSFq1m9dFIVdQu60l7IBNKms408C1jEf3VnNrywAYVM6tx0xWjKzBV5Cdw8zqATpr3Cps2lh/2bd/DFx25WzlBeHvqoFemgMuigQI1ROPq1ZAJZ86sM1lExpUdNGSq3EAdgtQRXGu6UCEaSHTc4nbia1gfU+yppnQ0O75TKg5uEhzJR707E6Lx/vdCY+WbbCBF893D/UivV9kXCC1blhRKBJ8eJrwCyQ+F1xwb9HowXTzHEZGa2iXQfd4yw7VGv+UCev0ma5NgxasOwZUZmbaqtVFr8qYCX5YNzrsR5c7XEQZCmVRwNSOcdEHrUvOgH5EIzDJeigd9xrlZ4TIagmaAS6BUpuI7wm1Ob4VX6iBd/0C0h4bCSLXl88uX9ZQTPPLPaspzqlOciRGeLUWa0slEa4Wt6etEn4EzQhjdnmSvmUFKhQ2L9OutLAvavvFTS79nmcWm4g+FTThzJbM4Zir0NJQgjBEX6mHZHhBQJjZGgpyDY1/gCW7sxXj3AUNIWm4vwZV8FDl3ythnS6YOILor6Bo/PbVnAY91Qwx4+kXfLlFtlAz4bXIeVqqh+QXOSfpFDuoBE6+gUqLPxKGRgqGeC4tg3fZjESLrL/0K12fTpx12WxBzxw8K7IXFOwDJmFsccrwu09czzDZHR6inMxP1QnL8qDlyLG6iB+2QPo5z3sMFv5Hlh0HsxTM9KYBWVcqzBd/6XO61RkM1oq7tNflnn6Qxd0RzMe2QIy4/4h2mLp1M6i2qkTvXvK7eD4/VmUnG9G0ii0qxjLinGU2Du4VXOqeA1QL2q4Uu5ZixANnnYrVULeZKXsejDrqlgLdF31e9evWMQcdrqPTRtEnzLDNaUKKIkCsolykZnQKgYApxW8yRirsShPfmEtBZZsZ/KjeM5K6v49B8RkpeZ2L0Nl25PhYNw/QNYrLMfKHv1cF/yJYI9UBF6uB4+BDhEgKy9YiJMmtDQ10j8sjifuhambUr3fKodsA9W1Wawi27ajWRaDn+1l8o+LnhGv5L3Q5bE8FgE9mGV1gbLuWvntd/JEtBim8o+uKEZfV1VyumdHSnrFWg9TDBA2T5BtKD6NBJHVtUr3XLMvM3QOvUjLmU17Pkeg2kk/2NOX0kO1Xzq+EkLig2m3jRCm+hXrRM37xwatulleSUX0Me5NpBWI+NSPJkiK5Nm9RSOAgWO4IGS0UHTm9FhqKuMNjvqLkbuQ6KUEUzzAGfikZ4drWUZIyNX3CmzZRyeV56hSktNF7qgxu9eLaVsrc/KXm7ZFMYZkTEdIBsSFSz/AvSbuIheUDy1vN9gkKtx/GX2qASz4hxOdUwLIK1Xbi4KXwJRjQ83in7HNUsGu0u4Wes3JAmP5IrcZTccYslRfQHub+7C1VMH5wj5oitXhmDFJeDB183dXPVAfX+OfIkPdhXUWEle5KiizQR2kmE1DUA0ZThqEcL1CGsCGBjwo3SDqEuqtJ72UnPY8zzV4ZPFx/ha4D9yKbmP7p6NKs6xwH4leHPTmA/8l4UAD7GfqPzdehW3KMqLSmavP3ro1pFx7h3xCmHHM56cOvrOG2mrip9S2TP19f7tkfYumSvctqsLnX+6/xBUlRE6Jcr3yQMCnqq0l2jyCSRXwXlvk4BlBemkrDV0/nC36YYvoQIWzP1zdKuXw/f9Yg/C2chUS0YAF19320yeSV3uPblW1S/pejTLdds99d/zfSyJA59S5G+NzcdaBXQlLr7LdMiQtcA6/Z9ncQg47hJhu8M7ojglm+Z3s+fFXHgG2G6ZHO1pmD6Yd2+GNWvs5X/JP2A7ebPpLfrfnghpjmBYdbQqE6hw/cyNDfY8m+IhuxLXz/Qq3XJSYargMj+WJcS6yaQiaIBPu5vOonaH+4Vhrsze3wKx64cNxM63r+Le5N5uloYoZtLqZlBqtP5RGwG6BdFMfyVv2/pEYZ/uKridf3j1S5CA4qt0Mzl0StbZzaXhFNBQEUQPuHT6PdlfuPfYIusEJ3JLLkO4I74hTUzKYE2j/53USokpYVMH0WTAsAO21yAKXZ8P3LzthmSgPs88fCo0qdp+YUL3M3UbXNjSnJ3FJ3nilweNma6QlbgMe2nxxyezhft4k4nv2HvDIuscDqMFXHzJkjri+huyO7VtbtvIeamecJMKPFJhO39+pgqg4fF1WPRX4aK4qo00TfP94iQt/1HmI9+gZNvI/eeoPWetBMur7k86wfxa7m61K00i6LzR9wdd9hWLTMbcXslJOQe9b3ognLJO3L8voFZUPbzuLOHwpAOpGjBz/7fWHh3q23IWu41PRtGTT3FuHxayK4k/1Hfn/8MwRXG0DUS9L4Gwnh1jds7h09oL11z5o+sD4o77gNKd7ZA4XvszKJdVuDnfjSyJ/9GjT3/hvID3NEPWo/WrPpryuKXL5OsoKDmZPJ21QNaKwBvW2dGPfmS9DhC9MwfgE+KClVboYgkL3WTKNFHZlTRGaedjdKSm2VXWJK66/2gx640rvB3H+Oi6/b6MBryafVKKR3Rlc40Fzp+P0gorHCDh6iIVOwKe5DWtq06Uczk8pb0aFl3q2uYZqdIK8wXt0VelJAFWBZ/TaeojtA1EQvh/0F84BXC6V8nfp3CNZtHZ5Ekn+spgP2CKzk7uKbd/8REjegj3JYdqtLql/bTTG0TDVYIJyAm8gXkUYRoe4EZrfTFUf5NV1ZytlnYG72D4cQ1mnUbJEWlDbOYyuoNCiuEU37A/J0h16q87e8zT5/LiZB8Xv+VtZQ6boAWAnYExHCBdyO9BSpxdzhuhXBWqj1f68fULvz/q9ppjkjPzFAPZt16mwllk5Ai6Ny7KBpmkIOCTlaw/HsWdv7JW6k3FjZqDteJVs+8OVKVmxnmzaxXS6iWEjyv2rJkABBw3iH5ieRRi7abjVNLEec+zZyofX+420LICT4/fFZ3PgG0NNeq6iK/9kBE/xGhMAJ62URtVwqJn9pcufPDwE3Nyczwqdfdp/hZHqJ1hEz4wligTP1j47zPvM+7vwkMPG75z52PfPsfxOP2P9xxqwSgDJtpLeDeeAVZjo3Q5FoxPuVfwowI8jTdEMIt42geQorysyrs0Eb9D6XUFXr1XhHyqt7mcd67ncTlgthjBrAwnNc0wqtGRD7c7zsg7wp6bMd8i7cUfmW5ercS3wTRKfxXZKGfPU/IuxDzrfPtVVCCkgZLN5nzzpvXfKBfKw1Ph4ChvOwvoNniRVlSnln43f6HXNpFFQbmp3dOaku+O9Bbi7PcuBsSC4bt5AkQNCnWN5DzRzf8fV5uJOjXD4o6q7llEkv2KFoFdVny+b5rQvSOSJE14fm5vLlysCH+xrmnMX/silqWmS4D77HlQC3KObf5TDTayGRpbjD43D5fRwfbtjxeEDJr2uh+FqrURh9cy7lojr3tsQQcr4O8gqBVjGU5WHBaaz/FvlG4nDZt4SBZsmmgbX31hndlVkxeSO4vc7w9O3kWftcltpmcW6F81kB+SrYCNBM46hFJPcSp8A+RZW3cd521sTcewdPDES8YlxVvaz1uWWvc00j2rPEayG4FDo9EaIdhaRWu5OmdFvO0ElDNeCX4+SzckqcXDKjRdzMmKFqF6HZT5E+hfAoG2RztPixlJyOUHDRIFdZu2IRZu0sHDToCIpHQ95mBjPbzDQ2ivLyGb0WrIdMnQXi2XWEqI/tYvOpmhbnbnWFeZCJa6cw4VQL/fsOmfdCEa7c7/TMMvuOYUlHuOyWzKdoHOfIlgKkc5JG+d6BUDqwpWJB/PtAr5aF5PIlaqiOfaPqC2JvK08L1HdOHnQNjj+LFp8LSOrckEhLWVROeRJhvMJyJEQl1vhLS7BPu/WJ74M2UdZjEPN7eNfGCXFnNPdkU7GU3RYKMwYLxcA6SaWgU5X9DlpDh3Fl5ceCMliQY8aH0KG8H+Pf9RzAnVOX73FS2lM/cjpaTZKXSQprmN2TVn7kKj8O7jUQWuu/g7V7dT0dS/YfXiV8kWK7OHDykKGraY8y2VNr8JFpOsDXWOWykDtOSldEUEF/peyGNp4U4evs2008T5ETrni0+9JcPQXUq05rInZfxS0qsGyzxuiV8nIxb9xHEb8+3eB7vzcVs6KDy9NTXI4cSmfSWmYXWsanWvWRmtmBSgb0uM8qJUN8knu2h3aD64kryiYACtHPv/vtPZ4rLOxg8BVLw9vyTsVCa8Qkg6Fet1GFH9g2o3ISYcGJ1LUKXXlzzkHQl4HHpk3Jn3pG2635vDxAfzaxvjJDdkrB9Ui2bmlSwL3aCBo3TLnmX7kwfE53feE1kqzVMbD9UrQ4yST5ZtotXVC26lzOSXqgj32lnjvQ6qUk/doUSUhPlceCMW6S5iafgjiiAHMqk6EkEz4itQTTyDfZpvaYsJux6t6rGEfHy14PJF32C50HS9Qcc+n0qeMdSjU59X+gRbe+awnPxKfyt5QXvxlusNrgJPy/FrIUtXLVRdmBE84xzLt0d54iOVQ/HZilG66JIbYj8rYstxFXhU7inAN6o81Mqqyk1bxtHcQPOW+mtQCUXcmx0CLROD7P27aI86+kIZYKXlnGpCilHsGWO6U7Yy+IDd9at7TN+Jw++0xWsGeWDyTg3Fkb+i7dW/R+OOTTAe3tmFiDteh5CXIW6bnz+EMuoca/dJqGBkObpcIrCWUXUXcqV7/pT5d/OSV83NzhRPdQK0vXZRPqt36f7O0IkGnWd1v0zyn9vSNyyPDajA+xemqNMAuLkxCh/Tuf7onl6E/Sby08ugAZeXWFZvOnUvQIbLeAkVecNZJ2SA4a6zJO38nSqw8RVjia6V2pyFPqVwuKkIs+8H7fVkirRC9/liPweMLpOn+x/fnUV1FOsjkXv/BA4igFIiZ7xfkDaJnHG+neefmq454afqV11IYzsKDLQzL6HHcCI0HvW9tn1/56Fw9iEObSJK4FfH+bpn/zz6A5tmAPT1ZrS0agT1e9cqhGcFkspa2fKQw/Rice0LbQLRVsLIYUHeYbpArkPcyFCa/Va6U5zos6amLmB3f7xIb4ncc+0se2w9a5kxnXACW/Hd3NoVhdP/+TddPgh23QGwyon4/LhL60WBqj8rJwRldT5W6AEM9XU2SPhSpWt7x56bD8zoEd6A+Gp0t7fBotfwfIu1T4X0bKGQXGYbn5tP87v4Jt7Z14LJPVG6YWZzqTyRtDDVyPyhXo5ZPJ78VXZyEkY1Ix1eiAHfrEQ6RN+UKS4sKCzK2mXSS5PsW+UT/XBvHIzUIzNW0haukGJtYAPUflbr+Ebo2S50I1exCSocQmgtLXzZH26VKosfUNXJ87iqhKtD9tuX23a3zK60FsDGKA7GJRd3OnM8oeP3lnVHHyZp8k0d1p0XTqpajHC1CNRMO9cYkfwj5ayWPKN1/m101QZbHkd+fixGDadKwI2+z1Pa3V3vOkHdNQtjgJ2gMeqhilEgbVN1sliAFfQIFAgaUEaKSUVBQztT/TYE1td4OhkybM6SVS4rUclZuWxjliFJlgYlgWqhyeLCQzcWVUQ2IYjDSqCq7qYYf6G9aOwOHRZOG8Q5s87jC8dqA17pK2SkakClogWDp2h8kMMxNP9QYCoZKSkzuqBULVo2T4mS5FirmIZgvI7zQzhHTF1zZMe47KMl5jxLfgp7acggwXEKD35WMCEn1gNkVCkWqYgDvVlpaOsi2j5UsccnSmPeUfuZflOPQNE5dSg3rS8OnqVVW3qMpmDLGYn82stMK6a8x/Q/XAkSojlYXHg0MB4OO/qaa+zwrmGNlHFSh+4bjuLJKHSQKZQ+UPbcObZjAq2uY6shefm9KckXY29s3A+rqiNsPY8A1e59c3iPk/Ty7XPvX7nprZ/IFDoVXWVub0xoJx5vKOQ61+IJ5C4ABd51TpgHaYO+NInOVIoCnji3d3OqrOBTMQwz9DOBMv4ZuUCooDWtLuts24NdXcXkk8U1UHn3RSKUa3JltFScXNvwDvLaeMZBYj3R69murl3c74jLV1gUiFuNFfoqMI7r3aKv3z50OObeSzqxBURscSwXUzx1YnhGWWzHbx9slfEbmekuUpesLebSXAbrgH7R1+fLif5Bbl5997Z2d7gCka+TGcI1TGkmafX9M3KqijtlG2bhuYO4qPDw41w68AS5edNp/JFuNl7FwdSvWHTFRFnSj7vQi7UcbUj6DjSzlMsPawNd+Oe04BFlFRBHVE+PAPNO+vfC955bhy/I2B0vTA3sXT0CxrMF8ntHdUC8BvIVjfSknlO435alHDpEWD+doQ2RHXJ+Q6061cS95arcyRvr0tx5ByerJ3Jfv4hfbl85l3b2z7WK0ZzT3c+4q2VglaXEGtu+XyaNzofvU3tcuSe9jnOO4Xu9NIyyeWWz/m81dbubTWRL/oIp/ed5NNHVzbTTuj4/ZO8DdW7dCvjpNDxfnnetT1OT34NIQ+ww/Yx79q+9PR66GPAjoA43rV9v7x4JOU4/4ZHJ3gv6ZzOj6k5wb+h3IL3kk5AnHAt5M8I0Xbe1b9ZfkcdiXv6TDZvhJRbXL04Rgmnv5QJJoA4i33Bi5yNmIFSzOJUgz0sD7U0k1uIkfDjdwobe4iesFnU8BtCDHrmhvf1jBu7oyyTpHhpS9Zv3Z9P/l6mgM+9M4DhCR1LGwoNU3t9YC8h6MB44UrTtQnAhdE0+Rm8CmJxVDvsQ/9zhQTQVL1aFSUTWjD+8KCs9LiVz9TQHRvMS3ybDYj9qiyBal+dE9RdoLSjLIAnhG7Mbj1bpSDurBtItde906oInG23O0v8s+xDqTmybIyQitaRGZCto8cUemaGjhRoE04pav+mwml+BVJOGExWm2uNtjwU8N4eyMGk1sEtIFiajz/WNSMIa92HutGwmheqjvvaWndTFFNIBteByj61V2RN4y10sMSxwVbZV9jsc3H4QXJ3/aQjEL6RkJJgRS5oAW5seJZAmZkNiT8DYoKUGyj+zggNNLiSdUZdcvxZYajRFeUEyqGQRQNMbuDr2dy2UTdQdndz4RxT91oMgqIdzbFWSWC/ptzEE6XmQzScnMMP1oL83g+S/e5L8h8IS8Y0uwWmEgtDlroK1xhYXzwVmMLTUo/7/TbCMM4pQO1JVbQK1Y3sDrG4KjPurqMMSqB5XRrEtrqM3J1y0EdkstYTb6BeTlPaZ3xH3NKK4SaZ4oHG+5VBDdsZxf6+amnjiqZg8/iuyazOkCfdcX51YXQlgpx46IS9sPR8yKTbhHlVjW+Rm4pbyiNL1klkOAwff0zjzj4zk+DqxDWbcs4dxjSvsRqo2GNbjxZ6ds6KdboHuvOoz+94YKYBult/DsK6l3VAWBqydSdoN0+PUnHMsIzGsghl7sIWIv0sc3LFabq6Xpb5bqxW1TK1TnqIPkM7zFRJCozamfrO60AJPYFTFufrm5uxS0tpH9iZXGx7X+khIfBpRQLC8mpvfKPndLo44zJRLmhIPdx4FuHcpHO8PoVP7kEd/OW0x/07gdEUMJmocs4CaoPsciJpqnoKTUBJY3BuLjI166F+Ry+TK/r4Me3T4zQ7nvjs6KkbUmf0jhM7TdDiU8/o/io3/WhiQjkEOUJr/Ac02L6+dSH9BrBm1f4qBPXZom+7BOwFrvfZ3Jj4VE9nMS0yvNjZ8Dcs+LzJ+F0d+bWwv2ovMw4Ib6cevRpiJRVR99TQZ9NSBrFxpAZGDTV/7WZwO73jF1DofVMnucZGqn1Vc7Gqa7PzPfx1Xg7uT90tNSzDGrBZFZykoqqAHWM1EqREh6BD2RVNedN0E+rR6xf6tfqwivfiPfTlR9xo7lgb9SJwH7ekvHDoTYepPCPIGwHcSDAQ3/50Y0XNmPaNytISoT3qyf6U9u71FWeqOHjG477JYjmFGn9w4DxPWPZ6r79EZhvpu2YwAdGU6NsLY+KLPZHQ8zlmUHMMw4kvFBXBKJ1tlI6edVWgXp43D0yFsnC6tl40Gy1Y2v6OPBgLNzMSeQqf/lyrr/DJPCZFXGrjUcu5adkhRg6hM3J7dz3hrfvpO9Wo/VWFfkrx1E5d6b0zq4WZgeE7x8V4Juu/tl2MZ9crjB7MTrIjT7MnqMdnvLRKxmKHe8am1bLMrKEJwuXisj0Kq16NN7VSqwm43qNIh20W+Gx+MG0SWxjUykdxVO+xkavfPk31iUVZeWrUDdLPHEtIT0Vlzx67Ex5H7+2O9awFwVj7fLcxcmE0+IRdpPZ8iH4HfTrIYh/mnqqzp0mwiTIrg6lTLwdogxnq26nStt/SWTuVc70iv4Lt7WmkGFZVZ3jG2S3tu879NSU20jh1tPoxgkWa6U1gFHDajk05YDMOa7FDaqpXOxFVR1gj0xaB3Rqe0xmsdcT4VzqWVCbssrNuf1skhDwRecFq2m59DqfJ7+W0hZsS94o0Ep82GS41zjWYLLPqzDWiruwx4KvxC+gkA/30ySNVR/X7i2vGHNfkEAxqsLjLHbVZrMMTj92FLUOP5qgtcZEgfmH3hQV5whaeDwHihN2aCKG+PUvrCqtqCnHriER0XPqp2wnDkEwjeeV3+O0qq0IL2NihILWIZAx76HcCIo/Cu2h4mHoj34RgaI4Mhz6fWS+aWOBnYtNsEd3N3zrH0J+nEgUSSVjHbqdIlSgg/8BJBiSGzTP3cPjjXFEcN5vUrW1LG9h1ApUOR7yPZsMy0eKqm6VHYVaGwxwgK2B83CIuB3UjYJxlUongqQxuVHySC9hRlME7R/HNzaf/esJMyOI7zx9atz4P4yZQxDzeuWFQj3zhcaHjLs8APyf/OfmPTH6UmBqlAg+RIWOOmwmV2SPNsRyew0iK+hbSp2+c6Lf9mB331myPG47j+7r3oUWVm2IuP1bezx8D/ELgqzUiQrrXuBzsR8ZlzMVJy27/YlaHBPbzi2eJPlp+RO9y4KuH+WuvAwzjytmFHYe5zJlu6GIaT1IFFGokZbdr/fZFdp0Rti6mVpn2fwBMuUWDCF+s8Ion/y1t5g7clN0le8OoeDzsl6xvn2OHDN+z1+8ZCenmEpd7XLVZ6vOTKar1+ssTStDPVGpWf3gxOdvpDHpoUBTLrSFe7ZCkRO61nHHSWU7lL2ePHfQIRdR/nrpBbu69PbYSOvvW3qBjMqSCOz6ee8e1vQax6T7XuYLYtFet60lJr4qAd17iV70i15afppmp824hmduybgvx1tGveydKxf+zeWLaOzc0HjX4VQvLkf9sJXHefOyp+OtfviLAlvifTRS6hUGplDlDOA9WNtf/72EFFyTO1YlYFQ1Gg1bZO4W6U44IcSE8cOZvMZ9RuPZZzH0gJ0UoPvPvwdzXhA/vdO6uYfT4VKout3eEHBEa6JWkRJOm87kstsTlyKQMJ82rmSm9/ZS5/atVI1/yU6tGNcjlM5nua0Y/XuRSAKihOH6jRm4kOqPTf3F5ws/xRfNOweNso39EYOYu0KO0fDr5sRnNsPnfmeNIKn/C4wjRFc/sHwl/aXEJslzmfuQ7pW2FB26Qi8HvPHEnB1EeJjn1mHIWp4PJdM6R8GFGYlei36MI0V7s95yKDJA9ZkNTDh263VcrAVrMoeVmhv0JvUMwmW7cjZneie6u2bSTO0D6Q97VsJrSAUFAa7ml+oeZNhssPWPTPmI/wQ/UkeD3EsG92xBdgF/ub7Djve48UyZN34j0XVp+5m2Qr8yJF+Y8v7oqGJTgnv0cbH4lxMdsUUP5Jm25rPTPmAPvNhAXuqRQ4b/IeinjHN4GwVdWOF3bqIldvEQ7UlLNtWYkb984E7TP8IiqAmdsgT7tNZV9IWErUGEpaCN3cJpCC4ategU5l4qBqXpuOUr+U5IYXRhSMObGrWi9/h41whZ38LnKiuYr4p4WotDwZY5vf+44pR5BnEE3jCx0t9C4GSzGVvXqtRDMmNF8upRDXecdG2CozLqZ6rgs9NpEe+SuE/eZlf1UAY+NybvrVz6kArtBmmxVmXqeqkMwkT0H6tES59U/cCvuGYxJAxcqE18iBtwxmy8ePdj0z90sLm9moeSI8kLcDIxFp1WTzRY5vcRVjLgFlTCWme4SJMusUdYLawlcnYVWXibh+H3mAo8lFzVxK5KBqsUQsVAxi4AWmxAT6kHLaGwQHVqqixMb3LmkQMjgKIfGdRzj3zCHXSHljV+kHKsLvOiGTZeSNJi5aQFaSjMQ9AXJqeYy8I9g4RTsdCaAjuEs1l1R7AZdtkGa63An0K3jUDBDkNhqi3EuxESEHhBfSH6xlLcKsn7hA1R+w/coq/BF6ELiFa8FYorQRR2cQ4H42qcxBLTIkCPfJXIOJz6QmKAVO3wpcb/w+tC2562dnqZcA8zCvdfksxBeub7iFf7JrjtFmdK3HokdX2kMyT7Cy31X93kj/YtR8yoH/23UK+T7/8ao7/cd+6dnjOcTtgK5D+WiH4XHa30z+Au7/7b9n+z+ZPf/Abu4M1XT7x8XTi69L1zyZq5CfFhVRV7IJ/ewpzQ5T8F6LvfLkXNn48ljc33xZHpFIU+/r+gjjJnOoE0oQyeK+7ITgO8dxWUd8pBzSgnkWTdnnhTj5ZE24QPr5Z/f079yRXmfvY8qvPM6QB5xYUWCKiyu6CPYuK5lr6hE2bmP5xWq+WTlVhaSAU+kWiT9szddTleifOxtXSnxrvvcTCfSVh3HzUWvbkNkAyyEvoj0Be6Q+ofmYAyEAu3Tk5T21VTnKltrpbJdrgpbmCNpcGaVMXn8yXNP4LScQXJvv/jWv+lQ0jJa2Vbr4OmGQOEs1ItqTgFIQFVJrR1f51Zc/6Vrtpyf5FCuk/jms0gbNDSzPFY8ADNabm7mXqVvHjEGU6uGuWS/LrpJC9yNeV8w+YnbnX9fww1hxFWCgByxPV91Jy/3cy7PoB/GX37vcg9cdvvnXrECz08nlwdQ+ya5/Oc4Ms6J75epziNDb52o/4ix/+Sav2/5mDZ9JZ1s4c/Hi1rFcPkP2hi1hz73ggeYCvxz8l9aefTluO8MQPU21mlzIcP7UxM42vUHKfXfklGmYvHrZ5yPy326aVk+KxFuIf75uEu2DF/M4uy60C/bkco3/CClATvHnrG1fnvxuSeR8EXk1wAW3/RTfzquUMN3aKgwqf5xTc8/nba4fNkfozTC8XAuNer2us8QCfsiclXplWbwN8D+Pt41KmS2GVFzwIn6NvNTW8TLH6S091cjP1Ds3RVbwb6o4puGX/nPx3EWmnzr5se3THkXMv4F1P+B0v6Tby6wzj249rlNNPOLyEWEYr9pv18B8Fv1zpq37aGlnv/Q46j9g5Sif7cmSqht+Szy2R8EeMSBpbCY6p7Hn/qye2/8IKX/H5vikWsADgPMKUuDg1gTJVVe+oMUOjmTJsEths424CGwfgGVvQvhqLm6bUH0vhKVBFNGlwLRr5NT6swqPRuOL7MoI5ZIJJ1mdFXcZ4bP2tJEE4OPnf/WDSG37EcGSMeFszKswsBXUdkdpk0BghLzJlGZNM2lAc3lkfuCMvRFvFDg81WmrIA89+sAD7HkPV+wXLTvo8v7LQuXNaKnQPf60+04W01lvv6sACr7Q/dxPBYyZHpm0qffLaXLwmQj8TUlXX9sfjqkOaRARD2nCbqoYR4bPsnQq6s0ZJ2TDwmnGJO7Ye/EnMvTdmn1+VdNPJRf2JJpqV70XCxCd8noQnXlY+NPevn9o/Xk2br07PXMVnr1x4U4fHZKPM2rLDtrqZCzUFiVY5TDwXPwhD9OEVJWtXkYyNOXN2tiHCkK5LlXfWHzG6+nb7pFkCGgmqBPOoXFUQvtuZOZmh0Ev+HGyPBmB1BHmj6nOIHeWxznkCMu5EoeMJz2pHNYgKgtqXMP0Zt4BaGP9ITZIH2fEm1Vl0BpQ15/Zsc0j+h7SihCuWn9VEXfGsm11wGtyWimZPQI0FPlQAkQpqGM0u/xqyUvcTBoibqlOnuSj2qZHizzocL8FvQ26a5+of7Edd4s17ov1hP/z1z9tld7IgFUq1WQX4Dy7LlQ4gOKUZvfK0dh17uYDAxCXdpLgemQ4/eeWUEONq/LtFXdHwdzrmFqOzxtpXUnfmsIVz9Cwuc6wK9WXjxQlyW3RlFUqAcqVHf0qsgqLtnaU2RSsIu8aPobLWYkQA31LOAv+BlXuSycsCbfm7nxB/QVEezIp7Fan1lK3hIHV99TlWeHs3AzdoKXwuD6C3T9K8nuAerS9ehtQ5eXwgsRGijmlnr0nmfMbV4KH0SEGH22WqkcGFM6mv2afdMPb69w9MwfFSqwtd+6UmHxf6wFb1E/Xew1MP0qorXcok2xKQT+8lL3A8s20pKxQl/y4VvOrRGUxitd/iSf+31Jc6HhL5+29lKm6CZ0xfm3k/bE45bmKH6zJ2njlg6SoAQ8EYUHDvl4M8HPjmGHwvYjxbmBaHtWmabF0S+B6KN7TxQR2t1dHVZgSb5kXrfFezNPWJipB2RuhcZYsH8nckPMB4BqHNZavnDyffOnYHj+k6+YAq6Nal5VQ3kSFWZfVC220m10rnB9JYJHN5z/bqj97uj/U6jlyeEPhNoLi4FvQgLtgz/hc8uPhtojq0th2q5fQi3+R0PtYOGdV4+rKj+F2l1yPxpqf31EvSm1/tts7H8OtfKIDF2nvrcZn0Lt6x8Ntb/t93OOTeapxf8MYDwt6kdCLU9n8SOh9pXztjj74MDPoXbPj4bau7ZEGbWtn0Ue+KOhlqdL/5FQ+/BaD0ZW+0uodftBgD+gdx4efHu271OoTfzRrHfXlnbGy+gvWa/Sj2a9/weYYnYWzpg835xBC+zoz4W/zw1q/WWBdFI8PkMsjHBKYrbAJVTmq45pt34HtQ9dbgkX1ujh1/jizBYLxIQaN2q531oZKeL1AMu5h+41BS+RJpGujtgIGN74n9Lt38a5t0PkY2hP2XX/nLT8E6LZYjyeVvnv+BMfBOCw+g0w9Li+VaC5fTrCjdzD14UHgo3heAom7OpRJjccvnwgEzMcd+vLpoxznwvumczC5Q162WtWVq2fC+4ve/IOUZRW4ZGfGL6w4v7sf5fzZlXZywU5ZEVT1L0v5z8X7DzL+ZZJ7qiPcGd4tzSNpCJhCZwm8mJTM7PSR2vghdF4Pu/S3qInWUQQw+qjLThdEAdOpxBii4qab+zkuTih9QYvItShFC0iZAHf2VFjzXvA03LLgKmLC3x/kveemgdWUlzEWfQ65Prz7nnSepOzjDw1/yd26O+sMvvd4OpYa+CVUeB3nq3d1j/ItQfZi24Zlbx7zmQv2C1bhJRBR953mqBjn21f9kPRCuPt3+nYO5S2HJVjy4ut+76zYLOSV56asuiR/iwu3s1vK3n9jlpWiIv3qv4KXnl3oa0UF+8uuJW88lx+Wimu72FN+ic0fkLj/wpotDdBCKZo6EDMtqDljZV9TDsbU739Pq2BTuH0lwVsr6QEdgKCxrrR2cmaXZwmkPP39OWag2h9SxVJMrwn3ro8cV6apQpspoA/YasBZpCj9kv5iP2EpY0AebdKE6tBE1sdzFSBz70rSHrrb1CWcs6cNU2CUXuQQhsneSsOu5waPPNfbv88q/sXncx47FefLdeMczECqIwrhWkgSP6ssVwUBloQosEBodCwTLe4oAnzJwrk7kV0A2i6UQccZlqhUuyrIPqMBYSxK2xsgPNDk8+vrqrq9Vg0wPSgbJizd6nxi5PxBWq8AfrLstJYHqIHRCTBasnwg2pKVhdNlK1CjG+qqtwUNlSGDt22nEyd8fp9kDNNKV5a3uZZZWVpp6yz3nU+OU4yYdjexPLJeoLUOC1tu6R4sEkiax0HZRWyW4XTlMcuPgN0NrGPBEhp1HEowFdGFQl+4gOexXANsj4nCg5/H2QJD7bsHOMtnDvLwpnwWSwJjbcwTKX4/ul2vtqvl5giVGwdn47XVzsenbNXnsqgyK07r95iTSVsNU2MmZ3a2UGWET2gQ8KUbupoUHV1Vi8CkyEPEAvh1KcVKlGkrQGjlOImuzLjqSrjynjeruPjxI0VMbcXvDogNxCLnBnjtIE1Ej1+ZWqz89O+S7m0MQKCQuRn6A1Sy9T4onOMPdedn2vRH5tfZJGu3CLINExAz7b1zEQCcv2DJ2U15kN425z8Kq7N3Q9cbzWLSRMducu6UAJ/Mp8gbGQ5R0RvPqCmYhXeLO2Fvm0V1sjnBZrtv5vGfLmnGEVPZ+1HJr+VTKBBMbDnLzHk3Nu2Ls62e6aqKtuNeNud1dVlu1MKTYiELehHhBfCq5VUc95SxIWzuwn4SzsQpAeaNGMtdihpW7+D+i3CHeJfCYfS5RP8SuPgGjIEtKZ0dKCbs8796M6uSMlif6Cz4Lo2vk0dhP5zYTZIcxAKwzAnKs33KZ3N5e0lra4sTx94R+29YQYwdZhhJ7xHpJ4l/izh4J3M8VI1NpXgBg1VQY7BAD0IClvMFVqcHwStIBRneJGmDd3Yi9w0C7iUxko+Z64BEpd33Vh32ZjlvZ5wW+81JTqVygp9gvjrbyDxbpe+sO5nNPkZTX4mGj+h8RMa/xuhsS4rgjbb0a/CoatYOjh4vuQtV4eLKoMP8yJENY5/Z+dru07Xch/gd0rgogHgqyN2/BscHn3nPQyPPIvkNtgiN3znfRIvYbFJOYAdRba8oVVkS3DR4Zb8Owu+864PlqymldBxl6zv6DMr87nHcTOhk2d4i3EDU9splcvc/u8Icb/p1aZHEaJPynnDeuekW7Uul7nr3+lsuB4mnHaMK5uLvLF0shcfcoHLnNgJ3kgSm12jn82VzQBv235SnkB/w2Vu45+8LXvjezlfC65sfir+p+J/Kv6n4n8q/qfifyr+p+J/Kv6n4n8q/qfifyr+/yjFV0/9tXOnv/tHClgnVZul/lFAn1fY7VMkFa3PQtoj7BTy7nrfeCEWTsY8X1gW5xOzdIXl7VqYDZ+2ay3uQQg++rLlSvbzLj37rjchh7n3ZG+IhuxPV7AoWL+8aCKZLuXbQY9a89UGtgDHv1szvv0kwnIfhH5Y/0MI+l6zoXL8qpWnz9T+1/a5Rb116oTt81+f9G/4zx13lyfL3hjia+lfbZTz+c99fVgLwLDhFtQ3H3KQ+8+3Sjf3nTSihOxV/koA4t97/7LywjsJRPn/TW+cjtyPXP4+QhUBziipkkDM1VYxa2iwKrwydGIE44Z15biC3BBbXNZpfcXDDWSZZ9VLOLUddiNzN4YzY8N59rjwZqfK+NBCLpC8a3fwJKbMWHquA40pZb11Zr9NE+OPV6ruInfR8tP5qq1ljFeMVubTP+7MWWhaSyLljsVjdjsR06kOOacJYb+ede1n3e0E2aPGBvuycNtA869/Q5ptNGBUoffmanDybGDeMuRcDVYms9qTWVoIo+5qgC9No8iwUXOVStZSFx4Y9KbMOhTY0OgskolYmjfw5lQQYJNWpeCEIxrBjzIvNk7NwVhEMrztUg1+9tbtLZlu/s4kzhKTFl/TzAo7HRbZOuqrytLmQC+S3fxgeh6festdtWZOekJQb+aad01HIeaiSti/aeigM/5MwBefDcNVGUs/Si2vg2vCLt2woPqBocSz5iF/lamYhHxIHN5sG42yFJAn00LwxpNL0L8YGhDOHb924IuIR/NVZPZkFSeh0gKCwm9WhnZWkQK1WmJmXVMcDBIbBtft/qO1OWDTEmIymarzOysIRdlbpkk/Pah3bRjSbcxck23nKdCdwOI0N8oxyuV1Pu0t0J6jD92xKSjb1GwBb3Z4G8lpZ8e7VQ85DlWZI+2CZzYmpdW2TYfoHmvle4WwWS3kGonD5GhZRBItNCwhUMbLp27bSL6MErj2r8r7zBaN00bDNQD3956k00QuTSW7P7rVcD0q3XCdVZAxpJ8KRrBILps6Tc+fnzEc0BtqvOvGWldoaIraKV1exyXPg0teMXkDRTbQ7W/PG4ksR/XsYpw7QmtLxz9E0TaiZfBhBWtzgbulZatrz1uXAEtjEnIuGZnCyPv22PVf2tab/jtZOcorc5DcVrQ1dVjxZULANgWO1wxxts1cd7DtGCdd6tJo0vSt262UaIpYLoT1+/PnvUsZYb91o3u3eMhm7FGoh5+ZZI4DnZ6M7/37ezItYFWSD/xm07gh40Iz3jBzuqMs9D17w4j3hgQxIWFzpMZkXpZZbJ01GQw0NWuNHvGa2b6KsIe9rQEmvoixdelRRWfhMMO5yoxdoM7LKnt+3/dyFJJeqQlhBauAk4ximqnZ7HIyrfEMzLQA86lD0+zoFudpmGAOorbJsKqdHN4JzwxReH5ml3XoGfWALFsXMvTlNN9BB8kEMcHd0HV9MqPnBeBxtv23pLJwYyqhRsFvqtpjoOdBQaswS3MJnJC9syiiRIIzIz2b9P7j9siA3QI+mGISBkseeR+Sh533fxc64CZDea/NLLftB2SZVfv1t8BWbZaMhq5Pv7S+suLqGB0jZlUtdF/ctQcqWkcg2tzzom1v6TAkTbbC/zhAslOFJzK31Q8n9Nn1J99mAfF5rEvUFMDyZ2eCnZemkoKX30Po/0wqk6VU/pEyhjsgO3Dv7FYTCIs7NORGWJ7MR4eot8aE2QupFRBJWiB6jVFSHk+/IQSPE1lvkjCXC136vbNwMxL9ZS145SoCf0qtztTcdrDKXsYxcGu4hfotFFCS08csvq7G8sgYlMl5BNF9H4qIZlAVpETqLsa0bL2atmZ1j4J42XhdUM8rUOp8UMaFQy3KKEM1OacZE0to9nM7xvDpLBxtsZk2sTQIWhq0wjIQ80kIw8sX03RAl5b2PtMsro0qM3iq0jZN8hLvgaVypcoavPfpdffN7Ne/qiGMz7pmGKKTuqIcw+LtQDHjtn3XAMz07ZJWzsZ/VBe2ROVcpxCFB+gMqD8UghVUBrGHlEvjx+bpGZvMOjTl6eEaHnxDBKKCuIfLrYZS/G6FuRCNF1fcghkoKPTwhCMNMhQn7Ia16U5ye14Hs1IyuvBq9QSUzCIpsAMWOZgUAGq+0XMy8ebtaTcDsXQiIfNOsInNREPWCKc3C/e4EFN5E/fAEwUlgw3sNRNQ8N3HdpZ+DFjlkUhW+KLLGrOjWLcRjyVTKYRCWQKe7IblsLCcRKwNw28bfCMCPazPaILH+r28RCeTsMEj3n1VNQ5AxhYntyp/bgoVPxdaHW9eaKCcsPBy0E9pkFLcNxe6CAv1YreeHloiUZa42Rc0EgBRNZ0EPMdJSGSOlozFC7O66kOq8++zFwZksOXoc5mPZ/Nkosv5DthlOrelHKXTINcB9J6pnYx3QFSylr1EgjHob8O07TSrTlpsx/oxdgWPwi26ZfFk8yjMALikdyTLfYBW7bCVk5O6ZHVH52DJu8nQXRB/aJkeTMnvkBQC9cp+6QmbGEieYMi2xBQywOUiIgM7xy8WPdJBSKCmUi1omsuRtnecvQ2CvaVcCM06NdVFNY45+CbVuVVExbhVySjU+uq1CphyaPyFaRQHaKl+a3uYY1q5S7ywAGT2QznZ5p/3qcnPJXERBBUCGOJux3nHe6CbfCIBVLJjK46iQfAdIQYy2Pn3BJSp6uFPFJzpwc3bm/xpvvW3/UbIafSFS2zzLFwxlWJErxwEl685mPPOsgNtKqzGMj27zXdmyWn5rf8fc0TMyEuP14NlNMGkbM7FAdOOGY/KnvhM/Osg5z9N0ATmaqGcc7g3WbjLp8/+0nRRqoJAFBl5/+4iNu3TFyGK6nLFJ3xGIDPAJY8eGa59L++KYVhlUyBZZvGZaH4zQUG6XpjdsCFarSnQWOTevvpD6pKEjMDGFCGWR13mTmkRBchsCtcpS4p+fE3EfKpM2pYEYvF2n4vnDIMG/HPbCFv+grDCG7ieEHbz5ihscueyIll9fyc+93OQt3OCK62Xzm5ouhDuWaIisM5PXTLODyMBrzzavLfL4HGJ3zVI0L6ls3espis8zOPbt9XGdaEf7SNJbIIDmQzkmBdCeFOxv/H0/b7CZbQo1mA79yPVsnDL6KVlhr3PM5akBi9qKI/vKhv2ybyshGapoN2ycL1nGdMeu1Lad5vuR7GCRneJRnmIpPuARna7mtKq3JhLQW9txT8mW/6tuF6yWK4JfBSMqj7spJ9PtcrKPhXfnUklqxVnzIXqvqIGG4up1l6bA2MCXSap2Xin2l5tw+FZmthhV850IH7cRNfOZeF07tUzVKLw2hpTM/UPHPKDx9e7lO9ub7l9tRKcYWgyH6K7iJxttVTpW9541MWepC1NpmG4ps2chE9S4JP+cu8ixF7mFZRV98I8RIcqQ7UN7XWcNklH36Rg0OsVU62K3CFOVRCdj440VbyaBqMphGkuPaPcOEZP367Flo4YI656ui9THwcBq0RTfMG4JLBSMikLm0tJMy4zJXqvin6KJKT8achGGNm5+LOoxPPZwDYbveTmumSiE2HwnFsBkATUmg76uI+zynnuunPXwUEVWwkYYiZbpcZxa2JcYJgYOFTmz11yXcGbG+5MZG0/0RZ4KbW7WOFN49uZrtWBu6W9NGUNT0y2MCZLVKLKukn85eLCUyQB5ur9FEbnYLP9P03qiUhPFCzotm1/l9Uko89OlaOcBl/AbTdoSIOvCbTJNj4b1DxYX0YMyFYaI3P170YkKFhYWvVonTeKhhSkAJYp3Y9MsVX1EFp8o8l+02p2X1zUtdshF/0hEZu//vHgRdJgMa2um3QOMblLkNokzNySX8GuGAx5L/QH7PGLyx4vZqiCak1zeSztswX5pwQF6LTqbGo9vPFtwyCFXWPrPOv+0WcmIJfTYaao8IjFnARswWztg6HR+Sy0xNGrV9I3STYQ+uy8J8EPKyqb8hFeG32qCFQyqi0F0IaWOM8nqfN62qJ1fuPN8L42ZD7kGuCca4E+SznYBrn1l48v/CdtDPDlZlp4+Ign3IPpiWB4ViEWchFTZ58II6a2IS4x9aXIUT6SeSP1rx+epbTEVFjFSggJ0I2T4sCslEI1qwCC0Gbrdrz8JKQm7py/CtGlv8WxyFr88CT0TD4t4dSn/XP9LDJn6QN+I54s2lqv7NM8CMY5eCys5m8dGmlaBTFmpQ5dUJe0urS7E5LwAMJpSiKS7RNCFPbpLxafaR9v8YkLe0kuoc9dltyJbsO4bx6HkiN+YYI8DK7F3CYfzjJbL1onLjioDGh7BVo7SWb3kftgFCtCjzt82gABYY5jl8YBSFekWeReAHLe9vzQ0KVf1W/ZkUsq4gT1aP4KnCam2/AghGaaRiRUREIXQtLPSFhFVZ1Ul2TtzXgd4OXM9WL0cfam3H92vBZdQ84dXSBhwR1Fi2eoHR/koc61SZiZh1lmqt6hpbb3mQd3Fy8qZqI48yhsVasF8YPlXzoZ/JIgn6SYC/IgdhtoF9eBPQl69byX1tw7iIcj1LY3M3OVwpwRsV02YDgkrz1kqBeCCms0Jeseep0a1+7mDzKdlDj5TzFLxnmCWN1NQgKQ3ZSlzNPEweUPJkYJcGu5oSWAhLJJSIMG0hy8Orl56xyCQ+Os/rgNQYA5kWxMfxUdfs2PSlz9R3ccgmLZ2einpoy9J1ZXwRi0VXXJwVE5z/U9XwzGb/po2rA1JvNDd9K4qPMO/Isc53NqK9DPZcZP4JSljlDqVgv1oibo5hAWbpYELJp5PXdyt+QJxt+EHv8nKMkuV12BhSwxDbZBdwXagDLVS0AcIXIWOrFAYy19e81lxU1AWWbVwcFGji5hzvxglUdKW0WEmlVE645GQFAmg4Yj1iGM7Fcq+hB862D8P0spYD1J2nYQk+yIfso1JsROVugkO2SyguLBWcp4fI9rFjlGeEuxyarW/uXP22Gl1tRxbMhGkgbysQlbZ8YE9Gq5opo3R4ag2ipsbuRWJ/0Fn1ObuiuW7b734y6UR9796xDj6SxwpV0ZKDjcutti1t16nhhcYF0LVimvO0Q0XNuyPTvaee6FzCRpPYl1+xqIVQKqYmWDFtSyzJ5DRRdrQYu13jSBouNd9JvYuZtMa1WC6cNdcOwyO+GMWpVQiIVJs8jHZZNAAe2b84rs9nxfHZI5KDjWNcWxmwyZsFQcrJCfMSGxGcg/x9ryDv9VuPhX4QSJ66MzFdfUPS22tmndNe5aclCADs+FnHngmmZKe/hUBc4pm2NR9CDLKPXF4ypW7WtuHWL4Tt/FFHhzi1gla6U14/MZtLVCOzaPb+81wM43ne117DeADxpw8wkV9qglLTHG3S0j8w/HIONt7vie4i973cufIWUF84xqWQ5u4d7O9sWepnqSo3JrjN+eDVaXVAB2HiJuvz56NidYWtvJWXf+IgKZrK/EycBk9KMRLDQtJx3vBuDfNm+H6NbAi35Zl3i45vj7busxehirMh+7pOxpnmVGWH/cidHtieqr4bBp5JeWG8rI9JKQJ1M+JbTdh75dSEC+3iY59/DDkeffvBfp7+3hchK8V2LIv74fDvw15KvlDWStsPJCawL8F6l13y64aBVpC9xeZTIzqMLpQpK7kEm/H/71m6WRzRIho9tA8zH/ftvU8iu7Dih/aJlEYBs33pI8vPqbO8vclr89WikmNDC+nEQ83K9w5PriCzBFhlQc9GTltariBzgoZ/A1AP1qpzMCtvyBrNWrrgn865OnjWYzrFYm2pmjUmhfkfFGOs6bj/vv8EHrAwX7Xa78L1BLAwQUAAIACAC4tvNKD4Xayk0AAABqAAAAGwAAAHVuaXZlcnNhbC91bml2ZXJzYWwucG5nLnhtbLOxr8jNUShLLSrOzM+zVTLUM1Cyt+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/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+F2spNAAAAagAAABsAAAAAAAAAAQAAAAAAPWAAAHVuaXZlcnNhbC91bml2ZXJzYWwucG5nLnhtbFBLBQYAAAAACwALAEkDAADDYAAAAAA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2404</Words>
  <Application>Microsoft Office PowerPoint</Application>
  <PresentationFormat>自定义</PresentationFormat>
  <Paragraphs>288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Arial</vt:lpstr>
      <vt:lpstr>宋体</vt:lpstr>
      <vt:lpstr>Tahoma</vt:lpstr>
      <vt:lpstr>Calibri Light</vt:lpstr>
      <vt:lpstr>微软雅黑</vt:lpstr>
      <vt:lpstr>时尚中黑简体</vt:lpstr>
      <vt:lpstr>黑体</vt:lpstr>
      <vt:lpstr>맑은 고딕</vt:lpstr>
      <vt:lpstr>Calibri</vt:lpstr>
      <vt:lpstr>迷你简细黑</vt:lpstr>
      <vt:lpstr>华文中宋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3</cp:revision>
  <dcterms:created xsi:type="dcterms:W3CDTF">2016-06-09T09:13:43Z</dcterms:created>
  <dcterms:modified xsi:type="dcterms:W3CDTF">2017-07-28T05:47:32Z</dcterms:modified>
</cp:coreProperties>
</file>