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8" r:id="rId2"/>
    <p:sldId id="381" r:id="rId3"/>
    <p:sldId id="382" r:id="rId4"/>
    <p:sldId id="264" r:id="rId5"/>
    <p:sldId id="375" r:id="rId6"/>
    <p:sldId id="376" r:id="rId7"/>
    <p:sldId id="337" r:id="rId8"/>
    <p:sldId id="383" r:id="rId9"/>
    <p:sldId id="343" r:id="rId10"/>
    <p:sldId id="334" r:id="rId11"/>
    <p:sldId id="324" r:id="rId12"/>
    <p:sldId id="335" r:id="rId13"/>
    <p:sldId id="384" r:id="rId14"/>
    <p:sldId id="336" r:id="rId15"/>
    <p:sldId id="313" r:id="rId16"/>
    <p:sldId id="361" r:id="rId17"/>
    <p:sldId id="363" r:id="rId18"/>
    <p:sldId id="385" r:id="rId19"/>
    <p:sldId id="362" r:id="rId20"/>
    <p:sldId id="315" r:id="rId21"/>
    <p:sldId id="364" r:id="rId22"/>
    <p:sldId id="311" r:id="rId23"/>
    <p:sldId id="294" r:id="rId24"/>
    <p:sldId id="293" r:id="rId25"/>
    <p:sldId id="353" r:id="rId26"/>
    <p:sldId id="3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orient="horz" pos="720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1008" userDrawn="1">
          <p15:clr>
            <a:srgbClr val="A4A3A4"/>
          </p15:clr>
        </p15:guide>
        <p15:guide id="10" orient="horz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966" y="-96"/>
      </p:cViewPr>
      <p:guideLst>
        <p:guide orient="horz" pos="2160"/>
        <p:guide orient="horz" pos="3888"/>
        <p:guide orient="horz" pos="1200"/>
        <p:guide orient="horz" pos="720"/>
        <p:guide orient="horz" pos="3600"/>
        <p:guide orient="horz" pos="1008"/>
        <p:guide orient="horz" pos="2736"/>
        <p:guide pos="3840"/>
        <p:guide pos="729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6336-660F-47AD-AD82-CDAD42E6302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D476-076A-491D-AE0F-F2F78F37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7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1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7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4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9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4386" y="1904998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2349" y="1904999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48724" y="1904998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392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528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8392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54406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118225" y="1905000"/>
            <a:ext cx="26974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85238" y="1905000"/>
            <a:ext cx="26974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5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20232" y="2521691"/>
            <a:ext cx="5440680" cy="3657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6632" y="2521691"/>
            <a:ext cx="269748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49832" y="2521691"/>
            <a:ext cx="269748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06632" y="4396529"/>
            <a:ext cx="5440680" cy="1783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Portfolio#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38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Header Full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600200"/>
            <a:ext cx="6099048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smtClean="0"/>
              <a:t>App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794500" y="4456113"/>
            <a:ext cx="1499616" cy="11247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TimeLine#</a:t>
            </a:r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72939" y="1796903"/>
            <a:ext cx="740664" cy="5303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TimeLine#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4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812620" y="1905000"/>
            <a:ext cx="4769780" cy="3841562"/>
            <a:chOff x="6812620" y="1905000"/>
            <a:chExt cx="4769780" cy="3841562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6812620" y="1905000"/>
              <a:ext cx="4769780" cy="2883809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6998263" y="2101193"/>
              <a:ext cx="4398492" cy="2489315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998263" y="2101193"/>
              <a:ext cx="4398492" cy="2489315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Rectangle 8" hidden="1"/>
            <p:cNvSpPr>
              <a:spLocks noChangeArrowheads="1"/>
            </p:cNvSpPr>
            <p:nvPr/>
          </p:nvSpPr>
          <p:spPr bwMode="auto">
            <a:xfrm>
              <a:off x="7019359" y="2122288"/>
              <a:ext cx="4356300" cy="244712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8386374" y="5681164"/>
              <a:ext cx="1605398" cy="65398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8377934" y="5176974"/>
              <a:ext cx="1620164" cy="55482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164812" y="1985165"/>
              <a:ext cx="65398" cy="65398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9164812" y="1980945"/>
              <a:ext cx="65398" cy="65398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9175359" y="1991493"/>
              <a:ext cx="44302" cy="421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188016" y="1999933"/>
              <a:ext cx="21096" cy="253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9194346" y="2010479"/>
              <a:ext cx="6330" cy="63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8377934" y="5176974"/>
              <a:ext cx="1310055" cy="55482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812620" y="4788809"/>
              <a:ext cx="4769780" cy="45356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019925" y="2122488"/>
            <a:ext cx="4352544" cy="2450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675180" y="1836546"/>
            <a:ext cx="2730983" cy="3878454"/>
            <a:chOff x="7675180" y="1836546"/>
            <a:chExt cx="2730983" cy="3878454"/>
          </a:xfrm>
        </p:grpSpPr>
        <p:sp>
          <p:nvSpPr>
            <p:cNvPr id="3" name="Freeform 33"/>
            <p:cNvSpPr>
              <a:spLocks/>
            </p:cNvSpPr>
            <p:nvPr/>
          </p:nvSpPr>
          <p:spPr bwMode="auto">
            <a:xfrm>
              <a:off x="7675180" y="1836546"/>
              <a:ext cx="2730983" cy="3878454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4"/>
            <p:cNvSpPr>
              <a:spLocks/>
            </p:cNvSpPr>
            <p:nvPr/>
          </p:nvSpPr>
          <p:spPr bwMode="auto">
            <a:xfrm>
              <a:off x="7691573" y="1849660"/>
              <a:ext cx="2701475" cy="384894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9016083" y="1993913"/>
              <a:ext cx="49179" cy="4917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9016083" y="1990636"/>
              <a:ext cx="49179" cy="4917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9025918" y="2000470"/>
              <a:ext cx="29508" cy="295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9032475" y="2007028"/>
              <a:ext cx="16393" cy="1639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9039031" y="2013584"/>
              <a:ext cx="3279" cy="327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8963628" y="2007028"/>
              <a:ext cx="22950" cy="2295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7839104" y="2161118"/>
              <a:ext cx="2406411" cy="3209642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7852218" y="2174232"/>
              <a:ext cx="2380184" cy="31834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8940677" y="5439607"/>
              <a:ext cx="203266" cy="2065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9855" y="5488783"/>
              <a:ext cx="104911" cy="104911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851775" y="2174874"/>
            <a:ext cx="2377440" cy="3182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2299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smtClean="0"/>
              <a:t>Tittle Here</a:t>
            </a:r>
            <a:endParaRPr lang="en-US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0368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Subtittle &amp; Slogan Here</a:t>
            </a:r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6133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33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5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3" y="1143000"/>
            <a:ext cx="2464641" cy="50292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8323262" y="1706563"/>
            <a:ext cx="2185416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9274" y="2329684"/>
            <a:ext cx="5512900" cy="3172665"/>
            <a:chOff x="609600" y="1905000"/>
            <a:chExt cx="4758957" cy="2738772"/>
          </a:xfrm>
        </p:grpSpPr>
        <p:sp>
          <p:nvSpPr>
            <p:cNvPr id="3" name="Freeform 45"/>
            <p:cNvSpPr>
              <a:spLocks/>
            </p:cNvSpPr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46"/>
            <p:cNvSpPr>
              <a:spLocks/>
            </p:cNvSpPr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1092275" y="4421416"/>
              <a:ext cx="3831571" cy="111179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1230568" y="2097527"/>
              <a:ext cx="3552269" cy="22344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1308619" y="2547960"/>
            <a:ext cx="4123944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09600" y="1905000"/>
            <a:ext cx="2730983" cy="3878454"/>
            <a:chOff x="7675180" y="1836546"/>
            <a:chExt cx="2730983" cy="3878454"/>
          </a:xfrm>
        </p:grpSpPr>
        <p:sp>
          <p:nvSpPr>
            <p:cNvPr id="3" name="Freeform 33"/>
            <p:cNvSpPr>
              <a:spLocks/>
            </p:cNvSpPr>
            <p:nvPr/>
          </p:nvSpPr>
          <p:spPr bwMode="auto">
            <a:xfrm>
              <a:off x="7675180" y="1836546"/>
              <a:ext cx="2730983" cy="3878454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4"/>
            <p:cNvSpPr>
              <a:spLocks/>
            </p:cNvSpPr>
            <p:nvPr/>
          </p:nvSpPr>
          <p:spPr bwMode="auto">
            <a:xfrm>
              <a:off x="7691573" y="1849660"/>
              <a:ext cx="2701475" cy="384894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9016083" y="1993913"/>
              <a:ext cx="49179" cy="4917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9016083" y="1990636"/>
              <a:ext cx="49179" cy="4917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9025918" y="2000470"/>
              <a:ext cx="29508" cy="295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9032475" y="2007028"/>
              <a:ext cx="16393" cy="1639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9039031" y="2013584"/>
              <a:ext cx="3279" cy="327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8963628" y="2007028"/>
              <a:ext cx="22950" cy="2295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7839104" y="2161118"/>
              <a:ext cx="2406411" cy="3209642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7852218" y="2174232"/>
              <a:ext cx="2380184" cy="31834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8940677" y="5439607"/>
              <a:ext cx="203266" cy="2065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9855" y="5488783"/>
              <a:ext cx="104911" cy="104911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86195" y="2243329"/>
            <a:ext cx="2377440" cy="3182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065835" y="1896140"/>
            <a:ext cx="2060330" cy="4276060"/>
            <a:chOff x="5065835" y="1896140"/>
            <a:chExt cx="2060330" cy="4276060"/>
          </a:xfrm>
        </p:grpSpPr>
        <p:sp>
          <p:nvSpPr>
            <p:cNvPr id="3" name="Freeform 78"/>
            <p:cNvSpPr>
              <a:spLocks/>
            </p:cNvSpPr>
            <p:nvPr/>
          </p:nvSpPr>
          <p:spPr bwMode="auto">
            <a:xfrm>
              <a:off x="5065835" y="1896140"/>
              <a:ext cx="2060330" cy="4276060"/>
            </a:xfrm>
            <a:custGeom>
              <a:avLst/>
              <a:gdLst>
                <a:gd name="T0" fmla="*/ 411 w 411"/>
                <a:gd name="T1" fmla="*/ 811 h 853"/>
                <a:gd name="T2" fmla="*/ 369 w 411"/>
                <a:gd name="T3" fmla="*/ 853 h 853"/>
                <a:gd name="T4" fmla="*/ 41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1 w 411"/>
                <a:gd name="T11" fmla="*/ 0 h 853"/>
                <a:gd name="T12" fmla="*/ 369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69" y="853"/>
                  </a:cubicBezTo>
                  <a:cubicBezTo>
                    <a:pt x="41" y="853"/>
                    <a:pt x="41" y="853"/>
                    <a:pt x="41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79"/>
            <p:cNvSpPr>
              <a:spLocks/>
            </p:cNvSpPr>
            <p:nvPr/>
          </p:nvSpPr>
          <p:spPr bwMode="auto">
            <a:xfrm>
              <a:off x="5090901" y="1921206"/>
              <a:ext cx="2010200" cy="4225930"/>
            </a:xfrm>
            <a:custGeom>
              <a:avLst/>
              <a:gdLst>
                <a:gd name="T0" fmla="*/ 36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6 w 401"/>
                <a:gd name="T7" fmla="*/ 0 h 843"/>
                <a:gd name="T8" fmla="*/ 364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4 w 401"/>
                <a:gd name="T15" fmla="*/ 843 h 843"/>
                <a:gd name="T16" fmla="*/ 36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6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4" y="843"/>
                  </a:cubicBezTo>
                  <a:lnTo>
                    <a:pt x="36" y="84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Oval 80"/>
            <p:cNvSpPr>
              <a:spLocks noChangeArrowheads="1"/>
            </p:cNvSpPr>
            <p:nvPr/>
          </p:nvSpPr>
          <p:spPr bwMode="auto">
            <a:xfrm>
              <a:off x="6063416" y="2101673"/>
              <a:ext cx="65170" cy="6015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Oval 81"/>
            <p:cNvSpPr>
              <a:spLocks noChangeArrowheads="1"/>
            </p:cNvSpPr>
            <p:nvPr/>
          </p:nvSpPr>
          <p:spPr bwMode="auto">
            <a:xfrm>
              <a:off x="6088479" y="2121725"/>
              <a:ext cx="15040" cy="150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Oval 82"/>
            <p:cNvSpPr>
              <a:spLocks noChangeArrowheads="1"/>
            </p:cNvSpPr>
            <p:nvPr/>
          </p:nvSpPr>
          <p:spPr bwMode="auto">
            <a:xfrm>
              <a:off x="6063416" y="2096658"/>
              <a:ext cx="65170" cy="60156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Oval 83"/>
            <p:cNvSpPr>
              <a:spLocks noChangeArrowheads="1"/>
            </p:cNvSpPr>
            <p:nvPr/>
          </p:nvSpPr>
          <p:spPr bwMode="auto">
            <a:xfrm>
              <a:off x="6088479" y="2116711"/>
              <a:ext cx="15040" cy="150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6078453" y="2106685"/>
              <a:ext cx="35092" cy="4010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Oval 85"/>
            <p:cNvSpPr>
              <a:spLocks noChangeArrowheads="1"/>
            </p:cNvSpPr>
            <p:nvPr/>
          </p:nvSpPr>
          <p:spPr bwMode="auto">
            <a:xfrm>
              <a:off x="6078453" y="2106685"/>
              <a:ext cx="35092" cy="4010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6083468" y="2116711"/>
              <a:ext cx="25066" cy="20052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6083468" y="2116711"/>
              <a:ext cx="25066" cy="20052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6093494" y="2121725"/>
              <a:ext cx="5015" cy="501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6093494" y="2121725"/>
              <a:ext cx="5015" cy="501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auto">
            <a:xfrm>
              <a:off x="5933079" y="5721034"/>
              <a:ext cx="325844" cy="325844"/>
            </a:xfrm>
            <a:prstGeom prst="ellipse">
              <a:avLst/>
            </a:prstGeom>
            <a:solidFill>
              <a:srgbClr val="D5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91"/>
            <p:cNvSpPr>
              <a:spLocks/>
            </p:cNvSpPr>
            <p:nvPr/>
          </p:nvSpPr>
          <p:spPr bwMode="auto">
            <a:xfrm>
              <a:off x="6013286" y="5801241"/>
              <a:ext cx="165430" cy="165430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211213" y="2527774"/>
              <a:ext cx="1769578" cy="309300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5231265" y="2547826"/>
              <a:ext cx="1729474" cy="305289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94"/>
            <p:cNvSpPr>
              <a:spLocks/>
            </p:cNvSpPr>
            <p:nvPr/>
          </p:nvSpPr>
          <p:spPr bwMode="auto">
            <a:xfrm>
              <a:off x="5943106" y="2247047"/>
              <a:ext cx="365948" cy="85222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13"/>
                    <a:pt x="69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95"/>
            <p:cNvSpPr>
              <a:spLocks/>
            </p:cNvSpPr>
            <p:nvPr/>
          </p:nvSpPr>
          <p:spPr bwMode="auto">
            <a:xfrm>
              <a:off x="5963157" y="2272114"/>
              <a:ext cx="325844" cy="35092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96"/>
            <p:cNvSpPr>
              <a:spLocks noChangeArrowheads="1"/>
            </p:cNvSpPr>
            <p:nvPr/>
          </p:nvSpPr>
          <p:spPr bwMode="auto">
            <a:xfrm>
              <a:off x="5822794" y="2262088"/>
              <a:ext cx="55145" cy="5514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5230813" y="2547938"/>
            <a:ext cx="1728216" cy="30540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14476" y="1905000"/>
            <a:ext cx="4363049" cy="6196261"/>
            <a:chOff x="3914476" y="1905000"/>
            <a:chExt cx="4363049" cy="6196261"/>
          </a:xfrm>
        </p:grpSpPr>
        <p:sp>
          <p:nvSpPr>
            <p:cNvPr id="3" name="Freeform 33"/>
            <p:cNvSpPr>
              <a:spLocks/>
            </p:cNvSpPr>
            <p:nvPr/>
          </p:nvSpPr>
          <p:spPr bwMode="auto">
            <a:xfrm>
              <a:off x="3914476" y="1905000"/>
              <a:ext cx="4363049" cy="619626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4"/>
            <p:cNvSpPr>
              <a:spLocks/>
            </p:cNvSpPr>
            <p:nvPr/>
          </p:nvSpPr>
          <p:spPr bwMode="auto">
            <a:xfrm>
              <a:off x="3940665" y="1925951"/>
              <a:ext cx="4315907" cy="6149119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056717" y="2156411"/>
              <a:ext cx="78569" cy="7856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6056717" y="2151176"/>
              <a:ext cx="78569" cy="7856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6072430" y="2166887"/>
              <a:ext cx="47142" cy="471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6082906" y="2177364"/>
              <a:ext cx="26189" cy="2618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6093380" y="2187838"/>
              <a:ext cx="5238" cy="523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972915" y="2177364"/>
              <a:ext cx="36665" cy="36665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4176363" y="2423540"/>
              <a:ext cx="3844509" cy="512776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4197314" y="2444491"/>
              <a:ext cx="3802609" cy="50858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5936248" y="7661290"/>
              <a:ext cx="324740" cy="329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6014816" y="7739854"/>
              <a:ext cx="167607" cy="167607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197350" y="2444750"/>
            <a:ext cx="3803904" cy="5084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99" y="1905001"/>
            <a:ext cx="1867152" cy="38100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227911" y="2330450"/>
            <a:ext cx="1655064" cy="28986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78468" y="235977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84406" y="2019354"/>
            <a:ext cx="4645530" cy="4229467"/>
            <a:chOff x="369044" y="1942733"/>
            <a:chExt cx="4645530" cy="42294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044" y="1942733"/>
              <a:ext cx="4645530" cy="42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73102" y="2485170"/>
              <a:ext cx="3767655" cy="20664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3286673" y="256179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2299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smtClean="0"/>
              <a:t>Tittle Here</a:t>
            </a:r>
            <a:endParaRPr lang="en-US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0368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Subtittle &amp; Slogan Here</a:t>
            </a: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6133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33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9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148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 smtClean="0"/>
              <a:t>Tittle Here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06012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Subtittle &amp; Slogan Here</a:t>
            </a: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9359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9359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 smtClean="0"/>
              <a:t>Full Image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283074" y="1904999"/>
            <a:ext cx="36393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8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283074" y="1904999"/>
            <a:ext cx="1462086" cy="153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912177" y="1904999"/>
            <a:ext cx="1462086" cy="153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 smtClean="0"/>
              <a:t>Image Here#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54864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Single Image#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382189" y="190195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159350" y="190195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6552" y="364569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382189" y="364569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671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9247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4383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7535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35464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899631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765322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629489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36576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1905000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924800" y="1905000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905000"/>
            <a:ext cx="1527048" cy="1527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433658" y="1905000"/>
            <a:ext cx="1527048" cy="1527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Team#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6D00-B51D-44F4-A3B9-C2DFF566A6B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CB08-6A54-4A6F-9C2D-8452F220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053" y="2648258"/>
            <a:ext cx="7642936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b="1" spc="6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酒 文 化 模 板</a:t>
            </a:r>
            <a:endParaRPr lang="en-US" sz="8000" b="1" spc="60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48424" y="4942780"/>
            <a:ext cx="1095149" cy="85061"/>
            <a:chOff x="5548426" y="3343939"/>
            <a:chExt cx="1095149" cy="85061"/>
          </a:xfrm>
        </p:grpSpPr>
        <p:sp>
          <p:nvSpPr>
            <p:cNvPr id="32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50444" y="3343939"/>
              <a:ext cx="85061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52462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54480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56498" y="3343939"/>
              <a:ext cx="85061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58514" y="3343939"/>
              <a:ext cx="85061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49505" y="2641469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MULTIPURPOSE PRESENTATION TEMPLATE</a:t>
            </a:r>
            <a:endParaRPr lang="en-US" sz="9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1" y="481203"/>
            <a:ext cx="2014878" cy="21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50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Creative Team Work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07127" y="1808373"/>
            <a:ext cx="507527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Service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2" name="Folded Corner 21"/>
          <p:cNvSpPr/>
          <p:nvPr/>
        </p:nvSpPr>
        <p:spPr>
          <a:xfrm flipV="1">
            <a:off x="8316420" y="3695698"/>
            <a:ext cx="457200" cy="1562101"/>
          </a:xfrm>
          <a:prstGeom prst="foldedCorner">
            <a:avLst>
              <a:gd name="adj" fmla="val 375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ded Corner 22"/>
          <p:cNvSpPr/>
          <p:nvPr/>
        </p:nvSpPr>
        <p:spPr>
          <a:xfrm flipV="1">
            <a:off x="8878176" y="3871137"/>
            <a:ext cx="457200" cy="1386663"/>
          </a:xfrm>
          <a:prstGeom prst="foldedCorner">
            <a:avLst>
              <a:gd name="adj" fmla="val 375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lded Corner 23"/>
          <p:cNvSpPr/>
          <p:nvPr/>
        </p:nvSpPr>
        <p:spPr>
          <a:xfrm flipV="1">
            <a:off x="9439932" y="3695699"/>
            <a:ext cx="457200" cy="1562101"/>
          </a:xfrm>
          <a:prstGeom prst="foldedCorner">
            <a:avLst>
              <a:gd name="adj" fmla="val 375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 flipV="1">
            <a:off x="10001688" y="4264539"/>
            <a:ext cx="457200" cy="993261"/>
          </a:xfrm>
          <a:prstGeom prst="foldedCorner">
            <a:avLst>
              <a:gd name="adj" fmla="val 375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/>
          <p:cNvSpPr/>
          <p:nvPr/>
        </p:nvSpPr>
        <p:spPr>
          <a:xfrm flipV="1">
            <a:off x="10563444" y="4105053"/>
            <a:ext cx="457200" cy="1152747"/>
          </a:xfrm>
          <a:prstGeom prst="foldedCorner">
            <a:avLst>
              <a:gd name="adj" fmla="val 3759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 flipV="1">
            <a:off x="11125200" y="4636677"/>
            <a:ext cx="457200" cy="621123"/>
          </a:xfrm>
          <a:prstGeom prst="foldedCorner">
            <a:avLst>
              <a:gd name="adj" fmla="val 375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316420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8878176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82%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9439932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0001688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563444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1125200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46%</a:t>
            </a:r>
            <a:endParaRPr lang="en-US" sz="9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07127" y="4195421"/>
            <a:ext cx="1594883" cy="97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2293" y="3853943"/>
            <a:ext cx="670376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45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r="12010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4360914" y="804991"/>
            <a:ext cx="3470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Creative Team Work Circular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4" name="Oval 3"/>
          <p:cNvSpPr/>
          <p:nvPr/>
        </p:nvSpPr>
        <p:spPr>
          <a:xfrm>
            <a:off x="2137706" y="2149551"/>
            <a:ext cx="421758" cy="421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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5291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 Rice</a:t>
            </a: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2" name="Oval 11"/>
          <p:cNvSpPr/>
          <p:nvPr/>
        </p:nvSpPr>
        <p:spPr>
          <a:xfrm>
            <a:off x="5003397" y="2149551"/>
            <a:ext cx="421758" cy="4217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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6673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Jones</a:t>
            </a: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6" name="Oval 15"/>
          <p:cNvSpPr/>
          <p:nvPr/>
        </p:nvSpPr>
        <p:spPr>
          <a:xfrm>
            <a:off x="10734779" y="2149551"/>
            <a:ext cx="421758" cy="4217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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0982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Perry</a:t>
            </a:r>
          </a:p>
          <a:p>
            <a:pPr algn="ctr">
              <a:lnSpc>
                <a:spcPct val="130000"/>
              </a:lnSpc>
            </a:pP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 algn="ctr">
              <a:lnSpc>
                <a:spcPct val="130000"/>
              </a:lnSpc>
            </a:pPr>
            <a:endParaRPr lang="en-US" sz="9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0" name="Oval 19"/>
          <p:cNvSpPr/>
          <p:nvPr/>
        </p:nvSpPr>
        <p:spPr>
          <a:xfrm>
            <a:off x="7869088" y="2149551"/>
            <a:ext cx="421758" cy="421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4904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03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328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Team Work CEO &amp; Member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1905000"/>
            <a:ext cx="18288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53600" y="1905000"/>
            <a:ext cx="18288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3733800"/>
            <a:ext cx="73152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45337" y="2103050"/>
            <a:ext cx="1730125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02937" y="2103050"/>
            <a:ext cx="1730125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08204" y="4098074"/>
            <a:ext cx="683319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Jonathan Ivy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V Founder 2014 –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4" name="Isosceles Triangle 3"/>
          <p:cNvSpPr/>
          <p:nvPr/>
        </p:nvSpPr>
        <p:spPr>
          <a:xfrm rot="16200000">
            <a:off x="6006907" y="2232838"/>
            <a:ext cx="95693" cy="8249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9664506" y="2232838"/>
            <a:ext cx="95693" cy="8249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200000">
            <a:off x="4174841" y="4254306"/>
            <a:ext cx="95693" cy="824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  <a:endParaRPr lang="en-US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</p:spTree>
    <p:extLst>
      <p:ext uri="{BB962C8B-B14F-4D97-AF65-F5344CB8AC3E}">
        <p14:creationId xmlns:p14="http://schemas.microsoft.com/office/powerpoint/2010/main" val="3466939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5004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222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Meet Our Member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274" y="4256704"/>
            <a:ext cx="559272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Enthusiastically drive installed base e-commerce vis-a-vis out-of-the-box resources. Assertively synthesize stand-alone catalysts for change via seamless manufactured products.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844331"/>
            <a:ext cx="1099981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</a:rPr>
              <a:t>JONATHAN CARTER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637307" y="2147773"/>
            <a:ext cx="289324" cy="10579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515154" y="2783829"/>
            <a:ext cx="289324" cy="4218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93001" y="2498648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70847" y="2285997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07695" y="3260420"/>
            <a:ext cx="548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3370" y="3260420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4422" y="3260420"/>
            <a:ext cx="7264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86733" y="3277911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71639" y="1898909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65692" y="2534071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3539" y="2228497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21385" y="199835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27332" y="4262795"/>
            <a:ext cx="559272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Enthusiastically drive installed base e-commerce vis-a-vis out-of-the-box resources. Assertively synthesize stand-alone catalysts for change via seamless manufactured products.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33658" y="3850422"/>
            <a:ext cx="954107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</a:rPr>
              <a:t>KYLER ENGLAND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461365" y="2647506"/>
            <a:ext cx="289324" cy="56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339212" y="2498648"/>
            <a:ext cx="289324" cy="7131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217059" y="2504739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1094905" y="2292088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331753" y="3266511"/>
            <a:ext cx="548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17428" y="3266511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98480" y="3266511"/>
            <a:ext cx="7264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10791" y="3284002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13117" y="2404708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271281" y="2228497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67597" y="2234588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045443" y="200444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  <a:endParaRPr lang="en-US" sz="8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58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Development Group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013550" y="2266510"/>
            <a:ext cx="433917" cy="440267"/>
            <a:chOff x="7013550" y="1905000"/>
            <a:chExt cx="433917" cy="440267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013550" y="1905000"/>
              <a:ext cx="433917" cy="440267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070700" y="1979084"/>
              <a:ext cx="332317" cy="300567"/>
            </a:xfrm>
            <a:custGeom>
              <a:avLst/>
              <a:gdLst/>
              <a:ahLst/>
              <a:cxnLst>
                <a:cxn ang="0">
                  <a:pos x="75" y="16"/>
                </a:cxn>
                <a:cxn ang="0">
                  <a:pos x="71" y="10"/>
                </a:cxn>
                <a:cxn ang="0">
                  <a:pos x="83" y="5"/>
                </a:cxn>
                <a:cxn ang="0">
                  <a:pos x="99" y="4"/>
                </a:cxn>
                <a:cxn ang="0">
                  <a:pos x="75" y="16"/>
                </a:cxn>
                <a:cxn ang="0">
                  <a:pos x="112" y="70"/>
                </a:cxn>
                <a:cxn ang="0">
                  <a:pos x="61" y="99"/>
                </a:cxn>
                <a:cxn ang="0">
                  <a:pos x="31" y="54"/>
                </a:cxn>
                <a:cxn ang="0">
                  <a:pos x="27" y="56"/>
                </a:cxn>
                <a:cxn ang="0">
                  <a:pos x="20" y="60"/>
                </a:cxn>
                <a:cxn ang="0">
                  <a:pos x="0" y="39"/>
                </a:cxn>
                <a:cxn ang="0">
                  <a:pos x="6" y="36"/>
                </a:cxn>
                <a:cxn ang="0">
                  <a:pos x="19" y="42"/>
                </a:cxn>
                <a:cxn ang="0">
                  <a:pos x="43" y="27"/>
                </a:cxn>
                <a:cxn ang="0">
                  <a:pos x="16" y="6"/>
                </a:cxn>
                <a:cxn ang="0">
                  <a:pos x="27" y="0"/>
                </a:cxn>
                <a:cxn ang="0">
                  <a:pos x="58" y="17"/>
                </a:cxn>
                <a:cxn ang="0">
                  <a:pos x="69" y="11"/>
                </a:cxn>
                <a:cxn ang="0">
                  <a:pos x="75" y="20"/>
                </a:cxn>
                <a:cxn ang="0">
                  <a:pos x="100" y="5"/>
                </a:cxn>
                <a:cxn ang="0">
                  <a:pos x="91" y="18"/>
                </a:cxn>
                <a:cxn ang="0">
                  <a:pos x="88" y="21"/>
                </a:cxn>
                <a:cxn ang="0">
                  <a:pos x="112" y="70"/>
                </a:cxn>
                <a:cxn ang="0">
                  <a:pos x="57" y="24"/>
                </a:cxn>
                <a:cxn ang="0">
                  <a:pos x="61" y="28"/>
                </a:cxn>
                <a:cxn ang="0">
                  <a:pos x="64" y="24"/>
                </a:cxn>
                <a:cxn ang="0">
                  <a:pos x="61" y="20"/>
                </a:cxn>
                <a:cxn ang="0">
                  <a:pos x="57" y="24"/>
                </a:cxn>
                <a:cxn ang="0">
                  <a:pos x="47" y="30"/>
                </a:cxn>
                <a:cxn ang="0">
                  <a:pos x="50" y="34"/>
                </a:cxn>
                <a:cxn ang="0">
                  <a:pos x="54" y="30"/>
                </a:cxn>
                <a:cxn ang="0">
                  <a:pos x="50" y="27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40" y="40"/>
                </a:cxn>
                <a:cxn ang="0">
                  <a:pos x="44" y="37"/>
                </a:cxn>
                <a:cxn ang="0">
                  <a:pos x="40" y="33"/>
                </a:cxn>
                <a:cxn ang="0">
                  <a:pos x="37" y="37"/>
                </a:cxn>
                <a:cxn ang="0">
                  <a:pos x="88" y="21"/>
                </a:cxn>
                <a:cxn ang="0">
                  <a:pos x="68" y="34"/>
                </a:cxn>
                <a:cxn ang="0">
                  <a:pos x="68" y="70"/>
                </a:cxn>
                <a:cxn ang="0">
                  <a:pos x="57" y="76"/>
                </a:cxn>
                <a:cxn ang="0">
                  <a:pos x="52" y="43"/>
                </a:cxn>
                <a:cxn ang="0">
                  <a:pos x="32" y="53"/>
                </a:cxn>
                <a:cxn ang="0">
                  <a:pos x="60" y="91"/>
                </a:cxn>
                <a:cxn ang="0">
                  <a:pos x="107" y="64"/>
                </a:cxn>
                <a:cxn ang="0">
                  <a:pos x="88" y="21"/>
                </a:cxn>
              </a:cxnLst>
              <a:rect l="0" t="0" r="r" b="b"/>
              <a:pathLst>
                <a:path w="117" h="105">
                  <a:moveTo>
                    <a:pt x="75" y="1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7" y="7"/>
                    <a:pt x="80" y="5"/>
                    <a:pt x="83" y="5"/>
                  </a:cubicBezTo>
                  <a:cubicBezTo>
                    <a:pt x="87" y="4"/>
                    <a:pt x="96" y="1"/>
                    <a:pt x="99" y="4"/>
                  </a:cubicBezTo>
                  <a:lnTo>
                    <a:pt x="75" y="16"/>
                  </a:lnTo>
                  <a:close/>
                  <a:moveTo>
                    <a:pt x="112" y="70"/>
                  </a:moveTo>
                  <a:cubicBezTo>
                    <a:pt x="106" y="92"/>
                    <a:pt x="83" y="105"/>
                    <a:pt x="61" y="99"/>
                  </a:cubicBezTo>
                  <a:cubicBezTo>
                    <a:pt x="41" y="93"/>
                    <a:pt x="28" y="74"/>
                    <a:pt x="31" y="54"/>
                  </a:cubicBezTo>
                  <a:cubicBezTo>
                    <a:pt x="28" y="55"/>
                    <a:pt x="27" y="56"/>
                    <a:pt x="27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2" y="40"/>
                    <a:pt x="31" y="34"/>
                    <a:pt x="43" y="2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2" y="15"/>
                    <a:pt x="66" y="13"/>
                    <a:pt x="69" y="1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1" y="9"/>
                    <a:pt x="94" y="16"/>
                    <a:pt x="91" y="18"/>
                  </a:cubicBezTo>
                  <a:cubicBezTo>
                    <a:pt x="90" y="19"/>
                    <a:pt x="89" y="20"/>
                    <a:pt x="88" y="21"/>
                  </a:cubicBezTo>
                  <a:cubicBezTo>
                    <a:pt x="107" y="29"/>
                    <a:pt x="117" y="49"/>
                    <a:pt x="112" y="70"/>
                  </a:cubicBezTo>
                  <a:close/>
                  <a:moveTo>
                    <a:pt x="57" y="24"/>
                  </a:moveTo>
                  <a:cubicBezTo>
                    <a:pt x="57" y="26"/>
                    <a:pt x="59" y="28"/>
                    <a:pt x="61" y="28"/>
                  </a:cubicBezTo>
                  <a:cubicBezTo>
                    <a:pt x="63" y="28"/>
                    <a:pt x="64" y="26"/>
                    <a:pt x="64" y="24"/>
                  </a:cubicBezTo>
                  <a:cubicBezTo>
                    <a:pt x="64" y="22"/>
                    <a:pt x="63" y="20"/>
                    <a:pt x="61" y="20"/>
                  </a:cubicBezTo>
                  <a:cubicBezTo>
                    <a:pt x="59" y="20"/>
                    <a:pt x="57" y="22"/>
                    <a:pt x="57" y="24"/>
                  </a:cubicBezTo>
                  <a:close/>
                  <a:moveTo>
                    <a:pt x="47" y="30"/>
                  </a:moveTo>
                  <a:cubicBezTo>
                    <a:pt x="47" y="32"/>
                    <a:pt x="48" y="34"/>
                    <a:pt x="50" y="34"/>
                  </a:cubicBezTo>
                  <a:cubicBezTo>
                    <a:pt x="52" y="34"/>
                    <a:pt x="54" y="32"/>
                    <a:pt x="54" y="30"/>
                  </a:cubicBezTo>
                  <a:cubicBezTo>
                    <a:pt x="54" y="28"/>
                    <a:pt x="52" y="27"/>
                    <a:pt x="50" y="27"/>
                  </a:cubicBezTo>
                  <a:cubicBezTo>
                    <a:pt x="48" y="27"/>
                    <a:pt x="47" y="28"/>
                    <a:pt x="47" y="30"/>
                  </a:cubicBezTo>
                  <a:close/>
                  <a:moveTo>
                    <a:pt x="37" y="37"/>
                  </a:moveTo>
                  <a:cubicBezTo>
                    <a:pt x="37" y="39"/>
                    <a:pt x="38" y="40"/>
                    <a:pt x="40" y="40"/>
                  </a:cubicBezTo>
                  <a:cubicBezTo>
                    <a:pt x="42" y="40"/>
                    <a:pt x="44" y="39"/>
                    <a:pt x="44" y="37"/>
                  </a:cubicBezTo>
                  <a:cubicBezTo>
                    <a:pt x="44" y="35"/>
                    <a:pt x="42" y="33"/>
                    <a:pt x="40" y="33"/>
                  </a:cubicBezTo>
                  <a:cubicBezTo>
                    <a:pt x="38" y="33"/>
                    <a:pt x="37" y="35"/>
                    <a:pt x="37" y="37"/>
                  </a:cubicBezTo>
                  <a:close/>
                  <a:moveTo>
                    <a:pt x="88" y="21"/>
                  </a:moveTo>
                  <a:cubicBezTo>
                    <a:pt x="83" y="25"/>
                    <a:pt x="76" y="29"/>
                    <a:pt x="68" y="34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7"/>
                    <a:pt x="37" y="51"/>
                    <a:pt x="32" y="53"/>
                  </a:cubicBezTo>
                  <a:cubicBezTo>
                    <a:pt x="31" y="70"/>
                    <a:pt x="43" y="86"/>
                    <a:pt x="60" y="91"/>
                  </a:cubicBezTo>
                  <a:cubicBezTo>
                    <a:pt x="81" y="96"/>
                    <a:pt x="102" y="85"/>
                    <a:pt x="107" y="64"/>
                  </a:cubicBezTo>
                  <a:cubicBezTo>
                    <a:pt x="112" y="47"/>
                    <a:pt x="103" y="29"/>
                    <a:pt x="8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504617" y="2371227"/>
            <a:ext cx="957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WORK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011434" y="3003948"/>
            <a:ext cx="436033" cy="440267"/>
            <a:chOff x="7351183" y="2004484"/>
            <a:chExt cx="436033" cy="440267"/>
          </a:xfrm>
        </p:grpSpPr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7351183" y="2004484"/>
              <a:ext cx="436033" cy="440267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7395633" y="2103968"/>
              <a:ext cx="338667" cy="230717"/>
            </a:xfrm>
            <a:custGeom>
              <a:avLst/>
              <a:gdLst/>
              <a:ahLst/>
              <a:cxnLst>
                <a:cxn ang="0">
                  <a:pos x="86" y="36"/>
                </a:cxn>
                <a:cxn ang="0">
                  <a:pos x="86" y="6"/>
                </a:cxn>
                <a:cxn ang="0">
                  <a:pos x="118" y="65"/>
                </a:cxn>
                <a:cxn ang="0">
                  <a:pos x="106" y="63"/>
                </a:cxn>
                <a:cxn ang="0">
                  <a:pos x="89" y="65"/>
                </a:cxn>
                <a:cxn ang="0">
                  <a:pos x="77" y="63"/>
                </a:cxn>
                <a:cxn ang="0">
                  <a:pos x="60" y="65"/>
                </a:cxn>
                <a:cxn ang="0">
                  <a:pos x="48" y="63"/>
                </a:cxn>
                <a:cxn ang="0">
                  <a:pos x="32" y="65"/>
                </a:cxn>
                <a:cxn ang="0">
                  <a:pos x="19" y="63"/>
                </a:cxn>
                <a:cxn ang="0">
                  <a:pos x="10" y="69"/>
                </a:cxn>
                <a:cxn ang="0">
                  <a:pos x="5" y="76"/>
                </a:cxn>
                <a:cxn ang="0">
                  <a:pos x="46" y="73"/>
                </a:cxn>
                <a:cxn ang="0">
                  <a:pos x="104" y="73"/>
                </a:cxn>
                <a:cxn ang="0">
                  <a:pos x="119" y="65"/>
                </a:cxn>
                <a:cxn ang="0">
                  <a:pos x="118" y="53"/>
                </a:cxn>
                <a:cxn ang="0">
                  <a:pos x="106" y="52"/>
                </a:cxn>
                <a:cxn ang="0">
                  <a:pos x="89" y="53"/>
                </a:cxn>
                <a:cxn ang="0">
                  <a:pos x="77" y="51"/>
                </a:cxn>
                <a:cxn ang="0">
                  <a:pos x="60" y="53"/>
                </a:cxn>
                <a:cxn ang="0">
                  <a:pos x="48" y="51"/>
                </a:cxn>
                <a:cxn ang="0">
                  <a:pos x="32" y="53"/>
                </a:cxn>
                <a:cxn ang="0">
                  <a:pos x="19" y="51"/>
                </a:cxn>
                <a:cxn ang="0">
                  <a:pos x="10" y="57"/>
                </a:cxn>
                <a:cxn ang="0">
                  <a:pos x="5" y="64"/>
                </a:cxn>
                <a:cxn ang="0">
                  <a:pos x="46" y="61"/>
                </a:cxn>
                <a:cxn ang="0">
                  <a:pos x="104" y="61"/>
                </a:cxn>
                <a:cxn ang="0">
                  <a:pos x="119" y="54"/>
                </a:cxn>
                <a:cxn ang="0">
                  <a:pos x="106" y="40"/>
                </a:cxn>
                <a:cxn ang="0">
                  <a:pos x="15" y="12"/>
                </a:cxn>
                <a:cxn ang="0">
                  <a:pos x="17" y="25"/>
                </a:cxn>
                <a:cxn ang="0">
                  <a:pos x="5" y="47"/>
                </a:cxn>
                <a:cxn ang="0">
                  <a:pos x="15" y="53"/>
                </a:cxn>
                <a:cxn ang="0">
                  <a:pos x="18" y="48"/>
                </a:cxn>
                <a:cxn ang="0">
                  <a:pos x="45" y="52"/>
                </a:cxn>
                <a:cxn ang="0">
                  <a:pos x="46" y="48"/>
                </a:cxn>
                <a:cxn ang="0">
                  <a:pos x="73" y="52"/>
                </a:cxn>
                <a:cxn ang="0">
                  <a:pos x="75" y="48"/>
                </a:cxn>
                <a:cxn ang="0">
                  <a:pos x="102" y="52"/>
                </a:cxn>
                <a:cxn ang="0">
                  <a:pos x="104" y="48"/>
                </a:cxn>
                <a:cxn ang="0">
                  <a:pos x="119" y="50"/>
                </a:cxn>
                <a:cxn ang="0">
                  <a:pos x="106" y="40"/>
                </a:cxn>
              </a:cxnLst>
              <a:rect l="0" t="0" r="r" b="b"/>
              <a:pathLst>
                <a:path w="119" h="81">
                  <a:moveTo>
                    <a:pt x="101" y="21"/>
                  </a:moveTo>
                  <a:cubicBezTo>
                    <a:pt x="101" y="29"/>
                    <a:pt x="94" y="36"/>
                    <a:pt x="86" y="36"/>
                  </a:cubicBezTo>
                  <a:cubicBezTo>
                    <a:pt x="78" y="36"/>
                    <a:pt x="71" y="29"/>
                    <a:pt x="71" y="21"/>
                  </a:cubicBezTo>
                  <a:cubicBezTo>
                    <a:pt x="71" y="12"/>
                    <a:pt x="78" y="6"/>
                    <a:pt x="86" y="6"/>
                  </a:cubicBezTo>
                  <a:cubicBezTo>
                    <a:pt x="94" y="6"/>
                    <a:pt x="101" y="12"/>
                    <a:pt x="101" y="21"/>
                  </a:cubicBezTo>
                  <a:close/>
                  <a:moveTo>
                    <a:pt x="118" y="65"/>
                  </a:moveTo>
                  <a:cubicBezTo>
                    <a:pt x="113" y="63"/>
                    <a:pt x="107" y="61"/>
                    <a:pt x="106" y="62"/>
                  </a:cubicBezTo>
                  <a:cubicBezTo>
                    <a:pt x="106" y="62"/>
                    <a:pt x="106" y="63"/>
                    <a:pt x="106" y="63"/>
                  </a:cubicBezTo>
                  <a:cubicBezTo>
                    <a:pt x="106" y="65"/>
                    <a:pt x="105" y="66"/>
                    <a:pt x="104" y="67"/>
                  </a:cubicBezTo>
                  <a:cubicBezTo>
                    <a:pt x="101" y="69"/>
                    <a:pt x="96" y="67"/>
                    <a:pt x="89" y="65"/>
                  </a:cubicBezTo>
                  <a:cubicBezTo>
                    <a:pt x="85" y="63"/>
                    <a:pt x="79" y="61"/>
                    <a:pt x="77" y="62"/>
                  </a:cubicBezTo>
                  <a:cubicBezTo>
                    <a:pt x="77" y="62"/>
                    <a:pt x="77" y="63"/>
                    <a:pt x="77" y="63"/>
                  </a:cubicBezTo>
                  <a:cubicBezTo>
                    <a:pt x="77" y="65"/>
                    <a:pt x="76" y="66"/>
                    <a:pt x="75" y="67"/>
                  </a:cubicBezTo>
                  <a:cubicBezTo>
                    <a:pt x="72" y="69"/>
                    <a:pt x="67" y="67"/>
                    <a:pt x="60" y="65"/>
                  </a:cubicBezTo>
                  <a:cubicBezTo>
                    <a:pt x="56" y="63"/>
                    <a:pt x="50" y="61"/>
                    <a:pt x="48" y="62"/>
                  </a:cubicBezTo>
                  <a:cubicBezTo>
                    <a:pt x="48" y="62"/>
                    <a:pt x="48" y="63"/>
                    <a:pt x="48" y="63"/>
                  </a:cubicBezTo>
                  <a:cubicBezTo>
                    <a:pt x="48" y="65"/>
                    <a:pt x="47" y="66"/>
                    <a:pt x="46" y="67"/>
                  </a:cubicBezTo>
                  <a:cubicBezTo>
                    <a:pt x="44" y="69"/>
                    <a:pt x="38" y="67"/>
                    <a:pt x="32" y="65"/>
                  </a:cubicBezTo>
                  <a:cubicBezTo>
                    <a:pt x="27" y="63"/>
                    <a:pt x="21" y="61"/>
                    <a:pt x="20" y="62"/>
                  </a:cubicBezTo>
                  <a:cubicBezTo>
                    <a:pt x="19" y="62"/>
                    <a:pt x="19" y="63"/>
                    <a:pt x="19" y="63"/>
                  </a:cubicBezTo>
                  <a:cubicBezTo>
                    <a:pt x="19" y="65"/>
                    <a:pt x="19" y="66"/>
                    <a:pt x="17" y="67"/>
                  </a:cubicBezTo>
                  <a:cubicBezTo>
                    <a:pt x="16" y="69"/>
                    <a:pt x="13" y="69"/>
                    <a:pt x="10" y="69"/>
                  </a:cubicBezTo>
                  <a:cubicBezTo>
                    <a:pt x="8" y="69"/>
                    <a:pt x="7" y="69"/>
                    <a:pt x="5" y="69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3" y="77"/>
                    <a:pt x="18" y="77"/>
                    <a:pt x="18" y="73"/>
                  </a:cubicBezTo>
                  <a:cubicBezTo>
                    <a:pt x="18" y="63"/>
                    <a:pt x="46" y="81"/>
                    <a:pt x="46" y="73"/>
                  </a:cubicBezTo>
                  <a:cubicBezTo>
                    <a:pt x="46" y="63"/>
                    <a:pt x="75" y="81"/>
                    <a:pt x="75" y="73"/>
                  </a:cubicBezTo>
                  <a:cubicBezTo>
                    <a:pt x="75" y="63"/>
                    <a:pt x="104" y="81"/>
                    <a:pt x="104" y="73"/>
                  </a:cubicBezTo>
                  <a:cubicBezTo>
                    <a:pt x="104" y="67"/>
                    <a:pt x="111" y="70"/>
                    <a:pt x="119" y="72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5"/>
                    <a:pt x="118" y="65"/>
                    <a:pt x="118" y="65"/>
                  </a:cubicBezTo>
                  <a:close/>
                  <a:moveTo>
                    <a:pt x="118" y="53"/>
                  </a:moveTo>
                  <a:cubicBezTo>
                    <a:pt x="113" y="52"/>
                    <a:pt x="107" y="50"/>
                    <a:pt x="106" y="51"/>
                  </a:cubicBezTo>
                  <a:cubicBezTo>
                    <a:pt x="106" y="51"/>
                    <a:pt x="106" y="51"/>
                    <a:pt x="106" y="52"/>
                  </a:cubicBezTo>
                  <a:cubicBezTo>
                    <a:pt x="106" y="53"/>
                    <a:pt x="105" y="54"/>
                    <a:pt x="104" y="55"/>
                  </a:cubicBezTo>
                  <a:cubicBezTo>
                    <a:pt x="101" y="57"/>
                    <a:pt x="96" y="55"/>
                    <a:pt x="89" y="53"/>
                  </a:cubicBezTo>
                  <a:cubicBezTo>
                    <a:pt x="85" y="52"/>
                    <a:pt x="79" y="50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3"/>
                    <a:pt x="76" y="54"/>
                    <a:pt x="75" y="55"/>
                  </a:cubicBezTo>
                  <a:cubicBezTo>
                    <a:pt x="72" y="57"/>
                    <a:pt x="67" y="55"/>
                    <a:pt x="60" y="53"/>
                  </a:cubicBezTo>
                  <a:cubicBezTo>
                    <a:pt x="56" y="52"/>
                    <a:pt x="50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7" y="54"/>
                    <a:pt x="46" y="55"/>
                  </a:cubicBezTo>
                  <a:cubicBezTo>
                    <a:pt x="44" y="57"/>
                    <a:pt x="38" y="55"/>
                    <a:pt x="32" y="53"/>
                  </a:cubicBezTo>
                  <a:cubicBezTo>
                    <a:pt x="27" y="52"/>
                    <a:pt x="21" y="50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3"/>
                    <a:pt x="19" y="55"/>
                    <a:pt x="17" y="56"/>
                  </a:cubicBezTo>
                  <a:cubicBezTo>
                    <a:pt x="16" y="57"/>
                    <a:pt x="13" y="57"/>
                    <a:pt x="10" y="57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3" y="65"/>
                    <a:pt x="18" y="65"/>
                    <a:pt x="18" y="61"/>
                  </a:cubicBezTo>
                  <a:cubicBezTo>
                    <a:pt x="18" y="51"/>
                    <a:pt x="46" y="71"/>
                    <a:pt x="46" y="61"/>
                  </a:cubicBezTo>
                  <a:cubicBezTo>
                    <a:pt x="46" y="51"/>
                    <a:pt x="75" y="71"/>
                    <a:pt x="75" y="61"/>
                  </a:cubicBezTo>
                  <a:cubicBezTo>
                    <a:pt x="75" y="51"/>
                    <a:pt x="104" y="71"/>
                    <a:pt x="104" y="61"/>
                  </a:cubicBezTo>
                  <a:cubicBezTo>
                    <a:pt x="104" y="55"/>
                    <a:pt x="111" y="58"/>
                    <a:pt x="119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8" y="53"/>
                    <a:pt x="118" y="53"/>
                  </a:cubicBezTo>
                  <a:close/>
                  <a:moveTo>
                    <a:pt x="106" y="40"/>
                  </a:moveTo>
                  <a:cubicBezTo>
                    <a:pt x="102" y="43"/>
                    <a:pt x="86" y="56"/>
                    <a:pt x="65" y="28"/>
                  </a:cubicBezTo>
                  <a:cubicBezTo>
                    <a:pt x="45" y="0"/>
                    <a:pt x="15" y="12"/>
                    <a:pt x="15" y="12"/>
                  </a:cubicBezTo>
                  <a:cubicBezTo>
                    <a:pt x="15" y="12"/>
                    <a:pt x="0" y="17"/>
                    <a:pt x="5" y="24"/>
                  </a:cubicBezTo>
                  <a:cubicBezTo>
                    <a:pt x="9" y="30"/>
                    <a:pt x="17" y="25"/>
                    <a:pt x="17" y="25"/>
                  </a:cubicBezTo>
                  <a:cubicBezTo>
                    <a:pt x="36" y="14"/>
                    <a:pt x="49" y="29"/>
                    <a:pt x="49" y="29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0" y="54"/>
                    <a:pt x="13" y="54"/>
                    <a:pt x="15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6" y="50"/>
                    <a:pt x="17" y="49"/>
                    <a:pt x="18" y="48"/>
                  </a:cubicBezTo>
                  <a:cubicBezTo>
                    <a:pt x="20" y="46"/>
                    <a:pt x="26" y="48"/>
                    <a:pt x="33" y="50"/>
                  </a:cubicBezTo>
                  <a:cubicBezTo>
                    <a:pt x="37" y="51"/>
                    <a:pt x="43" y="53"/>
                    <a:pt x="45" y="52"/>
                  </a:cubicBezTo>
                  <a:cubicBezTo>
                    <a:pt x="45" y="52"/>
                    <a:pt x="45" y="52"/>
                    <a:pt x="45" y="51"/>
                  </a:cubicBezTo>
                  <a:cubicBezTo>
                    <a:pt x="45" y="50"/>
                    <a:pt x="46" y="49"/>
                    <a:pt x="46" y="48"/>
                  </a:cubicBezTo>
                  <a:cubicBezTo>
                    <a:pt x="49" y="46"/>
                    <a:pt x="55" y="48"/>
                    <a:pt x="61" y="50"/>
                  </a:cubicBezTo>
                  <a:cubicBezTo>
                    <a:pt x="66" y="51"/>
                    <a:pt x="72" y="53"/>
                    <a:pt x="73" y="52"/>
                  </a:cubicBezTo>
                  <a:cubicBezTo>
                    <a:pt x="73" y="52"/>
                    <a:pt x="74" y="52"/>
                    <a:pt x="74" y="51"/>
                  </a:cubicBezTo>
                  <a:cubicBezTo>
                    <a:pt x="74" y="50"/>
                    <a:pt x="75" y="49"/>
                    <a:pt x="75" y="48"/>
                  </a:cubicBezTo>
                  <a:cubicBezTo>
                    <a:pt x="78" y="46"/>
                    <a:pt x="84" y="48"/>
                    <a:pt x="90" y="50"/>
                  </a:cubicBezTo>
                  <a:cubicBezTo>
                    <a:pt x="95" y="51"/>
                    <a:pt x="101" y="53"/>
                    <a:pt x="102" y="52"/>
                  </a:cubicBezTo>
                  <a:cubicBezTo>
                    <a:pt x="102" y="52"/>
                    <a:pt x="102" y="52"/>
                    <a:pt x="102" y="51"/>
                  </a:cubicBezTo>
                  <a:cubicBezTo>
                    <a:pt x="102" y="50"/>
                    <a:pt x="103" y="49"/>
                    <a:pt x="104" y="48"/>
                  </a:cubicBezTo>
                  <a:cubicBezTo>
                    <a:pt x="107" y="46"/>
                    <a:pt x="112" y="48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5" y="38"/>
                    <a:pt x="110" y="38"/>
                    <a:pt x="106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497210" y="3103432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SPORT DAY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187933" y="2266510"/>
            <a:ext cx="433917" cy="440267"/>
            <a:chOff x="9311217" y="2004484"/>
            <a:chExt cx="433917" cy="440267"/>
          </a:xfrm>
        </p:grpSpPr>
        <p:sp>
          <p:nvSpPr>
            <p:cNvPr id="67" name="Rectangle 75"/>
            <p:cNvSpPr>
              <a:spLocks noChangeArrowheads="1"/>
            </p:cNvSpPr>
            <p:nvPr/>
          </p:nvSpPr>
          <p:spPr bwMode="auto">
            <a:xfrm>
              <a:off x="9311217" y="2004484"/>
              <a:ext cx="433917" cy="440267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9" name="Freeform 77"/>
            <p:cNvSpPr>
              <a:spLocks noEditPoints="1"/>
            </p:cNvSpPr>
            <p:nvPr/>
          </p:nvSpPr>
          <p:spPr bwMode="auto">
            <a:xfrm>
              <a:off x="9370483" y="2110318"/>
              <a:ext cx="336550" cy="220133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58" y="65"/>
                </a:cxn>
                <a:cxn ang="0">
                  <a:pos x="30" y="38"/>
                </a:cxn>
                <a:cxn ang="0">
                  <a:pos x="58" y="10"/>
                </a:cxn>
                <a:cxn ang="0">
                  <a:pos x="86" y="38"/>
                </a:cxn>
                <a:cxn ang="0">
                  <a:pos x="95" y="38"/>
                </a:cxn>
                <a:cxn ang="0">
                  <a:pos x="58" y="75"/>
                </a:cxn>
                <a:cxn ang="0">
                  <a:pos x="20" y="38"/>
                </a:cxn>
                <a:cxn ang="0">
                  <a:pos x="58" y="0"/>
                </a:cxn>
                <a:cxn ang="0">
                  <a:pos x="95" y="38"/>
                </a:cxn>
                <a:cxn ang="0">
                  <a:pos x="89" y="38"/>
                </a:cxn>
                <a:cxn ang="0">
                  <a:pos x="58" y="6"/>
                </a:cxn>
                <a:cxn ang="0">
                  <a:pos x="27" y="38"/>
                </a:cxn>
                <a:cxn ang="0">
                  <a:pos x="58" y="69"/>
                </a:cxn>
                <a:cxn ang="0">
                  <a:pos x="89" y="38"/>
                </a:cxn>
                <a:cxn ang="0">
                  <a:pos x="100" y="1"/>
                </a:cxn>
                <a:cxn ang="0">
                  <a:pos x="100" y="77"/>
                </a:cxn>
                <a:cxn ang="0">
                  <a:pos x="103" y="48"/>
                </a:cxn>
                <a:cxn ang="0">
                  <a:pos x="100" y="1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5"/>
                </a:cxn>
                <a:cxn ang="0">
                  <a:pos x="7" y="24"/>
                </a:cxn>
                <a:cxn ang="0">
                  <a:pos x="7" y="47"/>
                </a:cxn>
                <a:cxn ang="0">
                  <a:pos x="5" y="65"/>
                </a:cxn>
                <a:cxn ang="0">
                  <a:pos x="9" y="76"/>
                </a:cxn>
                <a:cxn ang="0">
                  <a:pos x="13" y="65"/>
                </a:cxn>
                <a:cxn ang="0">
                  <a:pos x="10" y="47"/>
                </a:cxn>
                <a:cxn ang="0">
                  <a:pos x="10" y="24"/>
                </a:cxn>
                <a:cxn ang="0">
                  <a:pos x="15" y="22"/>
                </a:cxn>
                <a:cxn ang="0">
                  <a:pos x="18" y="15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14" y="15"/>
                </a:cxn>
              </a:cxnLst>
              <a:rect l="0" t="0" r="r" b="b"/>
              <a:pathLst>
                <a:path w="119" h="77">
                  <a:moveTo>
                    <a:pt x="86" y="38"/>
                  </a:moveTo>
                  <a:cubicBezTo>
                    <a:pt x="86" y="53"/>
                    <a:pt x="73" y="65"/>
                    <a:pt x="58" y="65"/>
                  </a:cubicBezTo>
                  <a:cubicBezTo>
                    <a:pt x="42" y="65"/>
                    <a:pt x="30" y="53"/>
                    <a:pt x="30" y="38"/>
                  </a:cubicBezTo>
                  <a:cubicBezTo>
                    <a:pt x="30" y="22"/>
                    <a:pt x="42" y="10"/>
                    <a:pt x="58" y="10"/>
                  </a:cubicBezTo>
                  <a:cubicBezTo>
                    <a:pt x="73" y="10"/>
                    <a:pt x="86" y="22"/>
                    <a:pt x="86" y="38"/>
                  </a:cubicBezTo>
                  <a:close/>
                  <a:moveTo>
                    <a:pt x="95" y="38"/>
                  </a:moveTo>
                  <a:cubicBezTo>
                    <a:pt x="95" y="58"/>
                    <a:pt x="79" y="75"/>
                    <a:pt x="58" y="75"/>
                  </a:cubicBezTo>
                  <a:cubicBezTo>
                    <a:pt x="37" y="75"/>
                    <a:pt x="20" y="58"/>
                    <a:pt x="20" y="38"/>
                  </a:cubicBezTo>
                  <a:cubicBezTo>
                    <a:pt x="20" y="17"/>
                    <a:pt x="37" y="0"/>
                    <a:pt x="58" y="0"/>
                  </a:cubicBezTo>
                  <a:cubicBezTo>
                    <a:pt x="79" y="0"/>
                    <a:pt x="95" y="17"/>
                    <a:pt x="95" y="38"/>
                  </a:cubicBezTo>
                  <a:close/>
                  <a:moveTo>
                    <a:pt x="89" y="38"/>
                  </a:moveTo>
                  <a:cubicBezTo>
                    <a:pt x="89" y="20"/>
                    <a:pt x="75" y="6"/>
                    <a:pt x="58" y="6"/>
                  </a:cubicBezTo>
                  <a:cubicBezTo>
                    <a:pt x="41" y="6"/>
                    <a:pt x="27" y="20"/>
                    <a:pt x="27" y="38"/>
                  </a:cubicBezTo>
                  <a:cubicBezTo>
                    <a:pt x="27" y="55"/>
                    <a:pt x="41" y="69"/>
                    <a:pt x="58" y="69"/>
                  </a:cubicBezTo>
                  <a:cubicBezTo>
                    <a:pt x="75" y="69"/>
                    <a:pt x="89" y="55"/>
                    <a:pt x="89" y="38"/>
                  </a:cubicBezTo>
                  <a:close/>
                  <a:moveTo>
                    <a:pt x="100" y="1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10" y="77"/>
                    <a:pt x="103" y="48"/>
                    <a:pt x="103" y="48"/>
                  </a:cubicBezTo>
                  <a:cubicBezTo>
                    <a:pt x="119" y="20"/>
                    <a:pt x="100" y="1"/>
                    <a:pt x="100" y="1"/>
                  </a:cubicBezTo>
                  <a:close/>
                  <a:moveTo>
                    <a:pt x="14" y="15"/>
                  </a:moveTo>
                  <a:cubicBezTo>
                    <a:pt x="14" y="15"/>
                    <a:pt x="13" y="15"/>
                    <a:pt x="10" y="1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3" y="16"/>
                    <a:pt x="3" y="1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1" y="24"/>
                    <a:pt x="7" y="24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51"/>
                    <a:pt x="5" y="59"/>
                    <a:pt x="5" y="65"/>
                  </a:cubicBezTo>
                  <a:cubicBezTo>
                    <a:pt x="5" y="75"/>
                    <a:pt x="7" y="76"/>
                    <a:pt x="9" y="76"/>
                  </a:cubicBezTo>
                  <a:cubicBezTo>
                    <a:pt x="11" y="76"/>
                    <a:pt x="13" y="75"/>
                    <a:pt x="13" y="65"/>
                  </a:cubicBezTo>
                  <a:cubicBezTo>
                    <a:pt x="13" y="58"/>
                    <a:pt x="11" y="51"/>
                    <a:pt x="10" y="4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4" y="23"/>
                    <a:pt x="15" y="22"/>
                  </a:cubicBezTo>
                  <a:cubicBezTo>
                    <a:pt x="18" y="19"/>
                    <a:pt x="18" y="15"/>
                    <a:pt x="18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684292" y="2366994"/>
            <a:ext cx="10967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EVENT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9187933" y="3003948"/>
            <a:ext cx="433917" cy="440267"/>
            <a:chOff x="1468967" y="2004484"/>
            <a:chExt cx="433917" cy="440267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1468967" y="2004484"/>
              <a:ext cx="433917" cy="440267"/>
            </a:xfrm>
            <a:prstGeom prst="round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4" name="Freeform 25"/>
            <p:cNvSpPr>
              <a:spLocks noEditPoints="1"/>
            </p:cNvSpPr>
            <p:nvPr/>
          </p:nvSpPr>
          <p:spPr bwMode="auto">
            <a:xfrm>
              <a:off x="1532467" y="2112434"/>
              <a:ext cx="313267" cy="213783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13" y="14"/>
                </a:cxn>
                <a:cxn ang="0">
                  <a:pos x="27" y="1"/>
                </a:cxn>
                <a:cxn ang="0">
                  <a:pos x="33" y="2"/>
                </a:cxn>
                <a:cxn ang="0">
                  <a:pos x="28" y="3"/>
                </a:cxn>
                <a:cxn ang="0">
                  <a:pos x="18" y="14"/>
                </a:cxn>
                <a:cxn ang="0">
                  <a:pos x="13" y="36"/>
                </a:cxn>
                <a:cxn ang="0">
                  <a:pos x="4" y="42"/>
                </a:cxn>
                <a:cxn ang="0">
                  <a:pos x="82" y="3"/>
                </a:cxn>
                <a:cxn ang="0">
                  <a:pos x="93" y="14"/>
                </a:cxn>
                <a:cxn ang="0">
                  <a:pos x="98" y="36"/>
                </a:cxn>
                <a:cxn ang="0">
                  <a:pos x="106" y="42"/>
                </a:cxn>
                <a:cxn ang="0">
                  <a:pos x="97" y="14"/>
                </a:cxn>
                <a:cxn ang="0">
                  <a:pos x="83" y="1"/>
                </a:cxn>
                <a:cxn ang="0">
                  <a:pos x="77" y="2"/>
                </a:cxn>
                <a:cxn ang="0">
                  <a:pos x="82" y="3"/>
                </a:cxn>
                <a:cxn ang="0">
                  <a:pos x="85" y="75"/>
                </a:cxn>
                <a:cxn ang="0">
                  <a:pos x="60" y="50"/>
                </a:cxn>
                <a:cxn ang="0">
                  <a:pos x="50" y="50"/>
                </a:cxn>
                <a:cxn ang="0">
                  <a:pos x="25" y="75"/>
                </a:cxn>
                <a:cxn ang="0">
                  <a:pos x="4" y="47"/>
                </a:cxn>
                <a:cxn ang="0">
                  <a:pos x="12" y="38"/>
                </a:cxn>
                <a:cxn ang="0">
                  <a:pos x="51" y="41"/>
                </a:cxn>
                <a:cxn ang="0">
                  <a:pos x="60" y="41"/>
                </a:cxn>
                <a:cxn ang="0">
                  <a:pos x="98" y="38"/>
                </a:cxn>
                <a:cxn ang="0">
                  <a:pos x="107" y="47"/>
                </a:cxn>
                <a:cxn ang="0">
                  <a:pos x="85" y="75"/>
                </a:cxn>
                <a:cxn ang="0">
                  <a:pos x="32" y="40"/>
                </a:cxn>
                <a:cxn ang="0">
                  <a:pos x="15" y="42"/>
                </a:cxn>
                <a:cxn ang="0">
                  <a:pos x="8" y="49"/>
                </a:cxn>
                <a:cxn ang="0">
                  <a:pos x="17" y="69"/>
                </a:cxn>
                <a:cxn ang="0">
                  <a:pos x="16" y="64"/>
                </a:cxn>
                <a:cxn ang="0">
                  <a:pos x="32" y="40"/>
                </a:cxn>
                <a:cxn ang="0">
                  <a:pos x="89" y="40"/>
                </a:cxn>
                <a:cxn ang="0">
                  <a:pos x="64" y="45"/>
                </a:cxn>
                <a:cxn ang="0">
                  <a:pos x="72" y="67"/>
                </a:cxn>
                <a:cxn ang="0">
                  <a:pos x="72" y="64"/>
                </a:cxn>
                <a:cxn ang="0">
                  <a:pos x="89" y="40"/>
                </a:cxn>
              </a:cxnLst>
              <a:rect l="0" t="0" r="r" b="b"/>
              <a:pathLst>
                <a:path w="111" h="75">
                  <a:moveTo>
                    <a:pt x="4" y="42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8" y="3"/>
                    <a:pt x="27" y="1"/>
                  </a:cubicBezTo>
                  <a:cubicBezTo>
                    <a:pt x="30" y="0"/>
                    <a:pt x="33" y="1"/>
                    <a:pt x="33" y="2"/>
                  </a:cubicBezTo>
                  <a:cubicBezTo>
                    <a:pt x="32" y="5"/>
                    <a:pt x="31" y="5"/>
                    <a:pt x="28" y="3"/>
                  </a:cubicBezTo>
                  <a:cubicBezTo>
                    <a:pt x="27" y="3"/>
                    <a:pt x="21" y="4"/>
                    <a:pt x="18" y="1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7" y="37"/>
                    <a:pt x="4" y="42"/>
                  </a:cubicBezTo>
                  <a:close/>
                  <a:moveTo>
                    <a:pt x="82" y="3"/>
                  </a:moveTo>
                  <a:cubicBezTo>
                    <a:pt x="83" y="3"/>
                    <a:pt x="90" y="4"/>
                    <a:pt x="93" y="14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104" y="37"/>
                    <a:pt x="106" y="42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3" y="3"/>
                    <a:pt x="83" y="1"/>
                  </a:cubicBezTo>
                  <a:cubicBezTo>
                    <a:pt x="80" y="0"/>
                    <a:pt x="77" y="1"/>
                    <a:pt x="77" y="2"/>
                  </a:cubicBezTo>
                  <a:cubicBezTo>
                    <a:pt x="78" y="5"/>
                    <a:pt x="79" y="5"/>
                    <a:pt x="82" y="3"/>
                  </a:cubicBezTo>
                  <a:close/>
                  <a:moveTo>
                    <a:pt x="85" y="75"/>
                  </a:moveTo>
                  <a:cubicBezTo>
                    <a:pt x="66" y="75"/>
                    <a:pt x="61" y="60"/>
                    <a:pt x="60" y="50"/>
                  </a:cubicBezTo>
                  <a:cubicBezTo>
                    <a:pt x="56" y="48"/>
                    <a:pt x="53" y="49"/>
                    <a:pt x="50" y="50"/>
                  </a:cubicBezTo>
                  <a:cubicBezTo>
                    <a:pt x="49" y="60"/>
                    <a:pt x="44" y="75"/>
                    <a:pt x="25" y="75"/>
                  </a:cubicBezTo>
                  <a:cubicBezTo>
                    <a:pt x="0" y="75"/>
                    <a:pt x="4" y="47"/>
                    <a:pt x="4" y="47"/>
                  </a:cubicBezTo>
                  <a:cubicBezTo>
                    <a:pt x="4" y="47"/>
                    <a:pt x="4" y="41"/>
                    <a:pt x="12" y="38"/>
                  </a:cubicBezTo>
                  <a:cubicBezTo>
                    <a:pt x="24" y="33"/>
                    <a:pt x="47" y="37"/>
                    <a:pt x="51" y="41"/>
                  </a:cubicBezTo>
                  <a:cubicBezTo>
                    <a:pt x="53" y="41"/>
                    <a:pt x="56" y="40"/>
                    <a:pt x="60" y="41"/>
                  </a:cubicBezTo>
                  <a:cubicBezTo>
                    <a:pt x="63" y="37"/>
                    <a:pt x="86" y="33"/>
                    <a:pt x="98" y="38"/>
                  </a:cubicBezTo>
                  <a:cubicBezTo>
                    <a:pt x="106" y="41"/>
                    <a:pt x="107" y="47"/>
                    <a:pt x="107" y="47"/>
                  </a:cubicBezTo>
                  <a:cubicBezTo>
                    <a:pt x="107" y="47"/>
                    <a:pt x="111" y="75"/>
                    <a:pt x="85" y="75"/>
                  </a:cubicBezTo>
                  <a:close/>
                  <a:moveTo>
                    <a:pt x="32" y="40"/>
                  </a:moveTo>
                  <a:cubicBezTo>
                    <a:pt x="26" y="40"/>
                    <a:pt x="20" y="40"/>
                    <a:pt x="15" y="42"/>
                  </a:cubicBezTo>
                  <a:cubicBezTo>
                    <a:pt x="8" y="44"/>
                    <a:pt x="8" y="49"/>
                    <a:pt x="8" y="49"/>
                  </a:cubicBezTo>
                  <a:cubicBezTo>
                    <a:pt x="8" y="49"/>
                    <a:pt x="5" y="64"/>
                    <a:pt x="17" y="69"/>
                  </a:cubicBezTo>
                  <a:cubicBezTo>
                    <a:pt x="16" y="67"/>
                    <a:pt x="16" y="66"/>
                    <a:pt x="16" y="64"/>
                  </a:cubicBezTo>
                  <a:cubicBezTo>
                    <a:pt x="16" y="53"/>
                    <a:pt x="23" y="43"/>
                    <a:pt x="32" y="40"/>
                  </a:cubicBezTo>
                  <a:close/>
                  <a:moveTo>
                    <a:pt x="89" y="40"/>
                  </a:moveTo>
                  <a:cubicBezTo>
                    <a:pt x="78" y="39"/>
                    <a:pt x="64" y="42"/>
                    <a:pt x="64" y="45"/>
                  </a:cubicBezTo>
                  <a:cubicBezTo>
                    <a:pt x="64" y="48"/>
                    <a:pt x="64" y="60"/>
                    <a:pt x="72" y="67"/>
                  </a:cubicBezTo>
                  <a:cubicBezTo>
                    <a:pt x="72" y="66"/>
                    <a:pt x="72" y="65"/>
                    <a:pt x="72" y="64"/>
                  </a:cubicBezTo>
                  <a:cubicBezTo>
                    <a:pt x="72" y="53"/>
                    <a:pt x="79" y="43"/>
                    <a:pt x="89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684292" y="3103317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DESIGN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18668" y="3945588"/>
            <a:ext cx="46570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417" y="80499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TimeLine Style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755607"/>
            <a:ext cx="0" cy="914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2837" y="3727599"/>
            <a:ext cx="106326" cy="106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891517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42837" y="5320709"/>
            <a:ext cx="106326" cy="106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95013" y="2742755"/>
            <a:ext cx="1001974" cy="23836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BUSINESS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3107" y="3427918"/>
            <a:ext cx="2512213" cy="1252729"/>
            <a:chOff x="6473107" y="2587944"/>
            <a:chExt cx="2512213" cy="1252729"/>
          </a:xfrm>
        </p:grpSpPr>
        <p:sp>
          <p:nvSpPr>
            <p:cNvPr id="20" name="Rectangle 19"/>
            <p:cNvSpPr/>
            <p:nvPr/>
          </p:nvSpPr>
          <p:spPr>
            <a:xfrm>
              <a:off x="6650150" y="2587944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</a:p>
            <a:p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</a:t>
              </a:r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</a:t>
              </a:r>
            </a:p>
            <a:p>
              <a:endParaRPr lang="en-AU" sz="13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>
                <a:lnSpc>
                  <a:spcPct val="130000"/>
                </a:lnSpc>
              </a:pPr>
              <a:r>
                <a:rPr lang="en-AU" sz="13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  <a:endPara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7102849" y="1958202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468000" y="360838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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177" y="3677632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SOLUTIONS</a:t>
            </a:r>
            <a:endParaRPr lang="en-US" sz="9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02787" y="5030586"/>
            <a:ext cx="2512213" cy="1252729"/>
            <a:chOff x="1879964" y="3896079"/>
            <a:chExt cx="2512213" cy="1252729"/>
          </a:xfrm>
        </p:grpSpPr>
        <p:sp>
          <p:nvSpPr>
            <p:cNvPr id="29" name="Rectangle 28"/>
            <p:cNvSpPr/>
            <p:nvPr/>
          </p:nvSpPr>
          <p:spPr>
            <a:xfrm>
              <a:off x="1937466" y="3897696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300" b="1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2013</a:t>
              </a:r>
              <a:endParaRPr lang="en-US" sz="13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MARKETING &amp; BRAND STRATEGY</a:t>
              </a:r>
            </a:p>
            <a:p>
              <a:pPr algn="r"/>
              <a:endParaRPr lang="en-AU" sz="13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AU" sz="13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  <a:endPara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5400000" flipH="1">
              <a:off x="2509706" y="3266337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096000" y="54802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7889" y="518920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8890" y="5263117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DEPARTMENT</a:t>
            </a:r>
            <a:endParaRPr lang="en-US" sz="9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7237" y="1917083"/>
            <a:ext cx="58975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</a:t>
            </a:r>
          </a:p>
        </p:txBody>
      </p:sp>
    </p:spTree>
    <p:extLst>
      <p:ext uri="{BB962C8B-B14F-4D97-AF65-F5344CB8AC3E}">
        <p14:creationId xmlns:p14="http://schemas.microsoft.com/office/powerpoint/2010/main" val="285445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7772" y="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4609" y="1432737"/>
            <a:ext cx="106326" cy="106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7772" y="16002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44609" y="3032937"/>
            <a:ext cx="106326" cy="106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7772" y="32004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44609" y="4633137"/>
            <a:ext cx="106326" cy="106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7772" y="4800600"/>
            <a:ext cx="0" cy="20116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5942" y="1153633"/>
            <a:ext cx="303221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  <a:endParaRPr lang="en-US" sz="13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WORK: CATALOGUE</a:t>
            </a:r>
          </a:p>
          <a:p>
            <a:endParaRPr lang="en-AU" sz="1300" smtClean="0">
              <a:solidFill>
                <a:schemeClr val="tx2">
                  <a:lumMod val="75000"/>
                </a:schemeClr>
              </a:solidFill>
              <a:latin typeface="FontAwesome" pitchFamily="2" charset="0"/>
            </a:endParaRPr>
          </a:p>
          <a:p>
            <a:pPr>
              <a:lnSpc>
                <a:spcPct val="130000"/>
              </a:lnSpc>
            </a:pPr>
            <a:r>
              <a:rPr lang="en-AU" sz="13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	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Assertively unleash flexible 	technology whereas equity invested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 rot="16200000">
            <a:off x="7517207" y="116002"/>
            <a:ext cx="1252729" cy="3327990"/>
          </a:xfrm>
          <a:custGeom>
            <a:avLst/>
            <a:gdLst>
              <a:gd name="connsiteX0" fmla="*/ 1252729 w 1252729"/>
              <a:gd name="connsiteY0" fmla="*/ 166265 h 3327990"/>
              <a:gd name="connsiteX1" fmla="*/ 1252729 w 1252729"/>
              <a:gd name="connsiteY1" fmla="*/ 3278683 h 3327990"/>
              <a:gd name="connsiteX2" fmla="*/ 1203422 w 1252729"/>
              <a:gd name="connsiteY2" fmla="*/ 3327990 h 3327990"/>
              <a:gd name="connsiteX3" fmla="*/ 49307 w 1252729"/>
              <a:gd name="connsiteY3" fmla="*/ 3327990 h 3327990"/>
              <a:gd name="connsiteX4" fmla="*/ 0 w 1252729"/>
              <a:gd name="connsiteY4" fmla="*/ 3278683 h 3327990"/>
              <a:gd name="connsiteX5" fmla="*/ 0 w 1252729"/>
              <a:gd name="connsiteY5" fmla="*/ 166265 h 3327990"/>
              <a:gd name="connsiteX6" fmla="*/ 49307 w 1252729"/>
              <a:gd name="connsiteY6" fmla="*/ 116958 h 3327990"/>
              <a:gd name="connsiteX7" fmla="*/ 856665 w 1252729"/>
              <a:gd name="connsiteY7" fmla="*/ 116958 h 3327990"/>
              <a:gd name="connsiteX8" fmla="*/ 924501 w 1252729"/>
              <a:gd name="connsiteY8" fmla="*/ 0 h 3327990"/>
              <a:gd name="connsiteX9" fmla="*/ 992336 w 1252729"/>
              <a:gd name="connsiteY9" fmla="*/ 116958 h 3327990"/>
              <a:gd name="connsiteX10" fmla="*/ 1203422 w 1252729"/>
              <a:gd name="connsiteY10" fmla="*/ 116958 h 3327990"/>
              <a:gd name="connsiteX11" fmla="*/ 1252729 w 1252729"/>
              <a:gd name="connsiteY11" fmla="*/ 166265 h 33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2729" h="3327990">
                <a:moveTo>
                  <a:pt x="1252729" y="166265"/>
                </a:moveTo>
                <a:lnTo>
                  <a:pt x="1252729" y="3278683"/>
                </a:lnTo>
                <a:cubicBezTo>
                  <a:pt x="1252729" y="3305915"/>
                  <a:pt x="1230654" y="3327990"/>
                  <a:pt x="1203422" y="3327990"/>
                </a:cubicBezTo>
                <a:lnTo>
                  <a:pt x="49307" y="3327990"/>
                </a:lnTo>
                <a:cubicBezTo>
                  <a:pt x="22075" y="3327990"/>
                  <a:pt x="0" y="3305915"/>
                  <a:pt x="0" y="3278683"/>
                </a:cubicBezTo>
                <a:lnTo>
                  <a:pt x="0" y="166265"/>
                </a:lnTo>
                <a:cubicBezTo>
                  <a:pt x="0" y="139033"/>
                  <a:pt x="22075" y="116958"/>
                  <a:pt x="49307" y="116958"/>
                </a:cubicBezTo>
                <a:lnTo>
                  <a:pt x="856665" y="116958"/>
                </a:lnTo>
                <a:lnTo>
                  <a:pt x="924501" y="0"/>
                </a:lnTo>
                <a:lnTo>
                  <a:pt x="992336" y="116958"/>
                </a:lnTo>
                <a:lnTo>
                  <a:pt x="1203422" y="116958"/>
                </a:lnTo>
                <a:cubicBezTo>
                  <a:pt x="1230654" y="116958"/>
                  <a:pt x="1252729" y="139033"/>
                  <a:pt x="1252729" y="166265"/>
                </a:cubicBezTo>
                <a:close/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1342" y="13012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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808" y="1369368"/>
            <a:ext cx="981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+15000 TOTAL</a:t>
            </a:r>
            <a:endParaRPr lang="en-US" sz="9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02787" y="2733954"/>
            <a:ext cx="2512213" cy="1252729"/>
            <a:chOff x="1879964" y="3896079"/>
            <a:chExt cx="2512213" cy="1252729"/>
          </a:xfrm>
        </p:grpSpPr>
        <p:sp>
          <p:nvSpPr>
            <p:cNvPr id="25" name="Rectangle 24"/>
            <p:cNvSpPr/>
            <p:nvPr/>
          </p:nvSpPr>
          <p:spPr>
            <a:xfrm>
              <a:off x="1937466" y="3897696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300" b="1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en-US" sz="13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FOREIGN TRADE OFFICE</a:t>
              </a:r>
            </a:p>
            <a:p>
              <a:pPr algn="r"/>
              <a:endParaRPr lang="en-AU" sz="13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AU" sz="13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 smtClean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sz="90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  <a:endPara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 flipH="1">
              <a:off x="2509706" y="3266337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6477000" y="2856630"/>
            <a:ext cx="446567" cy="446567"/>
          </a:xfrm>
          <a:custGeom>
            <a:avLst/>
            <a:gdLst>
              <a:gd name="connsiteX0" fmla="*/ 74429 w 446567"/>
              <a:gd name="connsiteY0" fmla="*/ 0 h 446567"/>
              <a:gd name="connsiteX1" fmla="*/ 223283 w 446567"/>
              <a:gd name="connsiteY1" fmla="*/ 0 h 446567"/>
              <a:gd name="connsiteX2" fmla="*/ 372138 w 446567"/>
              <a:gd name="connsiteY2" fmla="*/ 0 h 446567"/>
              <a:gd name="connsiteX3" fmla="*/ 446567 w 446567"/>
              <a:gd name="connsiteY3" fmla="*/ 0 h 446567"/>
              <a:gd name="connsiteX4" fmla="*/ 446567 w 446567"/>
              <a:gd name="connsiteY4" fmla="*/ 74429 h 446567"/>
              <a:gd name="connsiteX5" fmla="*/ 446567 w 446567"/>
              <a:gd name="connsiteY5" fmla="*/ 372138 h 446567"/>
              <a:gd name="connsiteX6" fmla="*/ 446567 w 446567"/>
              <a:gd name="connsiteY6" fmla="*/ 446567 h 446567"/>
              <a:gd name="connsiteX7" fmla="*/ 372138 w 446567"/>
              <a:gd name="connsiteY7" fmla="*/ 446567 h 446567"/>
              <a:gd name="connsiteX8" fmla="*/ 223283 w 446567"/>
              <a:gd name="connsiteY8" fmla="*/ 446567 h 446567"/>
              <a:gd name="connsiteX9" fmla="*/ 74429 w 446567"/>
              <a:gd name="connsiteY9" fmla="*/ 446567 h 446567"/>
              <a:gd name="connsiteX10" fmla="*/ 0 w 446567"/>
              <a:gd name="connsiteY10" fmla="*/ 372138 h 446567"/>
              <a:gd name="connsiteX11" fmla="*/ 0 w 446567"/>
              <a:gd name="connsiteY11" fmla="*/ 74429 h 446567"/>
              <a:gd name="connsiteX12" fmla="*/ 74429 w 446567"/>
              <a:gd name="connsiteY12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67" h="446567">
                <a:moveTo>
                  <a:pt x="74429" y="0"/>
                </a:moveTo>
                <a:lnTo>
                  <a:pt x="223283" y="0"/>
                </a:lnTo>
                <a:lnTo>
                  <a:pt x="372138" y="0"/>
                </a:lnTo>
                <a:lnTo>
                  <a:pt x="446567" y="0"/>
                </a:lnTo>
                <a:lnTo>
                  <a:pt x="446567" y="74429"/>
                </a:lnTo>
                <a:lnTo>
                  <a:pt x="446567" y="372138"/>
                </a:lnTo>
                <a:lnTo>
                  <a:pt x="446567" y="446567"/>
                </a:lnTo>
                <a:lnTo>
                  <a:pt x="372138" y="446567"/>
                </a:lnTo>
                <a:lnTo>
                  <a:pt x="223283" y="446567"/>
                </a:lnTo>
                <a:lnTo>
                  <a:pt x="74429" y="446567"/>
                </a:lnTo>
                <a:cubicBezTo>
                  <a:pt x="33323" y="446567"/>
                  <a:pt x="0" y="413244"/>
                  <a:pt x="0" y="372138"/>
                </a:cubicBezTo>
                <a:lnTo>
                  <a:pt x="0" y="74429"/>
                </a:lnTo>
                <a:cubicBezTo>
                  <a:pt x="0" y="33323"/>
                  <a:pt x="33323" y="0"/>
                  <a:pt x="74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59803" y="2856630"/>
            <a:ext cx="446567" cy="446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2606" y="2856630"/>
            <a:ext cx="446567" cy="446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7925409" y="2856630"/>
            <a:ext cx="446567" cy="446567"/>
          </a:xfrm>
          <a:custGeom>
            <a:avLst/>
            <a:gdLst>
              <a:gd name="connsiteX0" fmla="*/ 74429 w 446567"/>
              <a:gd name="connsiteY0" fmla="*/ 0 h 446567"/>
              <a:gd name="connsiteX1" fmla="*/ 223283 w 446567"/>
              <a:gd name="connsiteY1" fmla="*/ 0 h 446567"/>
              <a:gd name="connsiteX2" fmla="*/ 372138 w 446567"/>
              <a:gd name="connsiteY2" fmla="*/ 0 h 446567"/>
              <a:gd name="connsiteX3" fmla="*/ 446567 w 446567"/>
              <a:gd name="connsiteY3" fmla="*/ 0 h 446567"/>
              <a:gd name="connsiteX4" fmla="*/ 446567 w 446567"/>
              <a:gd name="connsiteY4" fmla="*/ 74429 h 446567"/>
              <a:gd name="connsiteX5" fmla="*/ 446567 w 446567"/>
              <a:gd name="connsiteY5" fmla="*/ 372138 h 446567"/>
              <a:gd name="connsiteX6" fmla="*/ 446567 w 446567"/>
              <a:gd name="connsiteY6" fmla="*/ 446567 h 446567"/>
              <a:gd name="connsiteX7" fmla="*/ 372138 w 446567"/>
              <a:gd name="connsiteY7" fmla="*/ 446567 h 446567"/>
              <a:gd name="connsiteX8" fmla="*/ 223283 w 446567"/>
              <a:gd name="connsiteY8" fmla="*/ 446567 h 446567"/>
              <a:gd name="connsiteX9" fmla="*/ 74429 w 446567"/>
              <a:gd name="connsiteY9" fmla="*/ 446567 h 446567"/>
              <a:gd name="connsiteX10" fmla="*/ 0 w 446567"/>
              <a:gd name="connsiteY10" fmla="*/ 372138 h 446567"/>
              <a:gd name="connsiteX11" fmla="*/ 0 w 446567"/>
              <a:gd name="connsiteY11" fmla="*/ 74429 h 446567"/>
              <a:gd name="connsiteX12" fmla="*/ 74429 w 446567"/>
              <a:gd name="connsiteY12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67" h="446567">
                <a:moveTo>
                  <a:pt x="74429" y="0"/>
                </a:moveTo>
                <a:lnTo>
                  <a:pt x="223283" y="0"/>
                </a:lnTo>
                <a:lnTo>
                  <a:pt x="372138" y="0"/>
                </a:lnTo>
                <a:lnTo>
                  <a:pt x="446567" y="0"/>
                </a:lnTo>
                <a:lnTo>
                  <a:pt x="446567" y="74429"/>
                </a:lnTo>
                <a:lnTo>
                  <a:pt x="446567" y="372138"/>
                </a:lnTo>
                <a:lnTo>
                  <a:pt x="446567" y="446567"/>
                </a:lnTo>
                <a:lnTo>
                  <a:pt x="372138" y="446567"/>
                </a:lnTo>
                <a:lnTo>
                  <a:pt x="223283" y="446567"/>
                </a:lnTo>
                <a:lnTo>
                  <a:pt x="74429" y="446567"/>
                </a:lnTo>
                <a:cubicBezTo>
                  <a:pt x="33323" y="446567"/>
                  <a:pt x="0" y="413244"/>
                  <a:pt x="0" y="372138"/>
                </a:cubicBezTo>
                <a:lnTo>
                  <a:pt x="0" y="74429"/>
                </a:lnTo>
                <a:cubicBezTo>
                  <a:pt x="0" y="33323"/>
                  <a:pt x="33323" y="0"/>
                  <a:pt x="74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5942" y="3946444"/>
            <a:ext cx="22696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13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FASHION CONCEPT, BRAND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5757" y="5687420"/>
            <a:ext cx="3121810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AU" sz="13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</a:t>
            </a:r>
            <a:r>
              <a:rPr lang="en-AU" sz="9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 </a:t>
            </a: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49706" y="4377331"/>
            <a:ext cx="145786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 , Stylist 2015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LA, 155, Peace Street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73829" y="45170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11573" y="4585202"/>
            <a:ext cx="1794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FEATURED WORK</a:t>
            </a:r>
            <a:endParaRPr lang="en-US" sz="900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 rot="16200000">
            <a:off x="6939051" y="3473761"/>
            <a:ext cx="2450593" cy="3395958"/>
          </a:xfrm>
          <a:custGeom>
            <a:avLst/>
            <a:gdLst>
              <a:gd name="connsiteX0" fmla="*/ 2450593 w 2450593"/>
              <a:gd name="connsiteY0" fmla="*/ 169027 h 3395958"/>
              <a:gd name="connsiteX1" fmla="*/ 2450593 w 2450593"/>
              <a:gd name="connsiteY1" fmla="*/ 3349029 h 3395958"/>
              <a:gd name="connsiteX2" fmla="*/ 2403664 w 2450593"/>
              <a:gd name="connsiteY2" fmla="*/ 3395958 h 3395958"/>
              <a:gd name="connsiteX3" fmla="*/ 46929 w 2450593"/>
              <a:gd name="connsiteY3" fmla="*/ 3395958 h 3395958"/>
              <a:gd name="connsiteX4" fmla="*/ 0 w 2450593"/>
              <a:gd name="connsiteY4" fmla="*/ 3349029 h 3395958"/>
              <a:gd name="connsiteX5" fmla="*/ 0 w 2450593"/>
              <a:gd name="connsiteY5" fmla="*/ 169027 h 3395958"/>
              <a:gd name="connsiteX6" fmla="*/ 46929 w 2450593"/>
              <a:gd name="connsiteY6" fmla="*/ 122098 h 3395958"/>
              <a:gd name="connsiteX7" fmla="*/ 1659926 w 2450593"/>
              <a:gd name="connsiteY7" fmla="*/ 122098 h 3395958"/>
              <a:gd name="connsiteX8" fmla="*/ 1725671 w 2450593"/>
              <a:gd name="connsiteY8" fmla="*/ 0 h 3395958"/>
              <a:gd name="connsiteX9" fmla="*/ 1791416 w 2450593"/>
              <a:gd name="connsiteY9" fmla="*/ 122098 h 3395958"/>
              <a:gd name="connsiteX10" fmla="*/ 2403664 w 2450593"/>
              <a:gd name="connsiteY10" fmla="*/ 122098 h 3395958"/>
              <a:gd name="connsiteX11" fmla="*/ 2450593 w 2450593"/>
              <a:gd name="connsiteY11" fmla="*/ 169027 h 339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593" h="3395958">
                <a:moveTo>
                  <a:pt x="2450593" y="169027"/>
                </a:moveTo>
                <a:lnTo>
                  <a:pt x="2450593" y="3349029"/>
                </a:lnTo>
                <a:cubicBezTo>
                  <a:pt x="2450593" y="3374947"/>
                  <a:pt x="2429582" y="3395958"/>
                  <a:pt x="2403664" y="3395958"/>
                </a:cubicBezTo>
                <a:lnTo>
                  <a:pt x="46929" y="3395958"/>
                </a:lnTo>
                <a:cubicBezTo>
                  <a:pt x="21011" y="3395958"/>
                  <a:pt x="0" y="3374947"/>
                  <a:pt x="0" y="3349029"/>
                </a:cubicBezTo>
                <a:lnTo>
                  <a:pt x="0" y="169027"/>
                </a:lnTo>
                <a:cubicBezTo>
                  <a:pt x="0" y="143109"/>
                  <a:pt x="21011" y="122098"/>
                  <a:pt x="46929" y="122098"/>
                </a:cubicBezTo>
                <a:lnTo>
                  <a:pt x="1659926" y="122098"/>
                </a:lnTo>
                <a:lnTo>
                  <a:pt x="1725671" y="0"/>
                </a:lnTo>
                <a:lnTo>
                  <a:pt x="1791416" y="122098"/>
                </a:lnTo>
                <a:lnTo>
                  <a:pt x="2403664" y="122098"/>
                </a:lnTo>
                <a:cubicBezTo>
                  <a:pt x="2429582" y="122098"/>
                  <a:pt x="2450593" y="143109"/>
                  <a:pt x="2450593" y="169027"/>
                </a:cubicBezTo>
                <a:close/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936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  <a:endParaRPr lang="en-US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</p:spTree>
    <p:extLst>
      <p:ext uri="{BB962C8B-B14F-4D97-AF65-F5344CB8AC3E}">
        <p14:creationId xmlns:p14="http://schemas.microsoft.com/office/powerpoint/2010/main" val="375377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7772" y="-10633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4609" y="1432737"/>
            <a:ext cx="106326" cy="106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3186" y="3429000"/>
            <a:ext cx="5865629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2011 – 2016 Analysis</a:t>
            </a: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7465" y="1913861"/>
            <a:ext cx="4377070" cy="1266656"/>
            <a:chOff x="503274" y="1913861"/>
            <a:chExt cx="4377070" cy="1266656"/>
          </a:xfrm>
        </p:grpSpPr>
        <p:sp>
          <p:nvSpPr>
            <p:cNvPr id="15" name="TextBox 14"/>
            <p:cNvSpPr txBox="1"/>
            <p:nvPr/>
          </p:nvSpPr>
          <p:spPr>
            <a:xfrm>
              <a:off x="1086242" y="2718852"/>
              <a:ext cx="3211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tx2">
                      <a:lumMod val="50000"/>
                    </a:schemeClr>
                  </a:solidFill>
                  <a:latin typeface="Abel" panose="0200050603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TimeLine End : Conslusion</a:t>
              </a:r>
              <a:endPara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3274" y="2488020"/>
              <a:ext cx="437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Dynamically impact just in time innovation before leveraged customer service. </a:t>
              </a:r>
              <a:endParaRPr lang="en-US" sz="9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0372" y="1913861"/>
              <a:ext cx="1202874" cy="238363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COMPANY TIME LINE</a:t>
              </a:r>
              <a:endPara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77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4926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4090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endParaRPr lang="en-US" b="1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786" y="3862569"/>
            <a:ext cx="71291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53428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2592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Proejct &amp; Plan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288" y="3862569"/>
            <a:ext cx="7129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21930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1094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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Analysis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790" y="3858138"/>
            <a:ext cx="712919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90432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49596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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FontAwesome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&amp; Photos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2292" y="3858138"/>
            <a:ext cx="712919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9417" y="804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目录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28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0917" y="804991"/>
            <a:ext cx="345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Time Line Numeric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28266" y="2028074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2447264"/>
            <a:ext cx="0" cy="9144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2028074"/>
            <a:ext cx="402743" cy="32349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8743" y="2068106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0969" y="2480812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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Sean Hamilton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0929" y="3480746"/>
            <a:ext cx="2493806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93257" y="3480746"/>
            <a:ext cx="402743" cy="3234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2194" y="3520778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International Coceptions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0" y="3921145"/>
            <a:ext cx="0" cy="9144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428265" y="4970359"/>
            <a:ext cx="1459347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4970359"/>
            <a:ext cx="402743" cy="32349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8743" y="5010391"/>
            <a:ext cx="1390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 Plan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8743" y="5433220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Marshal Project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41404" y="3921145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Sea Archer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543322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86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0" y="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428266" y="1496442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1496442"/>
            <a:ext cx="402743" cy="32349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743" y="1536474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969" y="1949180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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Sean Hamilton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0" y="194918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80929" y="3450025"/>
            <a:ext cx="2493806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3257" y="3450025"/>
            <a:ext cx="402743" cy="3234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404" y="3890424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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Sea Archer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95" y="3490057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International Coceptions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3890424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428266" y="5399205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5399205"/>
            <a:ext cx="402743" cy="32349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 sz="1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8743" y="5439237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00969" y="5851943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</a:t>
            </a:r>
            <a:r>
              <a:rPr lang="en-AU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smtClean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/ Sean Hamilton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</p:spTree>
    <p:extLst>
      <p:ext uri="{BB962C8B-B14F-4D97-AF65-F5344CB8AC3E}">
        <p14:creationId xmlns:p14="http://schemas.microsoft.com/office/powerpoint/2010/main" val="1598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62109" y="775888"/>
            <a:ext cx="62304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5150" y="1109963"/>
            <a:ext cx="37532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Concept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. </a:t>
            </a:r>
          </a:p>
        </p:txBody>
      </p:sp>
    </p:spTree>
    <p:extLst>
      <p:ext uri="{BB962C8B-B14F-4D97-AF65-F5344CB8AC3E}">
        <p14:creationId xmlns:p14="http://schemas.microsoft.com/office/powerpoint/2010/main" val="41605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2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Simple Company TimeLine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3638" y="3670905"/>
            <a:ext cx="531628" cy="531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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026569" y="3936719"/>
            <a:ext cx="69466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5266" y="3936719"/>
            <a:ext cx="694660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509293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1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509293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87757" y="2762080"/>
            <a:ext cx="0" cy="73152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21943" y="2137547"/>
            <a:ext cx="531628" cy="531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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405496" y="3936719"/>
            <a:ext cx="6946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07720" y="3676221"/>
            <a:ext cx="531628" cy="531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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28715" y="3936719"/>
            <a:ext cx="69466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5312742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73485" y="4383286"/>
            <a:ext cx="0" cy="731520"/>
          </a:xfrm>
          <a:prstGeom prst="line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04128" y="5204263"/>
            <a:ext cx="531628" cy="531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5312742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4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08945" y="3936719"/>
            <a:ext cx="694660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911169" y="3676221"/>
            <a:ext cx="531628" cy="531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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446339" y="3936719"/>
            <a:ext cx="694660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8130366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5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8130366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608830" y="2762080"/>
            <a:ext cx="0" cy="731520"/>
          </a:xfrm>
          <a:prstGeom prst="line">
            <a:avLst/>
          </a:prstGeom>
          <a:ln w="381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43016" y="2137547"/>
            <a:ext cx="531628" cy="5316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28793" y="3676221"/>
            <a:ext cx="531628" cy="53162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0513" y="374310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2013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5251" y="374310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2013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95979" y="3743108"/>
            <a:ext cx="65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2014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2661802" y="2074854"/>
            <a:ext cx="651909" cy="651909"/>
          </a:xfrm>
          <a:prstGeom prst="arc">
            <a:avLst>
              <a:gd name="adj1" fmla="val 12770549"/>
              <a:gd name="adj2" fmla="val 2991777"/>
            </a:avLst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8281778" y="2079446"/>
            <a:ext cx="651909" cy="651909"/>
          </a:xfrm>
          <a:prstGeom prst="arc">
            <a:avLst>
              <a:gd name="adj1" fmla="val 12770549"/>
              <a:gd name="adj2" fmla="val 2991777"/>
            </a:avLst>
          </a:prstGeom>
          <a:ln w="254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24054" y="208456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0255" y="4542771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13711" y="4542771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2469" y="4547714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45127" y="208456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940093" y="4540562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</a:t>
            </a: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unleash flexible technology whereas equity invested internal</a:t>
            </a:r>
          </a:p>
        </p:txBody>
      </p:sp>
    </p:spTree>
    <p:extLst>
      <p:ext uri="{BB962C8B-B14F-4D97-AF65-F5344CB8AC3E}">
        <p14:creationId xmlns:p14="http://schemas.microsoft.com/office/powerpoint/2010/main" val="113646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Alternating Box &amp; Content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2381623" y="5129940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2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8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2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ESSENTIALS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609600" y="5129940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5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2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9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5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Martin Doe. Mrs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09600" y="4483184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1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1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82389" y="4483184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1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8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Sarah Covel. Phys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flipH="1">
            <a:off x="2381623" y="3840849"/>
            <a:ext cx="1103231" cy="585884"/>
          </a:xfrm>
          <a:custGeom>
            <a:avLst/>
            <a:gdLst>
              <a:gd name="T0" fmla="*/ 201 w 254"/>
              <a:gd name="T1" fmla="*/ 135 h 135"/>
              <a:gd name="T2" fmla="*/ 32 w 254"/>
              <a:gd name="T3" fmla="*/ 135 h 135"/>
              <a:gd name="T4" fmla="*/ 0 w 254"/>
              <a:gd name="T5" fmla="*/ 103 h 135"/>
              <a:gd name="T6" fmla="*/ 0 w 254"/>
              <a:gd name="T7" fmla="*/ 32 h 135"/>
              <a:gd name="T8" fmla="*/ 32 w 254"/>
              <a:gd name="T9" fmla="*/ 0 h 135"/>
              <a:gd name="T10" fmla="*/ 254 w 254"/>
              <a:gd name="T11" fmla="*/ 0 h 135"/>
              <a:gd name="T12" fmla="*/ 233 w 254"/>
              <a:gd name="T13" fmla="*/ 30 h 135"/>
              <a:gd name="T14" fmla="*/ 233 w 254"/>
              <a:gd name="T15" fmla="*/ 103 h 135"/>
              <a:gd name="T16" fmla="*/ 201 w 254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5">
                <a:moveTo>
                  <a:pt x="201" y="135"/>
                </a:moveTo>
                <a:cubicBezTo>
                  <a:pt x="32" y="135"/>
                  <a:pt x="32" y="135"/>
                  <a:pt x="32" y="135"/>
                </a:cubicBezTo>
                <a:cubicBezTo>
                  <a:pt x="14" y="135"/>
                  <a:pt x="0" y="121"/>
                  <a:pt x="0" y="10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3"/>
                  <a:pt x="233" y="103"/>
                  <a:pt x="233" y="103"/>
                </a:cubicBezTo>
                <a:cubicBezTo>
                  <a:pt x="233" y="121"/>
                  <a:pt x="218" y="135"/>
                  <a:pt x="201" y="1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 flipH="1">
            <a:off x="609600" y="3840849"/>
            <a:ext cx="1902465" cy="585884"/>
          </a:xfrm>
          <a:custGeom>
            <a:avLst/>
            <a:gdLst>
              <a:gd name="T0" fmla="*/ 53 w 438"/>
              <a:gd name="T1" fmla="*/ 0 h 135"/>
              <a:gd name="T2" fmla="*/ 406 w 438"/>
              <a:gd name="T3" fmla="*/ 0 h 135"/>
              <a:gd name="T4" fmla="*/ 438 w 438"/>
              <a:gd name="T5" fmla="*/ 32 h 135"/>
              <a:gd name="T6" fmla="*/ 438 w 438"/>
              <a:gd name="T7" fmla="*/ 103 h 135"/>
              <a:gd name="T8" fmla="*/ 406 w 438"/>
              <a:gd name="T9" fmla="*/ 135 h 135"/>
              <a:gd name="T10" fmla="*/ 0 w 438"/>
              <a:gd name="T11" fmla="*/ 135 h 135"/>
              <a:gd name="T12" fmla="*/ 21 w 438"/>
              <a:gd name="T13" fmla="*/ 105 h 135"/>
              <a:gd name="T14" fmla="*/ 21 w 438"/>
              <a:gd name="T15" fmla="*/ 32 h 135"/>
              <a:gd name="T16" fmla="*/ 53 w 438"/>
              <a:gd name="T1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5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3"/>
                  <a:pt x="438" y="103"/>
                  <a:pt x="438" y="103"/>
                </a:cubicBezTo>
                <a:cubicBezTo>
                  <a:pt x="438" y="121"/>
                  <a:pt x="423" y="135"/>
                  <a:pt x="406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20" y="128"/>
                  <a:pt x="21" y="10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Tomas Carter. Ph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09600" y="3194092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2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8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2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 IT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582389" y="3194092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5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2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9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5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George Lucas. Mr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2381623" y="2547335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1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1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flipH="1">
            <a:off x="609600" y="2547335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1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8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Luisa Everson. Mrs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09600" y="1905000"/>
            <a:ext cx="1103231" cy="585884"/>
          </a:xfrm>
          <a:custGeom>
            <a:avLst/>
            <a:gdLst>
              <a:gd name="T0" fmla="*/ 201 w 254"/>
              <a:gd name="T1" fmla="*/ 135 h 135"/>
              <a:gd name="T2" fmla="*/ 32 w 254"/>
              <a:gd name="T3" fmla="*/ 135 h 135"/>
              <a:gd name="T4" fmla="*/ 0 w 254"/>
              <a:gd name="T5" fmla="*/ 103 h 135"/>
              <a:gd name="T6" fmla="*/ 0 w 254"/>
              <a:gd name="T7" fmla="*/ 32 h 135"/>
              <a:gd name="T8" fmla="*/ 32 w 254"/>
              <a:gd name="T9" fmla="*/ 0 h 135"/>
              <a:gd name="T10" fmla="*/ 254 w 254"/>
              <a:gd name="T11" fmla="*/ 0 h 135"/>
              <a:gd name="T12" fmla="*/ 233 w 254"/>
              <a:gd name="T13" fmla="*/ 30 h 135"/>
              <a:gd name="T14" fmla="*/ 233 w 254"/>
              <a:gd name="T15" fmla="*/ 103 h 135"/>
              <a:gd name="T16" fmla="*/ 201 w 254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5">
                <a:moveTo>
                  <a:pt x="201" y="135"/>
                </a:moveTo>
                <a:cubicBezTo>
                  <a:pt x="32" y="135"/>
                  <a:pt x="32" y="135"/>
                  <a:pt x="32" y="135"/>
                </a:cubicBezTo>
                <a:cubicBezTo>
                  <a:pt x="14" y="135"/>
                  <a:pt x="0" y="121"/>
                  <a:pt x="0" y="10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3"/>
                  <a:pt x="233" y="103"/>
                  <a:pt x="233" y="103"/>
                </a:cubicBezTo>
                <a:cubicBezTo>
                  <a:pt x="233" y="121"/>
                  <a:pt x="218" y="135"/>
                  <a:pt x="201" y="1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582389" y="1905000"/>
            <a:ext cx="1902465" cy="585884"/>
          </a:xfrm>
          <a:custGeom>
            <a:avLst/>
            <a:gdLst>
              <a:gd name="T0" fmla="*/ 53 w 438"/>
              <a:gd name="T1" fmla="*/ 0 h 135"/>
              <a:gd name="T2" fmla="*/ 406 w 438"/>
              <a:gd name="T3" fmla="*/ 0 h 135"/>
              <a:gd name="T4" fmla="*/ 438 w 438"/>
              <a:gd name="T5" fmla="*/ 32 h 135"/>
              <a:gd name="T6" fmla="*/ 438 w 438"/>
              <a:gd name="T7" fmla="*/ 103 h 135"/>
              <a:gd name="T8" fmla="*/ 406 w 438"/>
              <a:gd name="T9" fmla="*/ 135 h 135"/>
              <a:gd name="T10" fmla="*/ 0 w 438"/>
              <a:gd name="T11" fmla="*/ 135 h 135"/>
              <a:gd name="T12" fmla="*/ 21 w 438"/>
              <a:gd name="T13" fmla="*/ 105 h 135"/>
              <a:gd name="T14" fmla="*/ 21 w 438"/>
              <a:gd name="T15" fmla="*/ 32 h 135"/>
              <a:gd name="T16" fmla="*/ 53 w 438"/>
              <a:gd name="T1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5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3"/>
                  <a:pt x="438" y="103"/>
                  <a:pt x="438" y="103"/>
                </a:cubicBezTo>
                <a:cubicBezTo>
                  <a:pt x="438" y="121"/>
                  <a:pt x="423" y="135"/>
                  <a:pt x="406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20" y="128"/>
                  <a:pt x="21" y="10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Hamilton.Dr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11981" y="1971726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11980" y="2616272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11981" y="3263029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11979" y="3907575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1978" y="4552121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1977" y="5198877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</p:spTree>
    <p:extLst>
      <p:ext uri="{BB962C8B-B14F-4D97-AF65-F5344CB8AC3E}">
        <p14:creationId xmlns:p14="http://schemas.microsoft.com/office/powerpoint/2010/main" val="16406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r="2644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2347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Portfolio Sample Featured Project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8965" y="4635795"/>
            <a:ext cx="5440997" cy="107920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1510" y="4769132"/>
            <a:ext cx="471246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“Unique Office Solutions” Concept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2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053" y="2648258"/>
            <a:ext cx="764293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谢  谢  收  看</a:t>
            </a:r>
            <a:endParaRPr lang="en-US" altLang="zh-CN" sz="660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48424" y="4942780"/>
            <a:ext cx="1095149" cy="85061"/>
            <a:chOff x="5548426" y="3343939"/>
            <a:chExt cx="1095149" cy="85061"/>
          </a:xfrm>
        </p:grpSpPr>
        <p:sp>
          <p:nvSpPr>
            <p:cNvPr id="32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50444" y="3343939"/>
              <a:ext cx="85061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52462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54480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56498" y="3343939"/>
              <a:ext cx="85061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58514" y="3343939"/>
              <a:ext cx="85061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49505" y="2641469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MULTIPURPOSE PRESENTATION TEMPLATE</a:t>
            </a:r>
            <a:endParaRPr lang="en-US" sz="9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1" y="481203"/>
            <a:ext cx="2014878" cy="21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  <a:endParaRPr lang="en-US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</p:spTree>
    <p:extLst>
      <p:ext uri="{BB962C8B-B14F-4D97-AF65-F5344CB8AC3E}">
        <p14:creationId xmlns:p14="http://schemas.microsoft.com/office/powerpoint/2010/main" val="312861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75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Are IKON Company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14709" y="1803256"/>
            <a:ext cx="4667691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9373" y="3763926"/>
            <a:ext cx="524813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1933" y="3763925"/>
            <a:ext cx="948052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PROFESSIONAL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77732" y="3763924"/>
            <a:ext cx="969294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MULTIPURPOSE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84773" y="3763924"/>
            <a:ext cx="400601" cy="238363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9373" y="4136064"/>
            <a:ext cx="1178447" cy="23836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MARKETING PROMO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3915" y="4136064"/>
            <a:ext cx="7162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</a:t>
            </a:r>
            <a:endParaRPr lang="en-US" sz="8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4709" y="4991113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69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Essential Service &amp; Features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8006" y="1796353"/>
            <a:ext cx="6494393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Service information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Founder : Sean Hamilton</a:t>
            </a:r>
          </a:p>
        </p:txBody>
      </p:sp>
      <p:sp>
        <p:nvSpPr>
          <p:cNvPr id="9" name="Oval 8"/>
          <p:cNvSpPr/>
          <p:nvPr/>
        </p:nvSpPr>
        <p:spPr>
          <a:xfrm>
            <a:off x="5188688" y="4011058"/>
            <a:ext cx="616689" cy="61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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003162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1" name="Oval 10"/>
          <p:cNvSpPr/>
          <p:nvPr/>
        </p:nvSpPr>
        <p:spPr>
          <a:xfrm>
            <a:off x="8537944" y="4003162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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5256" y="3995266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Analysis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Oval 12"/>
          <p:cNvSpPr/>
          <p:nvPr/>
        </p:nvSpPr>
        <p:spPr>
          <a:xfrm>
            <a:off x="5188688" y="5106213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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09831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&amp; App Development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5" name="Oval 14"/>
          <p:cNvSpPr/>
          <p:nvPr/>
        </p:nvSpPr>
        <p:spPr>
          <a:xfrm>
            <a:off x="8537944" y="5098317"/>
            <a:ext cx="616689" cy="6166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5256" y="5090421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r="14144"/>
          <a:stretch>
            <a:fillRect/>
          </a:stretch>
        </p:blipFill>
        <p:spPr>
          <a:xfrm>
            <a:off x="609600" y="1905000"/>
            <a:ext cx="3654425" cy="3813175"/>
          </a:xfrm>
        </p:spPr>
      </p:pic>
    </p:spTree>
    <p:extLst>
      <p:ext uri="{BB962C8B-B14F-4D97-AF65-F5344CB8AC3E}">
        <p14:creationId xmlns:p14="http://schemas.microsoft.com/office/powerpoint/2010/main" val="25494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57976" y="2348785"/>
            <a:ext cx="434163" cy="4341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imple-Line-Icons" panose="02000503000000000000" pitchFamily="2" charset="2"/>
              </a:rPr>
              <a:t>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765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1937" y="2348785"/>
            <a:ext cx="434163" cy="4341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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3726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85898" y="2348785"/>
            <a:ext cx="434163" cy="4341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87687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799859" y="2348785"/>
            <a:ext cx="434163" cy="4341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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01648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19104" y="804991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Essential Service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4348716"/>
            <a:ext cx="12192000" cy="25092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56565" y="4653032"/>
            <a:ext cx="647887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 Work Process</a:t>
            </a:r>
          </a:p>
          <a:p>
            <a:pPr algn="ctr">
              <a:lnSpc>
                <a:spcPct val="130000"/>
              </a:lnSpc>
            </a:pPr>
            <a:endParaRPr lang="en-US" sz="90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28752" y="5941368"/>
            <a:ext cx="734496" cy="2308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7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5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Meet Sean Hamilton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5338" y="1788040"/>
            <a:ext cx="46570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06855" y="426365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25338" y="4000927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Photoshop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06854" y="4263658"/>
            <a:ext cx="1554480" cy="1275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488851" y="400092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89714" y="426365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608197" y="4000927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Web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89713" y="4263658"/>
            <a:ext cx="1188720" cy="1275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171710" y="400092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06855" y="487693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25338" y="4614207"/>
            <a:ext cx="7986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Wordpress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06854" y="4876938"/>
            <a:ext cx="1005840" cy="1275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88851" y="461420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89714" y="487693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08197" y="4614207"/>
            <a:ext cx="920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689713" y="4876938"/>
            <a:ext cx="822960" cy="1275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71710" y="461420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6854" y="5490218"/>
            <a:ext cx="1085554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</a:rPr>
              <a:t>BUSINESS PROCESS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92408" y="5484168"/>
            <a:ext cx="1863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Social Department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52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  <a:endParaRPr lang="en-US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2015</a:t>
            </a:r>
          </a:p>
          <a:p>
            <a:pPr>
              <a:lnSpc>
                <a:spcPct val="130000"/>
              </a:lnSpc>
            </a:pPr>
            <a:endParaRPr lang="en-US" sz="900" smtClean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</p:spTree>
    <p:extLst>
      <p:ext uri="{BB962C8B-B14F-4D97-AF65-F5344CB8AC3E}">
        <p14:creationId xmlns:p14="http://schemas.microsoft.com/office/powerpoint/2010/main" val="258836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9592" y="804991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 Service Solutions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US" sz="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998924"/>
            <a:ext cx="510362" cy="51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23253" y="2573024"/>
            <a:ext cx="966784" cy="966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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2991" y="2056947"/>
            <a:ext cx="394315" cy="3943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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10568" y="2894497"/>
            <a:ext cx="323838" cy="3238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9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13733" y="2679884"/>
            <a:ext cx="966784" cy="966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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1845" y="1998924"/>
            <a:ext cx="510362" cy="51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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2214" y="3692006"/>
            <a:ext cx="323838" cy="323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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04213" y="2437233"/>
            <a:ext cx="966784" cy="966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45265" y="1998924"/>
            <a:ext cx="323838" cy="3238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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7" idx="1"/>
            <a:endCxn id="6" idx="5"/>
          </p:cNvCxnSpPr>
          <p:nvPr/>
        </p:nvCxnSpPr>
        <p:spPr>
          <a:xfrm flipH="1" flipV="1">
            <a:off x="1350021" y="2434545"/>
            <a:ext cx="514814" cy="280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8" idx="3"/>
          </p:cNvCxnSpPr>
          <p:nvPr/>
        </p:nvCxnSpPr>
        <p:spPr>
          <a:xfrm flipV="1">
            <a:off x="2548455" y="2393516"/>
            <a:ext cx="632282" cy="3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</p:cNvCxnSpPr>
          <p:nvPr/>
        </p:nvCxnSpPr>
        <p:spPr>
          <a:xfrm flipV="1">
            <a:off x="2690037" y="3047506"/>
            <a:ext cx="1065236" cy="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11" idx="5"/>
          </p:cNvCxnSpPr>
          <p:nvPr/>
        </p:nvCxnSpPr>
        <p:spPr>
          <a:xfrm flipH="1" flipV="1">
            <a:off x="5437466" y="2434545"/>
            <a:ext cx="317849" cy="3869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5"/>
            <a:endCxn id="12" idx="1"/>
          </p:cNvCxnSpPr>
          <p:nvPr/>
        </p:nvCxnSpPr>
        <p:spPr>
          <a:xfrm>
            <a:off x="6438935" y="3505086"/>
            <a:ext cx="590704" cy="2343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7"/>
            <a:endCxn id="14" idx="3"/>
          </p:cNvCxnSpPr>
          <p:nvPr/>
        </p:nvCxnSpPr>
        <p:spPr>
          <a:xfrm flipV="1">
            <a:off x="10329415" y="2275337"/>
            <a:ext cx="563275" cy="30347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664778" y="4566421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7156" y="4566420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flipH="1">
            <a:off x="2429534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9512" y="509753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System</a:t>
            </a: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3" name="Freeform 32"/>
          <p:cNvSpPr/>
          <p:nvPr/>
        </p:nvSpPr>
        <p:spPr>
          <a:xfrm>
            <a:off x="5554133" y="4567078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36511" y="4567077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6318889" y="4567077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8867" y="5098194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System</a:t>
            </a: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8" name="Freeform 37"/>
          <p:cNvSpPr/>
          <p:nvPr/>
        </p:nvSpPr>
        <p:spPr>
          <a:xfrm>
            <a:off x="9443488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25866" y="456641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 flipH="1">
            <a:off x="10208244" y="456641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18222" y="5097536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System</a:t>
            </a:r>
            <a:endParaRPr lang="en-US" sz="90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</p:spTree>
    <p:extLst>
      <p:ext uri="{BB962C8B-B14F-4D97-AF65-F5344CB8AC3E}">
        <p14:creationId xmlns:p14="http://schemas.microsoft.com/office/powerpoint/2010/main" val="23818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69dcf7b92694ed7f186ab79b12b18eea633c13"/>
  <p:tag name="ISPRING_ULTRA_SCORM_COURSE_ID" val="91717CAB-7B41-42D0-8E33-93FE3CD3D7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8c541a1a7a29"/>
</p:tagLst>
</file>

<file path=ppt/theme/theme1.xml><?xml version="1.0" encoding="utf-8"?>
<a:theme xmlns:a="http://schemas.openxmlformats.org/drawingml/2006/main" name="Office Theme">
  <a:themeElements>
    <a:clrScheme name="自定义 2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C1A1C"/>
      </a:accent1>
      <a:accent2>
        <a:srgbClr val="1C1A1C"/>
      </a:accent2>
      <a:accent3>
        <a:srgbClr val="1C1A1C"/>
      </a:accent3>
      <a:accent4>
        <a:srgbClr val="1C1A1C"/>
      </a:accent4>
      <a:accent5>
        <a:srgbClr val="1C1A1C"/>
      </a:accent5>
      <a:accent6>
        <a:srgbClr val="1C1A1C"/>
      </a:accent6>
      <a:hlink>
        <a:srgbClr val="1C1A1C"/>
      </a:hlink>
      <a:folHlink>
        <a:srgbClr val="00206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4640</TotalTime>
  <Words>2027</Words>
  <Application>Microsoft Office PowerPoint</Application>
  <PresentationFormat>自定义</PresentationFormat>
  <Paragraphs>420</Paragraphs>
  <Slides>26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58c541a1a7a29</dc:title>
  <cp:lastModifiedBy>User</cp:lastModifiedBy>
  <cp:revision>3</cp:revision>
  <dcterms:created xsi:type="dcterms:W3CDTF">2015-06-07T02:40:38Z</dcterms:created>
  <dcterms:modified xsi:type="dcterms:W3CDTF">2017-07-28T06:24:07Z</dcterms:modified>
</cp:coreProperties>
</file>