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190F"/>
    <a:srgbClr val="80180F"/>
    <a:srgbClr val="DF2A1E"/>
    <a:srgbClr val="2B1C1D"/>
    <a:srgbClr val="57002B"/>
    <a:srgbClr val="ED154E"/>
    <a:srgbClr val="CF0657"/>
    <a:srgbClr val="6F0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gradFill>
                <a:gsLst>
                  <a:gs pos="100000">
                    <a:srgbClr val="83190F"/>
                  </a:gs>
                  <a:gs pos="0">
                    <a:srgbClr val="DF2A1E"/>
                  </a:gs>
                </a:gsLst>
                <a:lin ang="2700000" scaled="0"/>
              </a:gra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gradFill>
                <a:gsLst>
                  <a:gs pos="100000">
                    <a:srgbClr val="83190F"/>
                  </a:gs>
                  <a:gs pos="0">
                    <a:srgbClr val="DF2A1E"/>
                  </a:gs>
                </a:gsLst>
                <a:path path="circle">
                  <a:fillToRect l="50000" t="50000" r="50000" b="50000"/>
                </a:path>
                <a:tileRect/>
              </a:gra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187"/>
        <c:holeSize val="7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gradFill>
                <a:gsLst>
                  <a:gs pos="100000">
                    <a:srgbClr val="DF2A1E"/>
                  </a:gs>
                  <a:gs pos="0">
                    <a:srgbClr val="83190F"/>
                  </a:gs>
                </a:gsLst>
                <a:lin ang="2700000" scaled="0"/>
              </a:gra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2017/8/30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8779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24.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913573" y="3615055"/>
            <a:ext cx="8366760" cy="929640"/>
          </a:xfrm>
          <a:prstGeom prst="rect">
            <a:avLst/>
          </a:prstGeom>
          <a:noFill/>
        </p:spPr>
        <p:txBody>
          <a:bodyPr wrap="square" rtlCol="0">
            <a:spAutoFit/>
          </a:bodyPr>
          <a:lstStyle/>
          <a:p>
            <a:pPr algn="ctr"/>
            <a:r>
              <a:rPr lang="en-US" altLang="zh-CN" sz="5500" b="1" dirty="0">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3.15</a:t>
            </a:r>
            <a:r>
              <a:rPr lang="zh-CN" altLang="zh-CN" sz="5500" b="1" dirty="0">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消费者权益日</a:t>
            </a:r>
            <a:r>
              <a:rPr lang="zh-CN" altLang="en-US" sz="5500" b="1" dirty="0">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模板</a:t>
            </a:r>
          </a:p>
        </p:txBody>
      </p:sp>
      <p:sp>
        <p:nvSpPr>
          <p:cNvPr id="5" name="文本框 4"/>
          <p:cNvSpPr txBox="1"/>
          <p:nvPr/>
        </p:nvSpPr>
        <p:spPr>
          <a:xfrm>
            <a:off x="2565718" y="4447336"/>
            <a:ext cx="7061200" cy="343877"/>
          </a:xfrm>
          <a:prstGeom prst="rect">
            <a:avLst/>
          </a:prstGeom>
          <a:noFill/>
        </p:spPr>
        <p:txBody>
          <a:bodyPr wrap="square" rtlCol="0">
            <a:spAutoFit/>
          </a:bodyPr>
          <a:lstStyle/>
          <a:p>
            <a:pPr algn="ctr">
              <a:lnSpc>
                <a:spcPct val="130000"/>
              </a:lnSpc>
            </a:pPr>
            <a:r>
              <a:rPr lang="en-US" altLang="zh-CN" sz="1400" dirty="0" smtClean="0">
                <a:solidFill>
                  <a:srgbClr val="83190F"/>
                </a:solidFill>
              </a:rPr>
              <a:t>During my childhood lucky money and new necessary for New</a:t>
            </a:r>
          </a:p>
        </p:txBody>
      </p:sp>
      <p:cxnSp>
        <p:nvCxnSpPr>
          <p:cNvPr id="14" name="直接连接符 13"/>
          <p:cNvCxnSpPr/>
          <p:nvPr/>
        </p:nvCxnSpPr>
        <p:spPr>
          <a:xfrm>
            <a:off x="5728018" y="463517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28018" y="463517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776345" y="4888865"/>
            <a:ext cx="4638675" cy="42418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F003D"/>
                  </a:gs>
                  <a:gs pos="43000">
                    <a:srgbClr val="CF0657"/>
                  </a:gs>
                  <a:gs pos="83000">
                    <a:srgbClr val="ED154E"/>
                  </a:gs>
                  <a:gs pos="100000">
                    <a:srgbClr val="57002B"/>
                  </a:gs>
                </a:gsLst>
                <a:lin ang="0" scaled="0"/>
              </a:gradFill>
            </a:endParaRPr>
          </a:p>
        </p:txBody>
      </p:sp>
      <p:sp>
        <p:nvSpPr>
          <p:cNvPr id="7" name="文本框 6"/>
          <p:cNvSpPr txBox="1"/>
          <p:nvPr/>
        </p:nvSpPr>
        <p:spPr>
          <a:xfrm>
            <a:off x="3960495" y="4888865"/>
            <a:ext cx="4271645" cy="408305"/>
          </a:xfrm>
          <a:prstGeom prst="rect">
            <a:avLst/>
          </a:prstGeom>
          <a:noFill/>
        </p:spPr>
        <p:txBody>
          <a:bodyPr wrap="square" rtlCol="0">
            <a:spAutoFit/>
          </a:bodyPr>
          <a:lstStyle/>
          <a:p>
            <a:pPr algn="dist">
              <a:lnSpc>
                <a:spcPct val="130000"/>
              </a:lnSpc>
            </a:pPr>
            <a:r>
              <a:rPr lang="zh-CN" sz="1600" dirty="0" smtClean="0">
                <a:solidFill>
                  <a:schemeClr val="bg1"/>
                </a:solidFill>
                <a:latin typeface="微软简粗黑" charset="0"/>
                <a:ea typeface="微软简粗黑" charset="0"/>
              </a:rPr>
              <a:t>请在此输入您的公司名称</a:t>
            </a:r>
          </a:p>
        </p:txBody>
      </p:sp>
      <p:sp>
        <p:nvSpPr>
          <p:cNvPr id="8" name="文本框 7"/>
          <p:cNvSpPr txBox="1"/>
          <p:nvPr/>
        </p:nvSpPr>
        <p:spPr>
          <a:xfrm>
            <a:off x="4813935" y="5399405"/>
            <a:ext cx="2563495" cy="365760"/>
          </a:xfrm>
          <a:prstGeom prst="rect">
            <a:avLst/>
          </a:prstGeom>
          <a:noFill/>
        </p:spPr>
        <p:txBody>
          <a:bodyPr wrap="square" rtlCol="0">
            <a:spAutoFit/>
          </a:bodyPr>
          <a:lstStyle/>
          <a:p>
            <a:pPr algn="ctr"/>
            <a:r>
              <a:rPr lang="zh-CN" dirty="0">
                <a:solidFill>
                  <a:srgbClr val="DF2A1E"/>
                </a:solidFill>
                <a:effectLst/>
                <a:latin typeface="微软简粗黑" charset="0"/>
                <a:ea typeface="微软简粗黑" charset="0"/>
              </a:rPr>
              <a:t>汇报人：代用名</a:t>
            </a:r>
          </a:p>
        </p:txBody>
      </p:sp>
      <p:pic>
        <p:nvPicPr>
          <p:cNvPr id="10" name="图片 9" descr="bluezer"/>
          <p:cNvPicPr>
            <a:picLocks noChangeAspect="1"/>
          </p:cNvPicPr>
          <p:nvPr/>
        </p:nvPicPr>
        <p:blipFill>
          <a:blip r:embed="rId4" cstate="print"/>
          <a:stretch>
            <a:fillRect/>
          </a:stretch>
        </p:blipFill>
        <p:spPr>
          <a:xfrm>
            <a:off x="-635" y="4445"/>
            <a:ext cx="7924165" cy="2215515"/>
          </a:xfrm>
          <a:prstGeom prst="rect">
            <a:avLst/>
          </a:prstGeom>
        </p:spPr>
      </p:pic>
      <p:pic>
        <p:nvPicPr>
          <p:cNvPr id="11" name="图片 10" descr="blue zer"/>
          <p:cNvPicPr>
            <a:picLocks noChangeAspect="1"/>
          </p:cNvPicPr>
          <p:nvPr/>
        </p:nvPicPr>
        <p:blipFill>
          <a:blip r:embed="rId5" cstate="print"/>
          <a:stretch>
            <a:fillRect/>
          </a:stretch>
        </p:blipFill>
        <p:spPr>
          <a:xfrm>
            <a:off x="9753600" y="-38100"/>
            <a:ext cx="2446020" cy="7481570"/>
          </a:xfrm>
          <a:prstGeom prst="rect">
            <a:avLst/>
          </a:prstGeom>
        </p:spPr>
      </p:pic>
      <p:pic>
        <p:nvPicPr>
          <p:cNvPr id="12" name="图片 11" descr="c75ed2988e4e51ad436eade5c66ab865"/>
          <p:cNvPicPr>
            <a:picLocks noChangeAspect="1"/>
          </p:cNvPicPr>
          <p:nvPr/>
        </p:nvPicPr>
        <p:blipFill>
          <a:blip r:embed="rId6" cstate="print"/>
          <a:stretch>
            <a:fillRect/>
          </a:stretch>
        </p:blipFill>
        <p:spPr>
          <a:xfrm>
            <a:off x="4375785" y="1100455"/>
            <a:ext cx="3442335" cy="261493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advTm="12152">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19458" name="组合 3"/>
          <p:cNvGrpSpPr/>
          <p:nvPr/>
        </p:nvGrpSpPr>
        <p:grpSpPr>
          <a:xfrm>
            <a:off x="1827213" y="1457325"/>
            <a:ext cx="8828087" cy="1244600"/>
            <a:chOff x="2635624" y="2088776"/>
            <a:chExt cx="6669741" cy="941295"/>
          </a:xfrm>
        </p:grpSpPr>
        <p:sp>
          <p:nvSpPr>
            <p:cNvPr id="5" name="圆角矩形 4"/>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59" name="组合 6"/>
          <p:cNvGrpSpPr/>
          <p:nvPr/>
        </p:nvGrpSpPr>
        <p:grpSpPr>
          <a:xfrm>
            <a:off x="1827213" y="2995613"/>
            <a:ext cx="8828087" cy="1246187"/>
            <a:chOff x="2635624" y="2088776"/>
            <a:chExt cx="6669741" cy="941295"/>
          </a:xfrm>
        </p:grpSpPr>
        <p:sp>
          <p:nvSpPr>
            <p:cNvPr id="8" name="圆角矩形 7"/>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任意多边形 9"/>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60" name="组合 10"/>
          <p:cNvGrpSpPr/>
          <p:nvPr/>
        </p:nvGrpSpPr>
        <p:grpSpPr>
          <a:xfrm>
            <a:off x="1827213" y="4545013"/>
            <a:ext cx="8828087" cy="1246187"/>
            <a:chOff x="2635624" y="2088776"/>
            <a:chExt cx="6669741" cy="941295"/>
          </a:xfrm>
        </p:grpSpPr>
        <p:sp>
          <p:nvSpPr>
            <p:cNvPr id="12" name="圆角矩形 11"/>
            <p:cNvSpPr/>
            <p:nvPr/>
          </p:nvSpPr>
          <p:spPr>
            <a:xfrm>
              <a:off x="2635624" y="2088776"/>
              <a:ext cx="6669741" cy="941295"/>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任意多边形 12"/>
            <p:cNvSpPr/>
            <p:nvPr/>
          </p:nvSpPr>
          <p:spPr>
            <a:xfrm>
              <a:off x="2635624" y="2088776"/>
              <a:ext cx="716132" cy="941295"/>
            </a:xfrm>
            <a:custGeom>
              <a:avLst/>
              <a:gdLst>
                <a:gd name="connsiteX0" fmla="*/ 470648 w 716132"/>
                <a:gd name="connsiteY0" fmla="*/ 0 h 941295"/>
                <a:gd name="connsiteX1" fmla="*/ 583902 w 716132"/>
                <a:gd name="connsiteY1" fmla="*/ 0 h 941295"/>
                <a:gd name="connsiteX2" fmla="*/ 583902 w 716132"/>
                <a:gd name="connsiteY2" fmla="*/ 329020 h 941295"/>
                <a:gd name="connsiteX3" fmla="*/ 629897 w 716132"/>
                <a:gd name="connsiteY3" fmla="*/ 338306 h 941295"/>
                <a:gd name="connsiteX4" fmla="*/ 716132 w 716132"/>
                <a:gd name="connsiteY4" fmla="*/ 468405 h 941295"/>
                <a:gd name="connsiteX5" fmla="*/ 629897 w 716132"/>
                <a:gd name="connsiteY5" fmla="*/ 598504 h 941295"/>
                <a:gd name="connsiteX6" fmla="*/ 583902 w 716132"/>
                <a:gd name="connsiteY6" fmla="*/ 607790 h 941295"/>
                <a:gd name="connsiteX7" fmla="*/ 583902 w 716132"/>
                <a:gd name="connsiteY7" fmla="*/ 941295 h 941295"/>
                <a:gd name="connsiteX8" fmla="*/ 470648 w 716132"/>
                <a:gd name="connsiteY8" fmla="*/ 941295 h 941295"/>
                <a:gd name="connsiteX9" fmla="*/ 9562 w 716132"/>
                <a:gd name="connsiteY9" fmla="*/ 565499 h 941295"/>
                <a:gd name="connsiteX10" fmla="*/ 0 w 716132"/>
                <a:gd name="connsiteY10" fmla="*/ 470648 h 941295"/>
                <a:gd name="connsiteX11" fmla="*/ 9562 w 716132"/>
                <a:gd name="connsiteY11" fmla="*/ 375796 h 941295"/>
                <a:gd name="connsiteX12" fmla="*/ 470648 w 716132"/>
                <a:gd name="connsiteY12" fmla="*/ 0 h 9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132" h="941295">
                  <a:moveTo>
                    <a:pt x="470648" y="0"/>
                  </a:moveTo>
                  <a:lnTo>
                    <a:pt x="583902" y="0"/>
                  </a:lnTo>
                  <a:lnTo>
                    <a:pt x="583902" y="329020"/>
                  </a:lnTo>
                  <a:lnTo>
                    <a:pt x="629897" y="338306"/>
                  </a:lnTo>
                  <a:cubicBezTo>
                    <a:pt x="680574" y="359740"/>
                    <a:pt x="716132" y="409920"/>
                    <a:pt x="716132" y="468405"/>
                  </a:cubicBezTo>
                  <a:cubicBezTo>
                    <a:pt x="716132" y="526890"/>
                    <a:pt x="680574" y="577070"/>
                    <a:pt x="629897" y="598504"/>
                  </a:cubicBezTo>
                  <a:lnTo>
                    <a:pt x="583902" y="607790"/>
                  </a:lnTo>
                  <a:lnTo>
                    <a:pt x="583902" y="941295"/>
                  </a:lnTo>
                  <a:lnTo>
                    <a:pt x="470648" y="941295"/>
                  </a:lnTo>
                  <a:cubicBezTo>
                    <a:pt x="243208" y="941295"/>
                    <a:pt x="53448" y="779966"/>
                    <a:pt x="9562" y="565499"/>
                  </a:cubicBezTo>
                  <a:lnTo>
                    <a:pt x="0" y="470648"/>
                  </a:lnTo>
                  <a:lnTo>
                    <a:pt x="9562" y="375796"/>
                  </a:lnTo>
                  <a:cubicBezTo>
                    <a:pt x="53448" y="161330"/>
                    <a:pt x="243208" y="0"/>
                    <a:pt x="470648"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19461" name="文本框 13"/>
          <p:cNvSpPr txBox="1"/>
          <p:nvPr/>
        </p:nvSpPr>
        <p:spPr>
          <a:xfrm>
            <a:off x="1925638" y="1774825"/>
            <a:ext cx="766762" cy="585788"/>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01</a:t>
            </a:r>
            <a:endParaRPr lang="zh-CN" altLang="en-US" sz="3200" b="1" dirty="0">
              <a:solidFill>
                <a:srgbClr val="FFFFFF"/>
              </a:solidFill>
              <a:latin typeface="微软雅黑" panose="020B0503020204020204" charset="-122"/>
              <a:ea typeface="微软雅黑" panose="020B0503020204020204" charset="-122"/>
            </a:endParaRPr>
          </a:p>
        </p:txBody>
      </p:sp>
      <p:sp>
        <p:nvSpPr>
          <p:cNvPr id="19462" name="文本框 14"/>
          <p:cNvSpPr txBox="1"/>
          <p:nvPr/>
        </p:nvSpPr>
        <p:spPr>
          <a:xfrm>
            <a:off x="1925638" y="3325813"/>
            <a:ext cx="766762" cy="584200"/>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02</a:t>
            </a:r>
            <a:endParaRPr lang="zh-CN" altLang="en-US" sz="3200" b="1" dirty="0">
              <a:solidFill>
                <a:srgbClr val="FFFFFF"/>
              </a:solidFill>
              <a:latin typeface="微软雅黑" panose="020B0503020204020204" charset="-122"/>
              <a:ea typeface="微软雅黑" panose="020B0503020204020204" charset="-122"/>
            </a:endParaRPr>
          </a:p>
        </p:txBody>
      </p:sp>
      <p:sp>
        <p:nvSpPr>
          <p:cNvPr id="19463" name="文本框 15"/>
          <p:cNvSpPr txBox="1"/>
          <p:nvPr/>
        </p:nvSpPr>
        <p:spPr>
          <a:xfrm>
            <a:off x="1925638" y="4875213"/>
            <a:ext cx="766762" cy="585787"/>
          </a:xfrm>
          <a:prstGeom prst="rect">
            <a:avLst/>
          </a:prstGeom>
          <a:noFill/>
          <a:ln w="9525">
            <a:noFill/>
          </a:ln>
        </p:spPr>
        <p:txBody>
          <a:bodyPr>
            <a:spAutoFit/>
          </a:bodyPr>
          <a:lstStyle/>
          <a:p>
            <a:pPr lvl="0" eaLnBrk="1" hangingPunct="1"/>
            <a:r>
              <a:rPr lang="en-US" altLang="zh-CN" sz="3200" b="1" dirty="0">
                <a:solidFill>
                  <a:srgbClr val="FFFFFF"/>
                </a:solidFill>
                <a:latin typeface="微软雅黑" panose="020B0503020204020204" charset="-122"/>
                <a:ea typeface="微软雅黑" panose="020B0503020204020204" charset="-122"/>
              </a:rPr>
              <a:t>03</a:t>
            </a:r>
            <a:endParaRPr lang="zh-CN" altLang="en-US" sz="3200" b="1" dirty="0">
              <a:solidFill>
                <a:srgbClr val="FFFFFF"/>
              </a:solidFill>
              <a:latin typeface="微软雅黑" panose="020B0503020204020204" charset="-122"/>
              <a:ea typeface="微软雅黑" panose="020B0503020204020204" charset="-122"/>
            </a:endParaRPr>
          </a:p>
        </p:txBody>
      </p:sp>
      <p:sp>
        <p:nvSpPr>
          <p:cNvPr id="19464" name="TextBox 35"/>
          <p:cNvSpPr txBox="1"/>
          <p:nvPr/>
        </p:nvSpPr>
        <p:spPr>
          <a:xfrm>
            <a:off x="2873375" y="2019300"/>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5" name="文本框 17"/>
          <p:cNvSpPr txBox="1"/>
          <p:nvPr/>
        </p:nvSpPr>
        <p:spPr>
          <a:xfrm>
            <a:off x="2873375" y="1671638"/>
            <a:ext cx="3584575"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19466" name="TextBox 35"/>
          <p:cNvSpPr txBox="1"/>
          <p:nvPr/>
        </p:nvSpPr>
        <p:spPr>
          <a:xfrm>
            <a:off x="2879725" y="3533775"/>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7" name="文本框 19"/>
          <p:cNvSpPr txBox="1"/>
          <p:nvPr/>
        </p:nvSpPr>
        <p:spPr>
          <a:xfrm>
            <a:off x="2879725" y="3186113"/>
            <a:ext cx="3584575"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19468" name="TextBox 35"/>
          <p:cNvSpPr txBox="1"/>
          <p:nvPr/>
        </p:nvSpPr>
        <p:spPr>
          <a:xfrm>
            <a:off x="2879725" y="5084763"/>
            <a:ext cx="6865938" cy="53276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9469" name="文本框 21"/>
          <p:cNvSpPr txBox="1"/>
          <p:nvPr/>
        </p:nvSpPr>
        <p:spPr>
          <a:xfrm>
            <a:off x="2879725" y="4737100"/>
            <a:ext cx="3584575" cy="369888"/>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Tree>
    <p:custDataLst>
      <p:tags r:id="rId1"/>
    </p:custDataLst>
  </p:cSld>
  <p:clrMapOvr>
    <a:masterClrMapping/>
  </p:clrMapOvr>
  <p:transition advTm="4711">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等腰三角形 18"/>
          <p:cNvSpPr/>
          <p:nvPr/>
        </p:nvSpPr>
        <p:spPr>
          <a:xfrm>
            <a:off x="1912938" y="1898650"/>
            <a:ext cx="1758950"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等腰三角形 18"/>
          <p:cNvSpPr/>
          <p:nvPr/>
        </p:nvSpPr>
        <p:spPr>
          <a:xfrm>
            <a:off x="4148138" y="1477963"/>
            <a:ext cx="1758950"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等腰三角形 18"/>
          <p:cNvSpPr/>
          <p:nvPr/>
        </p:nvSpPr>
        <p:spPr>
          <a:xfrm>
            <a:off x="6381750" y="1112838"/>
            <a:ext cx="1760538"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 name="等腰三角形 18"/>
          <p:cNvSpPr/>
          <p:nvPr/>
        </p:nvSpPr>
        <p:spPr>
          <a:xfrm>
            <a:off x="8616950" y="884238"/>
            <a:ext cx="1760538" cy="1706563"/>
          </a:xfrm>
          <a:custGeom>
            <a:avLst/>
            <a:gdLst>
              <a:gd name="connsiteX0" fmla="*/ 0 w 1122680"/>
              <a:gd name="connsiteY0" fmla="*/ 1330960 h 1330960"/>
              <a:gd name="connsiteX1" fmla="*/ 561340 w 1122680"/>
              <a:gd name="connsiteY1" fmla="*/ 0 h 1330960"/>
              <a:gd name="connsiteX2" fmla="*/ 1122680 w 1122680"/>
              <a:gd name="connsiteY2" fmla="*/ 1330960 h 1330960"/>
              <a:gd name="connsiteX3" fmla="*/ 0 w 1122680"/>
              <a:gd name="connsiteY3" fmla="*/ 1330960 h 1330960"/>
              <a:gd name="connsiteX0-1" fmla="*/ 0 w 1615440"/>
              <a:gd name="connsiteY0-2" fmla="*/ 1330960 h 1330960"/>
              <a:gd name="connsiteX1-3" fmla="*/ 561340 w 1615440"/>
              <a:gd name="connsiteY1-4" fmla="*/ 0 h 1330960"/>
              <a:gd name="connsiteX2-5" fmla="*/ 1615440 w 1615440"/>
              <a:gd name="connsiteY2-6" fmla="*/ 1295400 h 1330960"/>
              <a:gd name="connsiteX3-7" fmla="*/ 0 w 1615440"/>
              <a:gd name="connsiteY3-8" fmla="*/ 1330960 h 1330960"/>
              <a:gd name="connsiteX0-9" fmla="*/ 0 w 1615440"/>
              <a:gd name="connsiteY0-10" fmla="*/ 1884680 h 1884680"/>
              <a:gd name="connsiteX1-11" fmla="*/ 556260 w 1615440"/>
              <a:gd name="connsiteY1-12" fmla="*/ 0 h 1884680"/>
              <a:gd name="connsiteX2-13" fmla="*/ 1615440 w 1615440"/>
              <a:gd name="connsiteY2-14" fmla="*/ 1849120 h 1884680"/>
              <a:gd name="connsiteX3-15" fmla="*/ 0 w 1615440"/>
              <a:gd name="connsiteY3-16" fmla="*/ 1884680 h 1884680"/>
              <a:gd name="connsiteX0-17" fmla="*/ 0 w 2072640"/>
              <a:gd name="connsiteY0-18" fmla="*/ 1813560 h 1849120"/>
              <a:gd name="connsiteX1-19" fmla="*/ 1013460 w 2072640"/>
              <a:gd name="connsiteY1-20" fmla="*/ 0 h 1849120"/>
              <a:gd name="connsiteX2-21" fmla="*/ 2072640 w 2072640"/>
              <a:gd name="connsiteY2-22" fmla="*/ 1849120 h 1849120"/>
              <a:gd name="connsiteX3-23" fmla="*/ 0 w 2072640"/>
              <a:gd name="connsiteY3-24" fmla="*/ 1813560 h 1849120"/>
              <a:gd name="connsiteX0-25" fmla="*/ 0 w 2072640"/>
              <a:gd name="connsiteY0-26" fmla="*/ 1772920 h 1808480"/>
              <a:gd name="connsiteX1-27" fmla="*/ 1018540 w 2072640"/>
              <a:gd name="connsiteY1-28" fmla="*/ 0 h 1808480"/>
              <a:gd name="connsiteX2-29" fmla="*/ 2072640 w 2072640"/>
              <a:gd name="connsiteY2-30" fmla="*/ 1808480 h 1808480"/>
              <a:gd name="connsiteX3-31" fmla="*/ 0 w 2072640"/>
              <a:gd name="connsiteY3-32" fmla="*/ 1772920 h 1808480"/>
              <a:gd name="connsiteX0-33" fmla="*/ 0 w 2072640"/>
              <a:gd name="connsiteY0-34" fmla="*/ 1772920 h 1808480"/>
              <a:gd name="connsiteX1-35" fmla="*/ 1018540 w 2072640"/>
              <a:gd name="connsiteY1-36" fmla="*/ 0 h 1808480"/>
              <a:gd name="connsiteX2-37" fmla="*/ 2072640 w 2072640"/>
              <a:gd name="connsiteY2-38" fmla="*/ 1808480 h 1808480"/>
              <a:gd name="connsiteX3-39" fmla="*/ 0 w 2072640"/>
              <a:gd name="connsiteY3-40" fmla="*/ 1772920 h 1808480"/>
              <a:gd name="connsiteX0-41" fmla="*/ 0 w 2072640"/>
              <a:gd name="connsiteY0-42" fmla="*/ 1772920 h 1808480"/>
              <a:gd name="connsiteX1-43" fmla="*/ 1018540 w 2072640"/>
              <a:gd name="connsiteY1-44" fmla="*/ 0 h 1808480"/>
              <a:gd name="connsiteX2-45" fmla="*/ 2072640 w 2072640"/>
              <a:gd name="connsiteY2-46" fmla="*/ 1808480 h 1808480"/>
              <a:gd name="connsiteX3-47" fmla="*/ 0 w 2072640"/>
              <a:gd name="connsiteY3-48" fmla="*/ 1772920 h 1808480"/>
              <a:gd name="connsiteX0-49" fmla="*/ 0 w 2072640"/>
              <a:gd name="connsiteY0-50" fmla="*/ 1772920 h 1808480"/>
              <a:gd name="connsiteX1-51" fmla="*/ 1018540 w 2072640"/>
              <a:gd name="connsiteY1-52" fmla="*/ 0 h 1808480"/>
              <a:gd name="connsiteX2-53" fmla="*/ 2072640 w 2072640"/>
              <a:gd name="connsiteY2-54" fmla="*/ 1808480 h 1808480"/>
              <a:gd name="connsiteX3-55" fmla="*/ 0 w 2072640"/>
              <a:gd name="connsiteY3-56" fmla="*/ 1772920 h 1808480"/>
              <a:gd name="connsiteX0-57" fmla="*/ 0 w 2072640"/>
              <a:gd name="connsiteY0-58" fmla="*/ 1772920 h 1808480"/>
              <a:gd name="connsiteX1-59" fmla="*/ 1018540 w 2072640"/>
              <a:gd name="connsiteY1-60" fmla="*/ 0 h 1808480"/>
              <a:gd name="connsiteX2-61" fmla="*/ 2072640 w 2072640"/>
              <a:gd name="connsiteY2-62" fmla="*/ 1808480 h 1808480"/>
              <a:gd name="connsiteX3-63" fmla="*/ 0 w 2072640"/>
              <a:gd name="connsiteY3-64" fmla="*/ 1772920 h 1808480"/>
              <a:gd name="connsiteX0-65" fmla="*/ 0 w 2072640"/>
              <a:gd name="connsiteY0-66" fmla="*/ 1772920 h 2002309"/>
              <a:gd name="connsiteX1-67" fmla="*/ 1018540 w 2072640"/>
              <a:gd name="connsiteY1-68" fmla="*/ 0 h 2002309"/>
              <a:gd name="connsiteX2-69" fmla="*/ 2072640 w 2072640"/>
              <a:gd name="connsiteY2-70" fmla="*/ 1808480 h 2002309"/>
              <a:gd name="connsiteX3-71" fmla="*/ 0 w 2072640"/>
              <a:gd name="connsiteY3-72" fmla="*/ 1772920 h 2002309"/>
              <a:gd name="connsiteX0-73" fmla="*/ 0 w 2072640"/>
              <a:gd name="connsiteY0-74" fmla="*/ 1772920 h 2009986"/>
              <a:gd name="connsiteX1-75" fmla="*/ 1018540 w 2072640"/>
              <a:gd name="connsiteY1-76" fmla="*/ 0 h 2009986"/>
              <a:gd name="connsiteX2-77" fmla="*/ 2072640 w 2072640"/>
              <a:gd name="connsiteY2-78" fmla="*/ 1808480 h 2009986"/>
              <a:gd name="connsiteX3-79" fmla="*/ 0 w 2072640"/>
              <a:gd name="connsiteY3-80" fmla="*/ 1772920 h 2009986"/>
            </a:gdLst>
            <a:ahLst/>
            <a:cxnLst>
              <a:cxn ang="0">
                <a:pos x="connsiteX0-1" y="connsiteY0-2"/>
              </a:cxn>
              <a:cxn ang="0">
                <a:pos x="connsiteX1-3" y="connsiteY1-4"/>
              </a:cxn>
              <a:cxn ang="0">
                <a:pos x="connsiteX2-5" y="connsiteY2-6"/>
              </a:cxn>
              <a:cxn ang="0">
                <a:pos x="connsiteX3-7" y="connsiteY3-8"/>
              </a:cxn>
            </a:cxnLst>
            <a:rect l="l" t="t" r="r" b="b"/>
            <a:pathLst>
              <a:path w="2072640" h="2009986">
                <a:moveTo>
                  <a:pt x="0" y="1772920"/>
                </a:moveTo>
                <a:cubicBezTo>
                  <a:pt x="49953" y="1639147"/>
                  <a:pt x="171027" y="712893"/>
                  <a:pt x="1018540" y="0"/>
                </a:cubicBezTo>
                <a:cubicBezTo>
                  <a:pt x="1065107" y="33867"/>
                  <a:pt x="1883833" y="590973"/>
                  <a:pt x="2072640" y="1808480"/>
                </a:cubicBezTo>
                <a:cubicBezTo>
                  <a:pt x="883920" y="2258907"/>
                  <a:pt x="127000" y="1820333"/>
                  <a:pt x="0" y="177292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912938" y="3843338"/>
            <a:ext cx="1784350" cy="227965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4148138" y="3409950"/>
            <a:ext cx="1784350" cy="2713038"/>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407150" y="3051175"/>
            <a:ext cx="1785938" cy="3071813"/>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8642350" y="2819400"/>
            <a:ext cx="1785938" cy="3303588"/>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14" name="文本框 12"/>
          <p:cNvSpPr txBox="1"/>
          <p:nvPr/>
        </p:nvSpPr>
        <p:spPr>
          <a:xfrm>
            <a:off x="2016125" y="4197350"/>
            <a:ext cx="1655763" cy="368300"/>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5" name="TextBox 35"/>
          <p:cNvSpPr txBox="1"/>
          <p:nvPr/>
        </p:nvSpPr>
        <p:spPr>
          <a:xfrm>
            <a:off x="2032000" y="4565650"/>
            <a:ext cx="1520825"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16" name="文本框 14"/>
          <p:cNvSpPr txBox="1"/>
          <p:nvPr/>
        </p:nvSpPr>
        <p:spPr>
          <a:xfrm>
            <a:off x="4259263" y="3921125"/>
            <a:ext cx="1655762" cy="369888"/>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7" name="TextBox 35"/>
          <p:cNvSpPr txBox="1"/>
          <p:nvPr/>
        </p:nvSpPr>
        <p:spPr>
          <a:xfrm>
            <a:off x="4275138" y="4291013"/>
            <a:ext cx="1520825"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18" name="文本框 16"/>
          <p:cNvSpPr txBox="1"/>
          <p:nvPr/>
        </p:nvSpPr>
        <p:spPr>
          <a:xfrm>
            <a:off x="6496050" y="3827463"/>
            <a:ext cx="1655763" cy="369887"/>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19" name="TextBox 35"/>
          <p:cNvSpPr txBox="1"/>
          <p:nvPr/>
        </p:nvSpPr>
        <p:spPr>
          <a:xfrm>
            <a:off x="6510338" y="4197350"/>
            <a:ext cx="1522412"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1520" name="文本框 18"/>
          <p:cNvSpPr txBox="1"/>
          <p:nvPr/>
        </p:nvSpPr>
        <p:spPr>
          <a:xfrm>
            <a:off x="8772525" y="3657600"/>
            <a:ext cx="1655763" cy="369888"/>
          </a:xfrm>
          <a:prstGeom prst="rect">
            <a:avLst/>
          </a:prstGeom>
          <a:noFill/>
          <a:ln w="9525">
            <a:noFill/>
          </a:ln>
        </p:spPr>
        <p:txBody>
          <a:bodyPr>
            <a:spAutoFit/>
          </a:bodyPr>
          <a:lstStyle/>
          <a:p>
            <a:pPr lvl="0" eaLnBrk="1" hangingPunct="1"/>
            <a:r>
              <a:rPr lang="zh-CN" altLang="en-US" dirty="0">
                <a:solidFill>
                  <a:srgbClr val="83190F"/>
                </a:solidFill>
                <a:latin typeface="微软雅黑" panose="020B0503020204020204" charset="-122"/>
                <a:ea typeface="微软雅黑" panose="020B0503020204020204" charset="-122"/>
              </a:rPr>
              <a:t>单击添加标题</a:t>
            </a:r>
          </a:p>
        </p:txBody>
      </p:sp>
      <p:sp>
        <p:nvSpPr>
          <p:cNvPr id="21521" name="TextBox 35"/>
          <p:cNvSpPr txBox="1"/>
          <p:nvPr/>
        </p:nvSpPr>
        <p:spPr>
          <a:xfrm>
            <a:off x="8786813" y="4027488"/>
            <a:ext cx="1522412" cy="156718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1522" name="组合 20"/>
          <p:cNvGrpSpPr/>
          <p:nvPr/>
        </p:nvGrpSpPr>
        <p:grpSpPr>
          <a:xfrm>
            <a:off x="2355850" y="2495550"/>
            <a:ext cx="871538" cy="871538"/>
            <a:chOff x="362636" y="2420036"/>
            <a:chExt cx="871804" cy="871804"/>
          </a:xfrm>
        </p:grpSpPr>
        <p:sp>
          <p:nvSpPr>
            <p:cNvPr id="22" name="椭圆 21"/>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5" name="文本框 22"/>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01</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3" name="组合 23"/>
          <p:cNvGrpSpPr/>
          <p:nvPr/>
        </p:nvGrpSpPr>
        <p:grpSpPr>
          <a:xfrm>
            <a:off x="4578350" y="2058988"/>
            <a:ext cx="871538" cy="871537"/>
            <a:chOff x="362636" y="2420036"/>
            <a:chExt cx="871804" cy="871804"/>
          </a:xfrm>
        </p:grpSpPr>
        <p:sp>
          <p:nvSpPr>
            <p:cNvPr id="25" name="椭圆 24"/>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3" name="文本框 25"/>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02</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4" name="组合 26"/>
          <p:cNvGrpSpPr/>
          <p:nvPr/>
        </p:nvGrpSpPr>
        <p:grpSpPr>
          <a:xfrm>
            <a:off x="6838950" y="1695450"/>
            <a:ext cx="871538" cy="871538"/>
            <a:chOff x="362636" y="2420036"/>
            <a:chExt cx="871804" cy="871804"/>
          </a:xfrm>
        </p:grpSpPr>
        <p:sp>
          <p:nvSpPr>
            <p:cNvPr id="28" name="椭圆 27"/>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31" name="文本框 28"/>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03</a:t>
              </a:r>
              <a:endParaRPr lang="zh-CN" altLang="en-US" sz="3200" b="1" dirty="0">
                <a:solidFill>
                  <a:srgbClr val="000000"/>
                </a:solidFill>
                <a:latin typeface="微软雅黑" panose="020B0503020204020204" charset="-122"/>
                <a:ea typeface="微软雅黑" panose="020B0503020204020204" charset="-122"/>
              </a:endParaRPr>
            </a:p>
          </p:txBody>
        </p:sp>
      </p:grpSp>
      <p:grpSp>
        <p:nvGrpSpPr>
          <p:cNvPr id="21525" name="组合 29"/>
          <p:cNvGrpSpPr/>
          <p:nvPr/>
        </p:nvGrpSpPr>
        <p:grpSpPr>
          <a:xfrm>
            <a:off x="9061450" y="1463675"/>
            <a:ext cx="871538" cy="871538"/>
            <a:chOff x="362636" y="2420036"/>
            <a:chExt cx="871804" cy="871804"/>
          </a:xfrm>
        </p:grpSpPr>
        <p:sp>
          <p:nvSpPr>
            <p:cNvPr id="31" name="椭圆 30"/>
            <p:cNvSpPr/>
            <p:nvPr/>
          </p:nvSpPr>
          <p:spPr>
            <a:xfrm>
              <a:off x="362636" y="2420036"/>
              <a:ext cx="871804" cy="871804"/>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529" name="文本框 31"/>
            <p:cNvSpPr txBox="1"/>
            <p:nvPr/>
          </p:nvSpPr>
          <p:spPr>
            <a:xfrm>
              <a:off x="448450" y="2563550"/>
              <a:ext cx="700175" cy="584775"/>
            </a:xfrm>
            <a:prstGeom prst="rect">
              <a:avLst/>
            </a:prstGeom>
            <a:noFill/>
            <a:ln w="9525">
              <a:noFill/>
            </a:ln>
          </p:spPr>
          <p:txBody>
            <a:bodyPr>
              <a:spAutoFit/>
            </a:bodyPr>
            <a:lstStyle/>
            <a:p>
              <a:pPr lvl="0" eaLnBrk="1" hangingPunct="1"/>
              <a:r>
                <a:rPr lang="en-US" altLang="zh-CN" sz="3200" b="1" dirty="0">
                  <a:solidFill>
                    <a:srgbClr val="000000"/>
                  </a:solidFill>
                  <a:latin typeface="微软雅黑" panose="020B0503020204020204" charset="-122"/>
                  <a:ea typeface="微软雅黑" panose="020B0503020204020204" charset="-122"/>
                </a:rPr>
                <a:t>04</a:t>
              </a:r>
              <a:endParaRPr lang="zh-CN" altLang="en-US" sz="3200" b="1" dirty="0">
                <a:solidFill>
                  <a:srgbClr val="000000"/>
                </a:solidFill>
                <a:latin typeface="微软雅黑" panose="020B0503020204020204" charset="-122"/>
                <a:ea typeface="微软雅黑" panose="020B0503020204020204" charset="-122"/>
              </a:endParaRPr>
            </a:p>
          </p:txBody>
        </p:sp>
      </p:grpSp>
    </p:spTree>
    <p:custDataLst>
      <p:tags r:id="rId1"/>
    </p:custDataLst>
  </p:cSld>
  <p:clrMapOvr>
    <a:masterClrMapping/>
  </p:clrMapOvr>
  <p:transition advTm="731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up)">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518"/>
                                        </p:tgtEl>
                                        <p:attrNameLst>
                                          <p:attrName>style.visibility</p:attrName>
                                        </p:attrNameLst>
                                      </p:cBhvr>
                                      <p:to>
                                        <p:strVal val="visible"/>
                                      </p:to>
                                    </p:set>
                                    <p:animEffect transition="in" filter="wipe(up)">
                                      <p:cBhvr>
                                        <p:cTn id="15" dur="500"/>
                                        <p:tgtEl>
                                          <p:spTgt spid="215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1519"/>
                                        </p:tgtEl>
                                        <p:attrNameLst>
                                          <p:attrName>style.visibility</p:attrName>
                                        </p:attrNameLst>
                                      </p:cBhvr>
                                      <p:to>
                                        <p:strVal val="visible"/>
                                      </p:to>
                                    </p:set>
                                    <p:animEffect transition="in" filter="wipe(up)">
                                      <p:cBhvr>
                                        <p:cTn id="18" dur="500"/>
                                        <p:tgtEl>
                                          <p:spTgt spid="215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520"/>
                                        </p:tgtEl>
                                        <p:attrNameLst>
                                          <p:attrName>style.visibility</p:attrName>
                                        </p:attrNameLst>
                                      </p:cBhvr>
                                      <p:to>
                                        <p:strVal val="visible"/>
                                      </p:to>
                                    </p:set>
                                    <p:animEffect transition="in" filter="wipe(up)">
                                      <p:cBhvr>
                                        <p:cTn id="26" dur="500"/>
                                        <p:tgtEl>
                                          <p:spTgt spid="215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521"/>
                                        </p:tgtEl>
                                        <p:attrNameLst>
                                          <p:attrName>style.visibility</p:attrName>
                                        </p:attrNameLst>
                                      </p:cBhvr>
                                      <p:to>
                                        <p:strVal val="visible"/>
                                      </p:to>
                                    </p:set>
                                    <p:animEffect transition="in" filter="wipe(up)">
                                      <p:cBhvr>
                                        <p:cTn id="29"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517" grpId="0"/>
      <p:bldP spid="21518" grpId="0"/>
      <p:bldP spid="21519" grpId="0"/>
      <p:bldP spid="21520" grpId="0"/>
      <p:bldP spid="215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3"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7" name="Rectangle 5"/>
          <p:cNvSpPr/>
          <p:nvPr/>
        </p:nvSpPr>
        <p:spPr>
          <a:xfrm>
            <a:off x="4763" y="1531620"/>
            <a:ext cx="2438400" cy="2298700"/>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8" name="任意多边形 7"/>
          <p:cNvSpPr/>
          <p:nvPr/>
        </p:nvSpPr>
        <p:spPr>
          <a:xfrm>
            <a:off x="366713" y="2145983"/>
            <a:ext cx="1716088" cy="1069975"/>
          </a:xfrm>
          <a:custGeom>
            <a:avLst/>
            <a:gdLst>
              <a:gd name="connsiteX0" fmla="*/ 1494982 w 1715951"/>
              <a:gd name="connsiteY0" fmla="*/ 558744 h 1070354"/>
              <a:gd name="connsiteX1" fmla="*/ 1418063 w 1715951"/>
              <a:gd name="connsiteY1" fmla="*/ 635663 h 1070354"/>
              <a:gd name="connsiteX2" fmla="*/ 1494982 w 1715951"/>
              <a:gd name="connsiteY2" fmla="*/ 712582 h 1070354"/>
              <a:gd name="connsiteX3" fmla="*/ 1571901 w 1715951"/>
              <a:gd name="connsiteY3" fmla="*/ 635663 h 1070354"/>
              <a:gd name="connsiteX4" fmla="*/ 1494982 w 1715951"/>
              <a:gd name="connsiteY4" fmla="*/ 558744 h 1070354"/>
              <a:gd name="connsiteX5" fmla="*/ 1494982 w 1715951"/>
              <a:gd name="connsiteY5" fmla="*/ 490204 h 1070354"/>
              <a:gd name="connsiteX6" fmla="*/ 1634398 w 1715951"/>
              <a:gd name="connsiteY6" fmla="*/ 629620 h 1070354"/>
              <a:gd name="connsiteX7" fmla="*/ 1494982 w 1715951"/>
              <a:gd name="connsiteY7" fmla="*/ 769036 h 1070354"/>
              <a:gd name="connsiteX8" fmla="*/ 1355566 w 1715951"/>
              <a:gd name="connsiteY8" fmla="*/ 629620 h 1070354"/>
              <a:gd name="connsiteX9" fmla="*/ 1494982 w 1715951"/>
              <a:gd name="connsiteY9" fmla="*/ 490204 h 1070354"/>
              <a:gd name="connsiteX10" fmla="*/ 1348681 w 1715951"/>
              <a:gd name="connsiteY10" fmla="*/ 249678 h 1070354"/>
              <a:gd name="connsiteX11" fmla="*/ 1305010 w 1715951"/>
              <a:gd name="connsiteY11" fmla="*/ 292247 h 1070354"/>
              <a:gd name="connsiteX12" fmla="*/ 1305010 w 1715951"/>
              <a:gd name="connsiteY12" fmla="*/ 966995 h 1070354"/>
              <a:gd name="connsiteX13" fmla="*/ 1348681 w 1715951"/>
              <a:gd name="connsiteY13" fmla="*/ 1009564 h 1070354"/>
              <a:gd name="connsiteX14" fmla="*/ 1641283 w 1715951"/>
              <a:gd name="connsiteY14" fmla="*/ 1009564 h 1070354"/>
              <a:gd name="connsiteX15" fmla="*/ 1684954 w 1715951"/>
              <a:gd name="connsiteY15" fmla="*/ 966995 h 1070354"/>
              <a:gd name="connsiteX16" fmla="*/ 1684954 w 1715951"/>
              <a:gd name="connsiteY16" fmla="*/ 292247 h 1070354"/>
              <a:gd name="connsiteX17" fmla="*/ 1641283 w 1715951"/>
              <a:gd name="connsiteY17" fmla="*/ 249678 h 1070354"/>
              <a:gd name="connsiteX18" fmla="*/ 1325273 w 1715951"/>
              <a:gd name="connsiteY18" fmla="*/ 188886 h 1070354"/>
              <a:gd name="connsiteX19" fmla="*/ 1664692 w 1715951"/>
              <a:gd name="connsiteY19" fmla="*/ 188886 h 1070354"/>
              <a:gd name="connsiteX20" fmla="*/ 1715349 w 1715951"/>
              <a:gd name="connsiteY20" fmla="*/ 238267 h 1070354"/>
              <a:gd name="connsiteX21" fmla="*/ 1715349 w 1715951"/>
              <a:gd name="connsiteY21" fmla="*/ 1020974 h 1070354"/>
              <a:gd name="connsiteX22" fmla="*/ 1664692 w 1715951"/>
              <a:gd name="connsiteY22" fmla="*/ 1070354 h 1070354"/>
              <a:gd name="connsiteX23" fmla="*/ 1325273 w 1715951"/>
              <a:gd name="connsiteY23" fmla="*/ 1070354 h 1070354"/>
              <a:gd name="connsiteX24" fmla="*/ 1274615 w 1715951"/>
              <a:gd name="connsiteY24" fmla="*/ 1020974 h 1070354"/>
              <a:gd name="connsiteX25" fmla="*/ 1274615 w 1715951"/>
              <a:gd name="connsiteY25" fmla="*/ 238267 h 1070354"/>
              <a:gd name="connsiteX26" fmla="*/ 1325273 w 1715951"/>
              <a:gd name="connsiteY26" fmla="*/ 188886 h 1070354"/>
              <a:gd name="connsiteX27" fmla="*/ 1282512 w 1715951"/>
              <a:gd name="connsiteY27" fmla="*/ 125596 h 1070354"/>
              <a:gd name="connsiteX28" fmla="*/ 1707452 w 1715951"/>
              <a:gd name="connsiteY28" fmla="*/ 125596 h 1070354"/>
              <a:gd name="connsiteX29" fmla="*/ 1707452 w 1715951"/>
              <a:gd name="connsiteY29" fmla="*/ 168090 h 1070354"/>
              <a:gd name="connsiteX30" fmla="*/ 1282512 w 1715951"/>
              <a:gd name="connsiteY30" fmla="*/ 168090 h 1070354"/>
              <a:gd name="connsiteX31" fmla="*/ 52006 w 1715951"/>
              <a:gd name="connsiteY31" fmla="*/ 99669 h 1070354"/>
              <a:gd name="connsiteX32" fmla="*/ 52006 w 1715951"/>
              <a:gd name="connsiteY32" fmla="*/ 800419 h 1070354"/>
              <a:gd name="connsiteX33" fmla="*/ 1174816 w 1715951"/>
              <a:gd name="connsiteY33" fmla="*/ 800419 h 1070354"/>
              <a:gd name="connsiteX34" fmla="*/ 1174816 w 1715951"/>
              <a:gd name="connsiteY34" fmla="*/ 99669 h 1070354"/>
              <a:gd name="connsiteX35" fmla="*/ 72507 w 1715951"/>
              <a:gd name="connsiteY35" fmla="*/ 37041 h 1070354"/>
              <a:gd name="connsiteX36" fmla="*/ 1154313 w 1715951"/>
              <a:gd name="connsiteY36" fmla="*/ 37041 h 1070354"/>
              <a:gd name="connsiteX37" fmla="*/ 1226820 w 1715951"/>
              <a:gd name="connsiteY37" fmla="*/ 115470 h 1070354"/>
              <a:gd name="connsiteX38" fmla="*/ 1226820 w 1715951"/>
              <a:gd name="connsiteY38" fmla="*/ 784617 h 1070354"/>
              <a:gd name="connsiteX39" fmla="*/ 1154313 w 1715951"/>
              <a:gd name="connsiteY39" fmla="*/ 863046 h 1070354"/>
              <a:gd name="connsiteX40" fmla="*/ 724898 w 1715951"/>
              <a:gd name="connsiteY40" fmla="*/ 863046 h 1070354"/>
              <a:gd name="connsiteX41" fmla="*/ 724898 w 1715951"/>
              <a:gd name="connsiteY41" fmla="*/ 1032136 h 1070354"/>
              <a:gd name="connsiteX42" fmla="*/ 883410 w 1715951"/>
              <a:gd name="connsiteY42" fmla="*/ 1042799 h 1070354"/>
              <a:gd name="connsiteX43" fmla="*/ 883410 w 1715951"/>
              <a:gd name="connsiteY43" fmla="*/ 1070354 h 1070354"/>
              <a:gd name="connsiteX44" fmla="*/ 343410 w 1715951"/>
              <a:gd name="connsiteY44" fmla="*/ 1070354 h 1070354"/>
              <a:gd name="connsiteX45" fmla="*/ 343410 w 1715951"/>
              <a:gd name="connsiteY45" fmla="*/ 1042799 h 1070354"/>
              <a:gd name="connsiteX46" fmla="*/ 501922 w 1715951"/>
              <a:gd name="connsiteY46" fmla="*/ 1032136 h 1070354"/>
              <a:gd name="connsiteX47" fmla="*/ 501922 w 1715951"/>
              <a:gd name="connsiteY47" fmla="*/ 863046 h 1070354"/>
              <a:gd name="connsiteX48" fmla="*/ 72507 w 1715951"/>
              <a:gd name="connsiteY48" fmla="*/ 863046 h 1070354"/>
              <a:gd name="connsiteX49" fmla="*/ 0 w 1715951"/>
              <a:gd name="connsiteY49" fmla="*/ 784617 h 1070354"/>
              <a:gd name="connsiteX50" fmla="*/ 0 w 1715951"/>
              <a:gd name="connsiteY50" fmla="*/ 115470 h 1070354"/>
              <a:gd name="connsiteX51" fmla="*/ 72507 w 1715951"/>
              <a:gd name="connsiteY51" fmla="*/ 37041 h 1070354"/>
              <a:gd name="connsiteX52" fmla="*/ 1291481 w 1715951"/>
              <a:gd name="connsiteY52" fmla="*/ 0 h 1070354"/>
              <a:gd name="connsiteX53" fmla="*/ 1698484 w 1715951"/>
              <a:gd name="connsiteY53" fmla="*/ 0 h 1070354"/>
              <a:gd name="connsiteX54" fmla="*/ 1715951 w 1715951"/>
              <a:gd name="connsiteY54" fmla="*/ 17468 h 1070354"/>
              <a:gd name="connsiteX55" fmla="*/ 1715951 w 1715951"/>
              <a:gd name="connsiteY55" fmla="*/ 87333 h 1070354"/>
              <a:gd name="connsiteX56" fmla="*/ 1698484 w 1715951"/>
              <a:gd name="connsiteY56" fmla="*/ 104800 h 1070354"/>
              <a:gd name="connsiteX57" fmla="*/ 1291481 w 1715951"/>
              <a:gd name="connsiteY57" fmla="*/ 104800 h 1070354"/>
              <a:gd name="connsiteX58" fmla="*/ 1274013 w 1715951"/>
              <a:gd name="connsiteY58" fmla="*/ 87333 h 1070354"/>
              <a:gd name="connsiteX59" fmla="*/ 1274013 w 1715951"/>
              <a:gd name="connsiteY59" fmla="*/ 17468 h 1070354"/>
              <a:gd name="connsiteX60" fmla="*/ 1291481 w 1715951"/>
              <a:gd name="connsiteY60" fmla="*/ 0 h 107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5951" h="1070354">
                <a:moveTo>
                  <a:pt x="1494982" y="558744"/>
                </a:moveTo>
                <a:cubicBezTo>
                  <a:pt x="1452501" y="558744"/>
                  <a:pt x="1418063" y="593182"/>
                  <a:pt x="1418063" y="635663"/>
                </a:cubicBezTo>
                <a:cubicBezTo>
                  <a:pt x="1418063" y="678144"/>
                  <a:pt x="1452501" y="712582"/>
                  <a:pt x="1494982" y="712582"/>
                </a:cubicBezTo>
                <a:cubicBezTo>
                  <a:pt x="1537464" y="712582"/>
                  <a:pt x="1571901" y="678144"/>
                  <a:pt x="1571901" y="635663"/>
                </a:cubicBezTo>
                <a:cubicBezTo>
                  <a:pt x="1571901" y="593182"/>
                  <a:pt x="1537464" y="558744"/>
                  <a:pt x="1494982" y="558744"/>
                </a:cubicBezTo>
                <a:close/>
                <a:moveTo>
                  <a:pt x="1494982" y="490204"/>
                </a:moveTo>
                <a:cubicBezTo>
                  <a:pt x="1571980" y="490204"/>
                  <a:pt x="1634398" y="552623"/>
                  <a:pt x="1634398" y="629620"/>
                </a:cubicBezTo>
                <a:cubicBezTo>
                  <a:pt x="1634398" y="706618"/>
                  <a:pt x="1571980" y="769036"/>
                  <a:pt x="1494982" y="769036"/>
                </a:cubicBezTo>
                <a:cubicBezTo>
                  <a:pt x="1417985" y="769036"/>
                  <a:pt x="1355566" y="706618"/>
                  <a:pt x="1355566" y="629620"/>
                </a:cubicBezTo>
                <a:cubicBezTo>
                  <a:pt x="1355566" y="552623"/>
                  <a:pt x="1417985" y="490204"/>
                  <a:pt x="1494982" y="490204"/>
                </a:cubicBezTo>
                <a:close/>
                <a:moveTo>
                  <a:pt x="1348681" y="249678"/>
                </a:moveTo>
                <a:cubicBezTo>
                  <a:pt x="1324562" y="249678"/>
                  <a:pt x="1305010" y="268736"/>
                  <a:pt x="1305010" y="292247"/>
                </a:cubicBezTo>
                <a:lnTo>
                  <a:pt x="1305010" y="966995"/>
                </a:lnTo>
                <a:cubicBezTo>
                  <a:pt x="1305010" y="990506"/>
                  <a:pt x="1324562" y="1009564"/>
                  <a:pt x="1348681" y="1009564"/>
                </a:cubicBezTo>
                <a:lnTo>
                  <a:pt x="1641283" y="1009564"/>
                </a:lnTo>
                <a:cubicBezTo>
                  <a:pt x="1665402" y="1009564"/>
                  <a:pt x="1684954" y="990506"/>
                  <a:pt x="1684954" y="966995"/>
                </a:cubicBezTo>
                <a:lnTo>
                  <a:pt x="1684954" y="292247"/>
                </a:lnTo>
                <a:cubicBezTo>
                  <a:pt x="1684954" y="268736"/>
                  <a:pt x="1665402" y="249678"/>
                  <a:pt x="1641283" y="249678"/>
                </a:cubicBezTo>
                <a:close/>
                <a:moveTo>
                  <a:pt x="1325273" y="188886"/>
                </a:moveTo>
                <a:lnTo>
                  <a:pt x="1664692" y="188886"/>
                </a:lnTo>
                <a:cubicBezTo>
                  <a:pt x="1692669" y="188886"/>
                  <a:pt x="1715349" y="210994"/>
                  <a:pt x="1715349" y="238267"/>
                </a:cubicBezTo>
                <a:lnTo>
                  <a:pt x="1715349" y="1020974"/>
                </a:lnTo>
                <a:cubicBezTo>
                  <a:pt x="1715349" y="1048247"/>
                  <a:pt x="1692669" y="1070354"/>
                  <a:pt x="1664692" y="1070354"/>
                </a:cubicBezTo>
                <a:lnTo>
                  <a:pt x="1325273" y="1070354"/>
                </a:lnTo>
                <a:cubicBezTo>
                  <a:pt x="1297295" y="1070354"/>
                  <a:pt x="1274615" y="1048247"/>
                  <a:pt x="1274615" y="1020974"/>
                </a:cubicBezTo>
                <a:lnTo>
                  <a:pt x="1274615" y="238267"/>
                </a:lnTo>
                <a:cubicBezTo>
                  <a:pt x="1274615" y="210994"/>
                  <a:pt x="1297295" y="188886"/>
                  <a:pt x="1325273" y="188886"/>
                </a:cubicBezTo>
                <a:close/>
                <a:moveTo>
                  <a:pt x="1282512" y="125596"/>
                </a:moveTo>
                <a:lnTo>
                  <a:pt x="1707452" y="125596"/>
                </a:lnTo>
                <a:lnTo>
                  <a:pt x="1707452" y="168090"/>
                </a:lnTo>
                <a:lnTo>
                  <a:pt x="1282512" y="168090"/>
                </a:lnTo>
                <a:close/>
                <a:moveTo>
                  <a:pt x="52006" y="99669"/>
                </a:moveTo>
                <a:lnTo>
                  <a:pt x="52006" y="800419"/>
                </a:lnTo>
                <a:lnTo>
                  <a:pt x="1174816" y="800419"/>
                </a:lnTo>
                <a:lnTo>
                  <a:pt x="1174816" y="99669"/>
                </a:lnTo>
                <a:close/>
                <a:moveTo>
                  <a:pt x="72507" y="37041"/>
                </a:moveTo>
                <a:lnTo>
                  <a:pt x="1154313" y="37041"/>
                </a:lnTo>
                <a:cubicBezTo>
                  <a:pt x="1194357" y="37041"/>
                  <a:pt x="1226820" y="72155"/>
                  <a:pt x="1226820" y="115470"/>
                </a:cubicBezTo>
                <a:lnTo>
                  <a:pt x="1226820" y="784617"/>
                </a:lnTo>
                <a:cubicBezTo>
                  <a:pt x="1226820" y="827932"/>
                  <a:pt x="1194357" y="863046"/>
                  <a:pt x="1154313" y="863046"/>
                </a:cubicBezTo>
                <a:lnTo>
                  <a:pt x="724898" y="863046"/>
                </a:lnTo>
                <a:lnTo>
                  <a:pt x="724898" y="1032136"/>
                </a:lnTo>
                <a:lnTo>
                  <a:pt x="883410" y="1042799"/>
                </a:lnTo>
                <a:lnTo>
                  <a:pt x="883410" y="1070354"/>
                </a:lnTo>
                <a:lnTo>
                  <a:pt x="343410" y="1070354"/>
                </a:lnTo>
                <a:lnTo>
                  <a:pt x="343410" y="1042799"/>
                </a:lnTo>
                <a:lnTo>
                  <a:pt x="501922" y="1032136"/>
                </a:lnTo>
                <a:lnTo>
                  <a:pt x="501922" y="863046"/>
                </a:lnTo>
                <a:lnTo>
                  <a:pt x="72507" y="863046"/>
                </a:lnTo>
                <a:cubicBezTo>
                  <a:pt x="32463" y="863046"/>
                  <a:pt x="0" y="827932"/>
                  <a:pt x="0" y="784617"/>
                </a:cubicBezTo>
                <a:lnTo>
                  <a:pt x="0" y="115470"/>
                </a:lnTo>
                <a:cubicBezTo>
                  <a:pt x="0" y="72155"/>
                  <a:pt x="32463" y="37041"/>
                  <a:pt x="72507" y="37041"/>
                </a:cubicBezTo>
                <a:close/>
                <a:moveTo>
                  <a:pt x="1291481" y="0"/>
                </a:moveTo>
                <a:lnTo>
                  <a:pt x="1698484" y="0"/>
                </a:lnTo>
                <a:cubicBezTo>
                  <a:pt x="1708131" y="0"/>
                  <a:pt x="1715951" y="7820"/>
                  <a:pt x="1715951" y="17468"/>
                </a:cubicBezTo>
                <a:lnTo>
                  <a:pt x="1715951" y="87333"/>
                </a:lnTo>
                <a:cubicBezTo>
                  <a:pt x="1715951" y="96980"/>
                  <a:pt x="1708131" y="104800"/>
                  <a:pt x="1698484" y="104800"/>
                </a:cubicBezTo>
                <a:lnTo>
                  <a:pt x="1291481" y="104800"/>
                </a:lnTo>
                <a:cubicBezTo>
                  <a:pt x="1281833" y="104800"/>
                  <a:pt x="1274013" y="96980"/>
                  <a:pt x="1274013" y="87333"/>
                </a:cubicBezTo>
                <a:lnTo>
                  <a:pt x="1274013" y="17468"/>
                </a:lnTo>
                <a:cubicBezTo>
                  <a:pt x="1274013" y="7820"/>
                  <a:pt x="1281833" y="0"/>
                  <a:pt x="1291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Rectangle 8"/>
          <p:cNvSpPr/>
          <p:nvPr/>
        </p:nvSpPr>
        <p:spPr>
          <a:xfrm>
            <a:off x="7319963" y="1533208"/>
            <a:ext cx="2438400" cy="2297112"/>
          </a:xfrm>
          <a:prstGeom prst="rect">
            <a:avLst/>
          </a:prstGeom>
          <a:solidFill>
            <a:srgbClr val="83190F"/>
          </a:soli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1" name="任意多边形 10"/>
          <p:cNvSpPr/>
          <p:nvPr/>
        </p:nvSpPr>
        <p:spPr>
          <a:xfrm>
            <a:off x="7991475" y="2049145"/>
            <a:ext cx="1095375" cy="1265238"/>
          </a:xfrm>
          <a:custGeom>
            <a:avLst/>
            <a:gdLst>
              <a:gd name="connsiteX0" fmla="*/ 548099 w 1096198"/>
              <a:gd name="connsiteY0" fmla="*/ 751268 h 1265337"/>
              <a:gd name="connsiteX1" fmla="*/ 648925 w 1096198"/>
              <a:gd name="connsiteY1" fmla="*/ 896951 h 1265337"/>
              <a:gd name="connsiteX2" fmla="*/ 548099 w 1096198"/>
              <a:gd name="connsiteY2" fmla="*/ 1042633 h 1265337"/>
              <a:gd name="connsiteX3" fmla="*/ 447273 w 1096198"/>
              <a:gd name="connsiteY3" fmla="*/ 896951 h 1265337"/>
              <a:gd name="connsiteX4" fmla="*/ 548099 w 1096198"/>
              <a:gd name="connsiteY4" fmla="*/ 751268 h 1265337"/>
              <a:gd name="connsiteX5" fmla="*/ 548099 w 1096198"/>
              <a:gd name="connsiteY5" fmla="*/ 668474 h 1265337"/>
              <a:gd name="connsiteX6" fmla="*/ 389972 w 1096198"/>
              <a:gd name="connsiteY6" fmla="*/ 896951 h 1265337"/>
              <a:gd name="connsiteX7" fmla="*/ 548099 w 1096198"/>
              <a:gd name="connsiteY7" fmla="*/ 1125427 h 1265337"/>
              <a:gd name="connsiteX8" fmla="*/ 706226 w 1096198"/>
              <a:gd name="connsiteY8" fmla="*/ 896951 h 1265337"/>
              <a:gd name="connsiteX9" fmla="*/ 548099 w 1096198"/>
              <a:gd name="connsiteY9" fmla="*/ 668474 h 1265337"/>
              <a:gd name="connsiteX10" fmla="*/ 548099 w 1096198"/>
              <a:gd name="connsiteY10" fmla="*/ 91919 h 1265337"/>
              <a:gd name="connsiteX11" fmla="*/ 338062 w 1096198"/>
              <a:gd name="connsiteY11" fmla="*/ 303828 h 1265337"/>
              <a:gd name="connsiteX12" fmla="*/ 338062 w 1096198"/>
              <a:gd name="connsiteY12" fmla="*/ 528565 h 1265337"/>
              <a:gd name="connsiteX13" fmla="*/ 758137 w 1096198"/>
              <a:gd name="connsiteY13" fmla="*/ 528565 h 1265337"/>
              <a:gd name="connsiteX14" fmla="*/ 758137 w 1096198"/>
              <a:gd name="connsiteY14" fmla="*/ 303828 h 1265337"/>
              <a:gd name="connsiteX15" fmla="*/ 548099 w 1096198"/>
              <a:gd name="connsiteY15" fmla="*/ 91919 h 1265337"/>
              <a:gd name="connsiteX16" fmla="*/ 548099 w 1096198"/>
              <a:gd name="connsiteY16" fmla="*/ 0 h 1265337"/>
              <a:gd name="connsiteX17" fmla="*/ 836784 w 1096198"/>
              <a:gd name="connsiteY17" fmla="*/ 291256 h 1265337"/>
              <a:gd name="connsiteX18" fmla="*/ 836784 w 1096198"/>
              <a:gd name="connsiteY18" fmla="*/ 528565 h 1265337"/>
              <a:gd name="connsiteX19" fmla="*/ 1096198 w 1096198"/>
              <a:gd name="connsiteY19" fmla="*/ 528565 h 1265337"/>
              <a:gd name="connsiteX20" fmla="*/ 1096198 w 1096198"/>
              <a:gd name="connsiteY20" fmla="*/ 1265337 h 1265337"/>
              <a:gd name="connsiteX21" fmla="*/ 0 w 1096198"/>
              <a:gd name="connsiteY21" fmla="*/ 1265337 h 1265337"/>
              <a:gd name="connsiteX22" fmla="*/ 0 w 1096198"/>
              <a:gd name="connsiteY22" fmla="*/ 528565 h 1265337"/>
              <a:gd name="connsiteX23" fmla="*/ 259414 w 1096198"/>
              <a:gd name="connsiteY23" fmla="*/ 528565 h 1265337"/>
              <a:gd name="connsiteX24" fmla="*/ 259414 w 1096198"/>
              <a:gd name="connsiteY24" fmla="*/ 291256 h 1265337"/>
              <a:gd name="connsiteX25" fmla="*/ 548099 w 1096198"/>
              <a:gd name="connsiteY25" fmla="*/ 0 h 126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6198" h="1265337">
                <a:moveTo>
                  <a:pt x="548099" y="751268"/>
                </a:moveTo>
                <a:cubicBezTo>
                  <a:pt x="603783" y="751268"/>
                  <a:pt x="648925" y="816493"/>
                  <a:pt x="648925" y="896951"/>
                </a:cubicBezTo>
                <a:cubicBezTo>
                  <a:pt x="648925" y="977409"/>
                  <a:pt x="603783" y="1042633"/>
                  <a:pt x="548099" y="1042633"/>
                </a:cubicBezTo>
                <a:cubicBezTo>
                  <a:pt x="492415" y="1042633"/>
                  <a:pt x="447273" y="977409"/>
                  <a:pt x="447273" y="896951"/>
                </a:cubicBezTo>
                <a:cubicBezTo>
                  <a:pt x="447273" y="816493"/>
                  <a:pt x="492415" y="751268"/>
                  <a:pt x="548099" y="751268"/>
                </a:cubicBezTo>
                <a:close/>
                <a:moveTo>
                  <a:pt x="548099" y="668474"/>
                </a:moveTo>
                <a:cubicBezTo>
                  <a:pt x="460768" y="668474"/>
                  <a:pt x="389972" y="770766"/>
                  <a:pt x="389972" y="896951"/>
                </a:cubicBezTo>
                <a:cubicBezTo>
                  <a:pt x="389972" y="1023135"/>
                  <a:pt x="460768" y="1125427"/>
                  <a:pt x="548099" y="1125427"/>
                </a:cubicBezTo>
                <a:cubicBezTo>
                  <a:pt x="635430" y="1125427"/>
                  <a:pt x="706226" y="1023135"/>
                  <a:pt x="706226" y="896951"/>
                </a:cubicBezTo>
                <a:cubicBezTo>
                  <a:pt x="706226" y="770766"/>
                  <a:pt x="635430" y="668474"/>
                  <a:pt x="548099" y="668474"/>
                </a:cubicBezTo>
                <a:close/>
                <a:moveTo>
                  <a:pt x="548099" y="91919"/>
                </a:moveTo>
                <a:cubicBezTo>
                  <a:pt x="432099" y="91919"/>
                  <a:pt x="338062" y="186794"/>
                  <a:pt x="338062" y="303828"/>
                </a:cubicBezTo>
                <a:lnTo>
                  <a:pt x="338062" y="528565"/>
                </a:lnTo>
                <a:lnTo>
                  <a:pt x="758137" y="528565"/>
                </a:lnTo>
                <a:lnTo>
                  <a:pt x="758137" y="303828"/>
                </a:lnTo>
                <a:cubicBezTo>
                  <a:pt x="758137" y="186794"/>
                  <a:pt x="664100" y="91919"/>
                  <a:pt x="548099" y="91919"/>
                </a:cubicBezTo>
                <a:close/>
                <a:moveTo>
                  <a:pt x="548099" y="0"/>
                </a:moveTo>
                <a:cubicBezTo>
                  <a:pt x="707536" y="0"/>
                  <a:pt x="836784" y="130400"/>
                  <a:pt x="836784" y="291256"/>
                </a:cubicBezTo>
                <a:lnTo>
                  <a:pt x="836784" y="528565"/>
                </a:lnTo>
                <a:lnTo>
                  <a:pt x="1096198" y="528565"/>
                </a:lnTo>
                <a:lnTo>
                  <a:pt x="1096198" y="1265337"/>
                </a:lnTo>
                <a:lnTo>
                  <a:pt x="0" y="1265337"/>
                </a:lnTo>
                <a:lnTo>
                  <a:pt x="0" y="528565"/>
                </a:lnTo>
                <a:lnTo>
                  <a:pt x="259414" y="528565"/>
                </a:lnTo>
                <a:lnTo>
                  <a:pt x="259414" y="291256"/>
                </a:lnTo>
                <a:cubicBezTo>
                  <a:pt x="259414" y="130400"/>
                  <a:pt x="388663" y="0"/>
                  <a:pt x="548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7"/>
          <p:cNvSpPr/>
          <p:nvPr/>
        </p:nvSpPr>
        <p:spPr>
          <a:xfrm>
            <a:off x="4881563" y="1533208"/>
            <a:ext cx="2438400" cy="2297112"/>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3" name="任意多边形 12"/>
          <p:cNvSpPr/>
          <p:nvPr/>
        </p:nvSpPr>
        <p:spPr>
          <a:xfrm>
            <a:off x="5534025" y="2111058"/>
            <a:ext cx="1135063" cy="1141412"/>
          </a:xfrm>
          <a:custGeom>
            <a:avLst/>
            <a:gdLst/>
            <a:ahLst/>
            <a:cxnLst>
              <a:cxn ang="0">
                <a:pos x="0" y="198738"/>
              </a:cxn>
              <a:cxn ang="0">
                <a:pos x="760958" y="198738"/>
              </a:cxn>
              <a:cxn ang="0">
                <a:pos x="747884" y="211814"/>
              </a:cxn>
              <a:cxn ang="0">
                <a:pos x="604060" y="353023"/>
              </a:cxn>
              <a:cxn ang="0">
                <a:pos x="358251" y="601445"/>
              </a:cxn>
              <a:cxn ang="0">
                <a:pos x="345177" y="614520"/>
              </a:cxn>
              <a:cxn ang="0">
                <a:pos x="345177" y="638054"/>
              </a:cxn>
              <a:cxn ang="0">
                <a:pos x="345177" y="742653"/>
              </a:cxn>
              <a:cxn ang="0">
                <a:pos x="345177" y="792339"/>
              </a:cxn>
              <a:cxn ang="0">
                <a:pos x="394862" y="792339"/>
              </a:cxn>
              <a:cxn ang="0">
                <a:pos x="494231" y="792339"/>
              </a:cxn>
              <a:cxn ang="0">
                <a:pos x="512537" y="792339"/>
              </a:cxn>
              <a:cxn ang="0">
                <a:pos x="530841" y="781879"/>
              </a:cxn>
              <a:cxn ang="0">
                <a:pos x="648515" y="656360"/>
              </a:cxn>
              <a:cxn ang="0">
                <a:pos x="920473" y="384402"/>
              </a:cxn>
              <a:cxn ang="0">
                <a:pos x="925703" y="384402"/>
              </a:cxn>
              <a:cxn ang="0">
                <a:pos x="938777" y="371327"/>
              </a:cxn>
              <a:cxn ang="0">
                <a:pos x="938777" y="1140130"/>
              </a:cxn>
              <a:cxn ang="0">
                <a:pos x="0" y="1140130"/>
              </a:cxn>
              <a:cxn ang="0">
                <a:pos x="1056211" y="0"/>
              </a:cxn>
              <a:cxn ang="0">
                <a:pos x="1111839" y="18566"/>
              </a:cxn>
              <a:cxn ang="0">
                <a:pos x="1111839" y="123776"/>
              </a:cxn>
              <a:cxn ang="0">
                <a:pos x="901691" y="334195"/>
              </a:cxn>
              <a:cxn ang="0">
                <a:pos x="889329" y="346572"/>
              </a:cxn>
              <a:cxn ang="0">
                <a:pos x="889329" y="352761"/>
              </a:cxn>
              <a:cxn ang="0">
                <a:pos x="617371" y="618877"/>
              </a:cxn>
              <a:cxn ang="0">
                <a:pos x="493755" y="742653"/>
              </a:cxn>
              <a:cxn ang="0">
                <a:pos x="394860" y="742653"/>
              </a:cxn>
              <a:cxn ang="0">
                <a:pos x="394860" y="637445"/>
              </a:cxn>
              <a:cxn ang="0">
                <a:pos x="635914" y="389893"/>
              </a:cxn>
              <a:cxn ang="0">
                <a:pos x="778073" y="247551"/>
              </a:cxn>
              <a:cxn ang="0">
                <a:pos x="802796" y="222796"/>
              </a:cxn>
              <a:cxn ang="0">
                <a:pos x="827520" y="198041"/>
              </a:cxn>
              <a:cxn ang="0">
                <a:pos x="1006764" y="18566"/>
              </a:cxn>
              <a:cxn ang="0">
                <a:pos x="1056211" y="0"/>
              </a:cxn>
            </a:cxnLst>
            <a:rect l="0" t="0" r="0" b="0"/>
            <a:pathLst>
              <a:path w="689046" h="692150">
                <a:moveTo>
                  <a:pt x="0" y="120650"/>
                </a:moveTo>
                <a:lnTo>
                  <a:pt x="461963" y="120650"/>
                </a:lnTo>
                <a:lnTo>
                  <a:pt x="454026" y="128588"/>
                </a:lnTo>
                <a:lnTo>
                  <a:pt x="366713" y="214313"/>
                </a:lnTo>
                <a:lnTo>
                  <a:pt x="217487" y="365125"/>
                </a:lnTo>
                <a:lnTo>
                  <a:pt x="209550" y="373063"/>
                </a:lnTo>
                <a:lnTo>
                  <a:pt x="209550" y="387350"/>
                </a:lnTo>
                <a:lnTo>
                  <a:pt x="209550" y="450850"/>
                </a:lnTo>
                <a:lnTo>
                  <a:pt x="209550" y="481013"/>
                </a:lnTo>
                <a:lnTo>
                  <a:pt x="239713" y="481013"/>
                </a:lnTo>
                <a:lnTo>
                  <a:pt x="300038" y="481013"/>
                </a:lnTo>
                <a:lnTo>
                  <a:pt x="311151" y="481013"/>
                </a:lnTo>
                <a:lnTo>
                  <a:pt x="322263" y="474663"/>
                </a:lnTo>
                <a:lnTo>
                  <a:pt x="393701" y="398463"/>
                </a:lnTo>
                <a:lnTo>
                  <a:pt x="558801" y="233363"/>
                </a:lnTo>
                <a:lnTo>
                  <a:pt x="561976" y="233363"/>
                </a:lnTo>
                <a:lnTo>
                  <a:pt x="569913" y="225425"/>
                </a:lnTo>
                <a:lnTo>
                  <a:pt x="569913" y="692150"/>
                </a:lnTo>
                <a:lnTo>
                  <a:pt x="0" y="692150"/>
                </a:lnTo>
                <a:lnTo>
                  <a:pt x="0" y="120650"/>
                </a:lnTo>
                <a:close/>
                <a:moveTo>
                  <a:pt x="641205" y="0"/>
                </a:moveTo>
                <a:cubicBezTo>
                  <a:pt x="652462" y="0"/>
                  <a:pt x="663719" y="3757"/>
                  <a:pt x="674976" y="11271"/>
                </a:cubicBezTo>
                <a:cubicBezTo>
                  <a:pt x="693737" y="30057"/>
                  <a:pt x="693737" y="60113"/>
                  <a:pt x="674976" y="75142"/>
                </a:cubicBezTo>
                <a:cubicBezTo>
                  <a:pt x="674976" y="75142"/>
                  <a:pt x="674976" y="75142"/>
                  <a:pt x="547399" y="202883"/>
                </a:cubicBezTo>
                <a:cubicBezTo>
                  <a:pt x="547399" y="202883"/>
                  <a:pt x="547399" y="202883"/>
                  <a:pt x="539894" y="210397"/>
                </a:cubicBezTo>
                <a:cubicBezTo>
                  <a:pt x="539894" y="210397"/>
                  <a:pt x="539894" y="210397"/>
                  <a:pt x="539894" y="214154"/>
                </a:cubicBezTo>
                <a:cubicBezTo>
                  <a:pt x="539894" y="214154"/>
                  <a:pt x="539894" y="214154"/>
                  <a:pt x="374794" y="375708"/>
                </a:cubicBezTo>
                <a:cubicBezTo>
                  <a:pt x="374794" y="375708"/>
                  <a:pt x="374794" y="375708"/>
                  <a:pt x="299749" y="450850"/>
                </a:cubicBezTo>
                <a:cubicBezTo>
                  <a:pt x="299749" y="450850"/>
                  <a:pt x="299749" y="450850"/>
                  <a:pt x="239712" y="450850"/>
                </a:cubicBezTo>
                <a:cubicBezTo>
                  <a:pt x="239712" y="450850"/>
                  <a:pt x="239712" y="450850"/>
                  <a:pt x="239712" y="386980"/>
                </a:cubicBezTo>
                <a:cubicBezTo>
                  <a:pt x="239712" y="386980"/>
                  <a:pt x="239712" y="386980"/>
                  <a:pt x="386051" y="236696"/>
                </a:cubicBezTo>
                <a:cubicBezTo>
                  <a:pt x="386051" y="236696"/>
                  <a:pt x="386051" y="236696"/>
                  <a:pt x="472353" y="150283"/>
                </a:cubicBezTo>
                <a:cubicBezTo>
                  <a:pt x="472353" y="150283"/>
                  <a:pt x="472353" y="150283"/>
                  <a:pt x="487362" y="135255"/>
                </a:cubicBezTo>
                <a:cubicBezTo>
                  <a:pt x="487362" y="135255"/>
                  <a:pt x="487362" y="135255"/>
                  <a:pt x="502371" y="120227"/>
                </a:cubicBezTo>
                <a:cubicBezTo>
                  <a:pt x="502371" y="120227"/>
                  <a:pt x="502371" y="120227"/>
                  <a:pt x="611187" y="11271"/>
                </a:cubicBezTo>
                <a:cubicBezTo>
                  <a:pt x="618692" y="3757"/>
                  <a:pt x="629949" y="0"/>
                  <a:pt x="641205" y="0"/>
                </a:cubicBezTo>
                <a:close/>
              </a:path>
            </a:pathLst>
          </a:custGeom>
          <a:solidFill>
            <a:schemeClr val="bg1">
              <a:alpha val="100000"/>
            </a:schemeClr>
          </a:solidFill>
          <a:ln w="9525">
            <a:noFill/>
          </a:ln>
        </p:spPr>
        <p:txBody>
          <a:bodyPr/>
          <a:lstStyle/>
          <a:p>
            <a:endParaRPr lang="zh-CN" altLang="en-US"/>
          </a:p>
        </p:txBody>
      </p:sp>
      <p:sp>
        <p:nvSpPr>
          <p:cNvPr id="14" name="Rectangle 6"/>
          <p:cNvSpPr/>
          <p:nvPr/>
        </p:nvSpPr>
        <p:spPr>
          <a:xfrm>
            <a:off x="2443163" y="1531620"/>
            <a:ext cx="2438400" cy="2298700"/>
          </a:xfrm>
          <a:prstGeom prst="rect">
            <a:avLst/>
          </a:prstGeom>
          <a:solidFill>
            <a:srgbClr val="83190F"/>
          </a:solidFill>
          <a:ln w="9525">
            <a:noFill/>
          </a:ln>
        </p:spPr>
        <p:txBody>
          <a:bodyPr/>
          <a:lstStyle/>
          <a:p>
            <a:pPr lvl="0"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15" name="任意多边形 14"/>
          <p:cNvSpPr/>
          <p:nvPr/>
        </p:nvSpPr>
        <p:spPr>
          <a:xfrm>
            <a:off x="2979738" y="2250758"/>
            <a:ext cx="1365250" cy="860425"/>
          </a:xfrm>
          <a:custGeom>
            <a:avLst/>
            <a:gdLst/>
            <a:ahLst/>
            <a:cxnLst>
              <a:cxn ang="0">
                <a:pos x="568208" y="174206"/>
              </a:cxn>
              <a:cxn ang="0">
                <a:pos x="796220" y="174206"/>
              </a:cxn>
              <a:cxn ang="0">
                <a:pos x="796220" y="573866"/>
              </a:cxn>
              <a:cxn ang="0">
                <a:pos x="910226" y="573866"/>
              </a:cxn>
              <a:cxn ang="0">
                <a:pos x="682214" y="801878"/>
              </a:cxn>
              <a:cxn ang="0">
                <a:pos x="454202" y="573866"/>
              </a:cxn>
              <a:cxn ang="0">
                <a:pos x="568208" y="573866"/>
              </a:cxn>
              <a:cxn ang="0">
                <a:pos x="757071" y="67053"/>
              </a:cxn>
              <a:cxn ang="0">
                <a:pos x="477605" y="242029"/>
              </a:cxn>
              <a:cxn ang="0">
                <a:pos x="402748" y="222031"/>
              </a:cxn>
              <a:cxn ang="0">
                <a:pos x="248044" y="357012"/>
              </a:cxn>
              <a:cxn ang="0">
                <a:pos x="83359" y="581981"/>
              </a:cxn>
              <a:cxn ang="0">
                <a:pos x="322901" y="821947"/>
              </a:cxn>
              <a:cxn ang="0">
                <a:pos x="1066479" y="821947"/>
              </a:cxn>
              <a:cxn ang="0">
                <a:pos x="1281069" y="601978"/>
              </a:cxn>
              <a:cxn ang="0">
                <a:pos x="1066479" y="382009"/>
              </a:cxn>
              <a:cxn ang="0">
                <a:pos x="1066479" y="377010"/>
              </a:cxn>
              <a:cxn ang="0">
                <a:pos x="757071" y="67053"/>
              </a:cxn>
              <a:cxn ang="0">
                <a:pos x="767491" y="0"/>
              </a:cxn>
              <a:cxn ang="0">
                <a:pos x="1119968" y="353101"/>
              </a:cxn>
              <a:cxn ang="0">
                <a:pos x="1119968" y="358796"/>
              </a:cxn>
              <a:cxn ang="0">
                <a:pos x="1364428" y="609384"/>
              </a:cxn>
              <a:cxn ang="0">
                <a:pos x="1119968" y="859972"/>
              </a:cxn>
              <a:cxn ang="0">
                <a:pos x="272886" y="859972"/>
              </a:cxn>
              <a:cxn ang="0">
                <a:pos x="0" y="586604"/>
              </a:cxn>
              <a:cxn ang="0">
                <a:pos x="187609" y="330321"/>
              </a:cxn>
              <a:cxn ang="0">
                <a:pos x="363847" y="176551"/>
              </a:cxn>
              <a:cxn ang="0">
                <a:pos x="449124" y="199331"/>
              </a:cxn>
              <a:cxn ang="0">
                <a:pos x="767491" y="0"/>
              </a:cxn>
            </a:cxnLst>
            <a:rect l="0" t="0" r="0" b="0"/>
            <a:pathLst>
              <a:path w="1364428" h="859972">
                <a:moveTo>
                  <a:pt x="568208" y="174206"/>
                </a:moveTo>
                <a:lnTo>
                  <a:pt x="796220" y="174206"/>
                </a:lnTo>
                <a:lnTo>
                  <a:pt x="796220" y="573866"/>
                </a:lnTo>
                <a:lnTo>
                  <a:pt x="910226" y="573866"/>
                </a:lnTo>
                <a:lnTo>
                  <a:pt x="682214" y="801878"/>
                </a:lnTo>
                <a:lnTo>
                  <a:pt x="454202" y="573866"/>
                </a:lnTo>
                <a:lnTo>
                  <a:pt x="568208" y="573866"/>
                </a:lnTo>
                <a:lnTo>
                  <a:pt x="568208" y="174206"/>
                </a:lnTo>
                <a:close/>
                <a:moveTo>
                  <a:pt x="757071" y="67053"/>
                </a:moveTo>
                <a:cubicBezTo>
                  <a:pt x="632309" y="67053"/>
                  <a:pt x="527510" y="137043"/>
                  <a:pt x="477605" y="242029"/>
                </a:cubicBezTo>
                <a:cubicBezTo>
                  <a:pt x="452653" y="232030"/>
                  <a:pt x="432691" y="222031"/>
                  <a:pt x="402748" y="222031"/>
                </a:cubicBezTo>
                <a:cubicBezTo>
                  <a:pt x="327891" y="222031"/>
                  <a:pt x="258025" y="282023"/>
                  <a:pt x="248044" y="357012"/>
                </a:cubicBezTo>
                <a:cubicBezTo>
                  <a:pt x="153225" y="392008"/>
                  <a:pt x="83359" y="476996"/>
                  <a:pt x="83359" y="581981"/>
                </a:cubicBezTo>
                <a:cubicBezTo>
                  <a:pt x="83359" y="716962"/>
                  <a:pt x="193149" y="821947"/>
                  <a:pt x="322901" y="821947"/>
                </a:cubicBezTo>
                <a:cubicBezTo>
                  <a:pt x="1066479" y="821947"/>
                  <a:pt x="1066479" y="821947"/>
                  <a:pt x="1066479" y="821947"/>
                </a:cubicBezTo>
                <a:cubicBezTo>
                  <a:pt x="1186250" y="821947"/>
                  <a:pt x="1281069" y="726960"/>
                  <a:pt x="1281069" y="601978"/>
                </a:cubicBezTo>
                <a:cubicBezTo>
                  <a:pt x="1281069" y="481995"/>
                  <a:pt x="1186250" y="387008"/>
                  <a:pt x="1066479" y="382009"/>
                </a:cubicBezTo>
                <a:cubicBezTo>
                  <a:pt x="1066479" y="382009"/>
                  <a:pt x="1066479" y="377010"/>
                  <a:pt x="1066479" y="377010"/>
                </a:cubicBezTo>
                <a:cubicBezTo>
                  <a:pt x="1066479" y="202034"/>
                  <a:pt x="926746" y="67053"/>
                  <a:pt x="757071" y="67053"/>
                </a:cubicBezTo>
                <a:close/>
                <a:moveTo>
                  <a:pt x="767491" y="0"/>
                </a:moveTo>
                <a:cubicBezTo>
                  <a:pt x="960785" y="0"/>
                  <a:pt x="1119968" y="153770"/>
                  <a:pt x="1119968" y="353101"/>
                </a:cubicBezTo>
                <a:cubicBezTo>
                  <a:pt x="1119968" y="353101"/>
                  <a:pt x="1119968" y="358796"/>
                  <a:pt x="1119968" y="358796"/>
                </a:cubicBezTo>
                <a:cubicBezTo>
                  <a:pt x="1256411" y="364492"/>
                  <a:pt x="1364428" y="472700"/>
                  <a:pt x="1364428" y="609384"/>
                </a:cubicBezTo>
                <a:cubicBezTo>
                  <a:pt x="1364428" y="751764"/>
                  <a:pt x="1256411" y="859972"/>
                  <a:pt x="1119968" y="859972"/>
                </a:cubicBezTo>
                <a:cubicBezTo>
                  <a:pt x="1119968" y="859972"/>
                  <a:pt x="1119968" y="859972"/>
                  <a:pt x="272886" y="859972"/>
                </a:cubicBezTo>
                <a:cubicBezTo>
                  <a:pt x="125073" y="859972"/>
                  <a:pt x="0" y="740373"/>
                  <a:pt x="0" y="586604"/>
                </a:cubicBezTo>
                <a:cubicBezTo>
                  <a:pt x="0" y="467005"/>
                  <a:pt x="79592" y="370187"/>
                  <a:pt x="187609" y="330321"/>
                </a:cubicBezTo>
                <a:cubicBezTo>
                  <a:pt x="198979" y="244893"/>
                  <a:pt x="278571" y="176551"/>
                  <a:pt x="363847" y="176551"/>
                </a:cubicBezTo>
                <a:cubicBezTo>
                  <a:pt x="397958" y="176551"/>
                  <a:pt x="420699" y="187941"/>
                  <a:pt x="449124" y="199331"/>
                </a:cubicBezTo>
                <a:cubicBezTo>
                  <a:pt x="505975" y="79733"/>
                  <a:pt x="625363" y="0"/>
                  <a:pt x="767491" y="0"/>
                </a:cubicBezTo>
                <a:close/>
              </a:path>
            </a:pathLst>
          </a:custGeom>
          <a:solidFill>
            <a:schemeClr val="bg1">
              <a:alpha val="100000"/>
            </a:schemeClr>
          </a:solidFill>
          <a:ln w="31750">
            <a:noFill/>
          </a:ln>
        </p:spPr>
        <p:txBody>
          <a:bodyPr/>
          <a:lstStyle/>
          <a:p>
            <a:endParaRPr lang="zh-CN" altLang="en-US"/>
          </a:p>
        </p:txBody>
      </p:sp>
      <p:sp>
        <p:nvSpPr>
          <p:cNvPr id="16" name="Rectangle 9"/>
          <p:cNvSpPr>
            <a:spLocks noChangeArrowheads="1"/>
          </p:cNvSpPr>
          <p:nvPr/>
        </p:nvSpPr>
        <p:spPr bwMode="auto">
          <a:xfrm>
            <a:off x="9758363" y="1533208"/>
            <a:ext cx="2438400" cy="22971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任意多边形 1"/>
          <p:cNvSpPr/>
          <p:nvPr/>
        </p:nvSpPr>
        <p:spPr>
          <a:xfrm>
            <a:off x="10360025" y="2285683"/>
            <a:ext cx="1235075" cy="792162"/>
          </a:xfrm>
          <a:custGeom>
            <a:avLst/>
            <a:gdLst/>
            <a:ahLst/>
            <a:cxnLst>
              <a:cxn ang="0">
                <a:pos x="408449" y="428146"/>
              </a:cxn>
              <a:cxn ang="0">
                <a:pos x="544203" y="563457"/>
              </a:cxn>
              <a:cxn ang="0">
                <a:pos x="618250" y="594210"/>
              </a:cxn>
              <a:cxn ang="0">
                <a:pos x="698468" y="563457"/>
              </a:cxn>
              <a:cxn ang="0">
                <a:pos x="834222" y="428146"/>
              </a:cxn>
              <a:cxn ang="0">
                <a:pos x="1198289" y="791026"/>
              </a:cxn>
              <a:cxn ang="0">
                <a:pos x="44382" y="791026"/>
              </a:cxn>
              <a:cxn ang="0">
                <a:pos x="408449" y="428146"/>
              </a:cxn>
              <a:cxn ang="0">
                <a:pos x="1234838" y="18274"/>
              </a:cxn>
              <a:cxn ang="0">
                <a:pos x="1234838" y="762308"/>
              </a:cxn>
              <a:cxn ang="0">
                <a:pos x="871957" y="388986"/>
              </a:cxn>
              <a:cxn ang="0">
                <a:pos x="0" y="18274"/>
              </a:cxn>
              <a:cxn ang="0">
                <a:pos x="370712" y="388986"/>
              </a:cxn>
              <a:cxn ang="0">
                <a:pos x="0" y="762308"/>
              </a:cxn>
              <a:cxn ang="0">
                <a:pos x="54824" y="0"/>
              </a:cxn>
              <a:cxn ang="0">
                <a:pos x="1185236" y="0"/>
              </a:cxn>
              <a:cxn ang="0">
                <a:pos x="660181" y="526090"/>
              </a:cxn>
              <a:cxn ang="0">
                <a:pos x="579879" y="526090"/>
              </a:cxn>
              <a:cxn ang="0">
                <a:pos x="54824" y="0"/>
              </a:cxn>
            </a:cxnLst>
            <a:rect l="0" t="0" r="0" b="0"/>
            <a:pathLst>
              <a:path w="1234838" h="791026">
                <a:moveTo>
                  <a:pt x="408449" y="428146"/>
                </a:moveTo>
                <a:cubicBezTo>
                  <a:pt x="408449" y="428146"/>
                  <a:pt x="408449" y="428146"/>
                  <a:pt x="544203" y="563457"/>
                </a:cubicBezTo>
                <a:cubicBezTo>
                  <a:pt x="562715" y="581909"/>
                  <a:pt x="593568" y="594210"/>
                  <a:pt x="618250" y="594210"/>
                </a:cubicBezTo>
                <a:cubicBezTo>
                  <a:pt x="649103" y="594210"/>
                  <a:pt x="673786" y="581909"/>
                  <a:pt x="698468" y="563457"/>
                </a:cubicBezTo>
                <a:cubicBezTo>
                  <a:pt x="698468" y="563457"/>
                  <a:pt x="698468" y="563457"/>
                  <a:pt x="834222" y="428146"/>
                </a:cubicBezTo>
                <a:lnTo>
                  <a:pt x="1198289" y="791026"/>
                </a:lnTo>
                <a:cubicBezTo>
                  <a:pt x="1198289" y="791026"/>
                  <a:pt x="1198289" y="791026"/>
                  <a:pt x="44382" y="791026"/>
                </a:cubicBezTo>
                <a:cubicBezTo>
                  <a:pt x="44382" y="791026"/>
                  <a:pt x="44382" y="791026"/>
                  <a:pt x="408449" y="428146"/>
                </a:cubicBezTo>
                <a:close/>
                <a:moveTo>
                  <a:pt x="1234838" y="18274"/>
                </a:moveTo>
                <a:lnTo>
                  <a:pt x="1234838" y="762308"/>
                </a:lnTo>
                <a:lnTo>
                  <a:pt x="871957" y="388986"/>
                </a:lnTo>
                <a:lnTo>
                  <a:pt x="1234838" y="18274"/>
                </a:lnTo>
                <a:close/>
                <a:moveTo>
                  <a:pt x="0" y="18274"/>
                </a:moveTo>
                <a:lnTo>
                  <a:pt x="370712" y="388986"/>
                </a:lnTo>
                <a:lnTo>
                  <a:pt x="0" y="762308"/>
                </a:lnTo>
                <a:lnTo>
                  <a:pt x="0" y="18274"/>
                </a:lnTo>
                <a:close/>
                <a:moveTo>
                  <a:pt x="54824" y="0"/>
                </a:moveTo>
                <a:cubicBezTo>
                  <a:pt x="54824" y="0"/>
                  <a:pt x="54824" y="0"/>
                  <a:pt x="1185236" y="0"/>
                </a:cubicBezTo>
                <a:cubicBezTo>
                  <a:pt x="1185236" y="0"/>
                  <a:pt x="1185236" y="0"/>
                  <a:pt x="660181" y="526090"/>
                </a:cubicBezTo>
                <a:cubicBezTo>
                  <a:pt x="641650" y="550847"/>
                  <a:pt x="598410" y="550847"/>
                  <a:pt x="579879" y="526090"/>
                </a:cubicBezTo>
                <a:cubicBezTo>
                  <a:pt x="579879" y="526090"/>
                  <a:pt x="579879" y="526090"/>
                  <a:pt x="54824" y="0"/>
                </a:cubicBezTo>
                <a:close/>
              </a:path>
            </a:pathLst>
          </a:custGeom>
          <a:solidFill>
            <a:schemeClr val="bg1">
              <a:alpha val="100000"/>
            </a:schemeClr>
          </a:solidFill>
          <a:ln w="9525">
            <a:noFill/>
          </a:ln>
        </p:spPr>
        <p:txBody>
          <a:bodyPr/>
          <a:lstStyle/>
          <a:p>
            <a:endParaRPr lang="zh-CN" altLang="en-US"/>
          </a:p>
        </p:txBody>
      </p:sp>
      <p:sp>
        <p:nvSpPr>
          <p:cNvPr id="18" name="文本框 17"/>
          <p:cNvSpPr txBox="1"/>
          <p:nvPr/>
        </p:nvSpPr>
        <p:spPr>
          <a:xfrm>
            <a:off x="146050" y="4535170"/>
            <a:ext cx="2139950" cy="1117600"/>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19" name="文本框 18"/>
          <p:cNvSpPr txBox="1"/>
          <p:nvPr/>
        </p:nvSpPr>
        <p:spPr>
          <a:xfrm>
            <a:off x="331788" y="4100195"/>
            <a:ext cx="1770062"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0" name="文本框 19"/>
          <p:cNvSpPr txBox="1"/>
          <p:nvPr/>
        </p:nvSpPr>
        <p:spPr>
          <a:xfrm>
            <a:off x="2587625"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1" name="文本框 20"/>
          <p:cNvSpPr txBox="1"/>
          <p:nvPr/>
        </p:nvSpPr>
        <p:spPr>
          <a:xfrm>
            <a:off x="2773363"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2" name="文本框 21"/>
          <p:cNvSpPr txBox="1"/>
          <p:nvPr/>
        </p:nvSpPr>
        <p:spPr>
          <a:xfrm>
            <a:off x="5027613"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3" name="文本框 22"/>
          <p:cNvSpPr txBox="1"/>
          <p:nvPr/>
        </p:nvSpPr>
        <p:spPr>
          <a:xfrm>
            <a:off x="5213350"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4" name="文本框 23"/>
          <p:cNvSpPr txBox="1"/>
          <p:nvPr/>
        </p:nvSpPr>
        <p:spPr>
          <a:xfrm>
            <a:off x="7467600" y="4535170"/>
            <a:ext cx="2139950" cy="1103313"/>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25" name="文本框 24"/>
          <p:cNvSpPr txBox="1"/>
          <p:nvPr/>
        </p:nvSpPr>
        <p:spPr>
          <a:xfrm>
            <a:off x="7653338"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
        <p:nvSpPr>
          <p:cNvPr id="26" name="文本框 25"/>
          <p:cNvSpPr txBox="1"/>
          <p:nvPr/>
        </p:nvSpPr>
        <p:spPr>
          <a:xfrm>
            <a:off x="9907588" y="4535170"/>
            <a:ext cx="2139950" cy="1117600"/>
          </a:xfrm>
          <a:prstGeom prst="rect">
            <a:avLst/>
          </a:prstGeom>
          <a:noFill/>
          <a:ln w="9525">
            <a:noFill/>
          </a:ln>
        </p:spPr>
        <p:txBody>
          <a:bodyPr>
            <a:spAutoFit/>
          </a:bodyPr>
          <a:lstStyle/>
          <a:p>
            <a:pPr lvl="0" algn="ctr" eaLnBrk="1" hangingPunct="1">
              <a:lnSpc>
                <a:spcPts val="2000"/>
              </a:lnSpc>
            </a:pPr>
            <a:r>
              <a:rPr lang="zh-CN" altLang="en-US" sz="1600" dirty="0">
                <a:solidFill>
                  <a:srgbClr val="404040"/>
                </a:solidFill>
                <a:latin typeface="微软雅黑" panose="020B0503020204020204" charset="-122"/>
                <a:ea typeface="微软雅黑" panose="020B0503020204020204" charset="-122"/>
              </a:rPr>
              <a:t>春种一粒粟</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秋收万颗籽，点滴进步，成就价值是我们的一贯的追求。</a:t>
            </a:r>
          </a:p>
        </p:txBody>
      </p:sp>
      <p:sp>
        <p:nvSpPr>
          <p:cNvPr id="3" name="文本框 2"/>
          <p:cNvSpPr txBox="1"/>
          <p:nvPr/>
        </p:nvSpPr>
        <p:spPr>
          <a:xfrm>
            <a:off x="10093325" y="4100195"/>
            <a:ext cx="1768475" cy="369888"/>
          </a:xfrm>
          <a:prstGeom prst="rect">
            <a:avLst/>
          </a:prstGeom>
          <a:noFill/>
          <a:ln w="9525">
            <a:noFill/>
          </a:ln>
        </p:spPr>
        <p:txBody>
          <a:bodyPr>
            <a:spAutoFit/>
          </a:bodyPr>
          <a:lstStyle/>
          <a:p>
            <a:pPr lvl="0" algn="ctr" eaLnBrk="1" hangingPunct="1"/>
            <a:r>
              <a:rPr lang="zh-CN" altLang="en-US" b="1" dirty="0">
                <a:solidFill>
                  <a:srgbClr val="83190F"/>
                </a:solidFill>
                <a:latin typeface="微软雅黑" panose="020B0503020204020204" charset="-122"/>
                <a:ea typeface="微软雅黑" panose="020B0503020204020204" charset="-122"/>
              </a:rPr>
              <a:t>点击添加标题</a:t>
            </a:r>
          </a:p>
        </p:txBody>
      </p:sp>
    </p:spTree>
  </p:cSld>
  <p:clrMapOvr>
    <a:masterClrMapping/>
  </p:clrMapOvr>
  <p:transition advTm="740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par>
                                <p:cTn id="9" presetID="12" presetClass="entr" presetSubtype="2" fill="hold" nodeType="withEffect">
                                  <p:stCondLst>
                                    <p:cond delay="1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left)">
                                      <p:cBhvr>
                                        <p:cTn id="12" dur="250"/>
                                        <p:tgtEl>
                                          <p:spTgt spid="2"/>
                                        </p:tgtEl>
                                      </p:cBhvr>
                                    </p:animEffect>
                                  </p:childTnLst>
                                </p:cTn>
                              </p:par>
                              <p:par>
                                <p:cTn id="13" presetID="55" presetClass="entr" presetSubtype="0" fill="hold" grpId="0" nodeType="withEffect">
                                  <p:stCondLst>
                                    <p:cond delay="200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250" fill="hold"/>
                                        <p:tgtEl>
                                          <p:spTgt spid="19"/>
                                        </p:tgtEl>
                                        <p:attrNameLst>
                                          <p:attrName>ppt_w</p:attrName>
                                        </p:attrNameLst>
                                      </p:cBhvr>
                                      <p:tavLst>
                                        <p:tav tm="0">
                                          <p:val>
                                            <p:strVal val="#ppt_w*0.70"/>
                                          </p:val>
                                        </p:tav>
                                        <p:tav tm="100000">
                                          <p:val>
                                            <p:strVal val="#ppt_w"/>
                                          </p:val>
                                        </p:tav>
                                      </p:tavLst>
                                    </p:anim>
                                    <p:anim calcmode="lin" valueType="num">
                                      <p:cBhvr>
                                        <p:cTn id="16" dur="250" fill="hold"/>
                                        <p:tgtEl>
                                          <p:spTgt spid="19"/>
                                        </p:tgtEl>
                                        <p:attrNameLst>
                                          <p:attrName>ppt_h</p:attrName>
                                        </p:attrNameLst>
                                      </p:cBhvr>
                                      <p:tavLst>
                                        <p:tav tm="0">
                                          <p:val>
                                            <p:strVal val="#ppt_h"/>
                                          </p:val>
                                        </p:tav>
                                        <p:tav tm="100000">
                                          <p:val>
                                            <p:strVal val="#ppt_h"/>
                                          </p:val>
                                        </p:tav>
                                      </p:tavLst>
                                    </p:anim>
                                    <p:animEffect transition="in" filter="fade">
                                      <p:cBhvr>
                                        <p:cTn id="17" dur="250"/>
                                        <p:tgtEl>
                                          <p:spTgt spid="19"/>
                                        </p:tgtEl>
                                      </p:cBhvr>
                                    </p:animEffect>
                                  </p:childTnLst>
                                </p:cTn>
                              </p:par>
                              <p:par>
                                <p:cTn id="18" presetID="55" presetClass="entr" presetSubtype="0" fill="hold" grpId="0" nodeType="withEffect">
                                  <p:stCondLst>
                                    <p:cond delay="200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250" fill="hold"/>
                                        <p:tgtEl>
                                          <p:spTgt spid="21"/>
                                        </p:tgtEl>
                                        <p:attrNameLst>
                                          <p:attrName>ppt_w</p:attrName>
                                        </p:attrNameLst>
                                      </p:cBhvr>
                                      <p:tavLst>
                                        <p:tav tm="0">
                                          <p:val>
                                            <p:strVal val="#ppt_w*0.70"/>
                                          </p:val>
                                        </p:tav>
                                        <p:tav tm="100000">
                                          <p:val>
                                            <p:strVal val="#ppt_w"/>
                                          </p:val>
                                        </p:tav>
                                      </p:tavLst>
                                    </p:anim>
                                    <p:anim calcmode="lin" valueType="num">
                                      <p:cBhvr>
                                        <p:cTn id="21" dur="250" fill="hold"/>
                                        <p:tgtEl>
                                          <p:spTgt spid="21"/>
                                        </p:tgtEl>
                                        <p:attrNameLst>
                                          <p:attrName>ppt_h</p:attrName>
                                        </p:attrNameLst>
                                      </p:cBhvr>
                                      <p:tavLst>
                                        <p:tav tm="0">
                                          <p:val>
                                            <p:strVal val="#ppt_h"/>
                                          </p:val>
                                        </p:tav>
                                        <p:tav tm="100000">
                                          <p:val>
                                            <p:strVal val="#ppt_h"/>
                                          </p:val>
                                        </p:tav>
                                      </p:tavLst>
                                    </p:anim>
                                    <p:animEffect transition="in" filter="fade">
                                      <p:cBhvr>
                                        <p:cTn id="22" dur="250"/>
                                        <p:tgtEl>
                                          <p:spTgt spid="21"/>
                                        </p:tgtEl>
                                      </p:cBhvr>
                                    </p:animEffect>
                                  </p:childTnLst>
                                </p:cTn>
                              </p:par>
                              <p:par>
                                <p:cTn id="23" presetID="55" presetClass="entr" presetSubtype="0" fill="hold" grpId="0" nodeType="withEffect">
                                  <p:stCondLst>
                                    <p:cond delay="2000"/>
                                  </p:stCondLst>
                                  <p:iterate type="lt">
                                    <p:tmPct val="10000"/>
                                  </p:iterate>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strVal val="#ppt_w*0.70"/>
                                          </p:val>
                                        </p:tav>
                                        <p:tav tm="100000">
                                          <p:val>
                                            <p:strVal val="#ppt_w"/>
                                          </p:val>
                                        </p:tav>
                                      </p:tavLst>
                                    </p:anim>
                                    <p:anim calcmode="lin" valueType="num">
                                      <p:cBhvr>
                                        <p:cTn id="26" dur="250" fill="hold"/>
                                        <p:tgtEl>
                                          <p:spTgt spid="23"/>
                                        </p:tgtEl>
                                        <p:attrNameLst>
                                          <p:attrName>ppt_h</p:attrName>
                                        </p:attrNameLst>
                                      </p:cBhvr>
                                      <p:tavLst>
                                        <p:tav tm="0">
                                          <p:val>
                                            <p:strVal val="#ppt_h"/>
                                          </p:val>
                                        </p:tav>
                                        <p:tav tm="100000">
                                          <p:val>
                                            <p:strVal val="#ppt_h"/>
                                          </p:val>
                                        </p:tav>
                                      </p:tavLst>
                                    </p:anim>
                                    <p:animEffect transition="in" filter="fade">
                                      <p:cBhvr>
                                        <p:cTn id="27" dur="250"/>
                                        <p:tgtEl>
                                          <p:spTgt spid="23"/>
                                        </p:tgtEl>
                                      </p:cBhvr>
                                    </p:animEffect>
                                  </p:childTnLst>
                                </p:cTn>
                              </p:par>
                              <p:par>
                                <p:cTn id="28" presetID="55" presetClass="entr" presetSubtype="0" fill="hold" grpId="0" nodeType="withEffect">
                                  <p:stCondLst>
                                    <p:cond delay="2000"/>
                                  </p:stCondLst>
                                  <p:iterate type="lt">
                                    <p:tmPct val="10000"/>
                                  </p:iterate>
                                  <p:childTnLst>
                                    <p:set>
                                      <p:cBhvr>
                                        <p:cTn id="29" dur="1" fill="hold">
                                          <p:stCondLst>
                                            <p:cond delay="0"/>
                                          </p:stCondLst>
                                        </p:cTn>
                                        <p:tgtEl>
                                          <p:spTgt spid="25"/>
                                        </p:tgtEl>
                                        <p:attrNameLst>
                                          <p:attrName>style.visibility</p:attrName>
                                        </p:attrNameLst>
                                      </p:cBhvr>
                                      <p:to>
                                        <p:strVal val="visible"/>
                                      </p:to>
                                    </p:set>
                                    <p:anim calcmode="lin" valueType="num">
                                      <p:cBhvr>
                                        <p:cTn id="30" dur="250" fill="hold"/>
                                        <p:tgtEl>
                                          <p:spTgt spid="25"/>
                                        </p:tgtEl>
                                        <p:attrNameLst>
                                          <p:attrName>ppt_w</p:attrName>
                                        </p:attrNameLst>
                                      </p:cBhvr>
                                      <p:tavLst>
                                        <p:tav tm="0">
                                          <p:val>
                                            <p:strVal val="#ppt_w*0.70"/>
                                          </p:val>
                                        </p:tav>
                                        <p:tav tm="100000">
                                          <p:val>
                                            <p:strVal val="#ppt_w"/>
                                          </p:val>
                                        </p:tav>
                                      </p:tavLst>
                                    </p:anim>
                                    <p:anim calcmode="lin" valueType="num">
                                      <p:cBhvr>
                                        <p:cTn id="31" dur="250" fill="hold"/>
                                        <p:tgtEl>
                                          <p:spTgt spid="25"/>
                                        </p:tgtEl>
                                        <p:attrNameLst>
                                          <p:attrName>ppt_h</p:attrName>
                                        </p:attrNameLst>
                                      </p:cBhvr>
                                      <p:tavLst>
                                        <p:tav tm="0">
                                          <p:val>
                                            <p:strVal val="#ppt_h"/>
                                          </p:val>
                                        </p:tav>
                                        <p:tav tm="100000">
                                          <p:val>
                                            <p:strVal val="#ppt_h"/>
                                          </p:val>
                                        </p:tav>
                                      </p:tavLst>
                                    </p:anim>
                                    <p:animEffect transition="in" filter="fade">
                                      <p:cBhvr>
                                        <p:cTn id="32" dur="250"/>
                                        <p:tgtEl>
                                          <p:spTgt spid="25"/>
                                        </p:tgtEl>
                                      </p:cBhvr>
                                    </p:animEffect>
                                  </p:childTnLst>
                                </p:cTn>
                              </p:par>
                              <p:par>
                                <p:cTn id="33" presetID="55" presetClass="entr" presetSubtype="0" fill="hold" grpId="0" nodeType="withEffect">
                                  <p:stCondLst>
                                    <p:cond delay="200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strVal val="#ppt_w*0.70"/>
                                          </p:val>
                                        </p:tav>
                                        <p:tav tm="100000">
                                          <p:val>
                                            <p:strVal val="#ppt_w"/>
                                          </p:val>
                                        </p:tav>
                                      </p:tavLst>
                                    </p:anim>
                                    <p:anim calcmode="lin" valueType="num">
                                      <p:cBhvr>
                                        <p:cTn id="36" dur="250" fill="hold"/>
                                        <p:tgtEl>
                                          <p:spTgt spid="3"/>
                                        </p:tgtEl>
                                        <p:attrNameLst>
                                          <p:attrName>ppt_h</p:attrName>
                                        </p:attrNameLst>
                                      </p:cBhvr>
                                      <p:tavLst>
                                        <p:tav tm="0">
                                          <p:val>
                                            <p:strVal val="#ppt_h"/>
                                          </p:val>
                                        </p:tav>
                                        <p:tav tm="100000">
                                          <p:val>
                                            <p:strVal val="#ppt_h"/>
                                          </p:val>
                                        </p:tav>
                                      </p:tavLst>
                                    </p:anim>
                                    <p:animEffect transition="in" filter="fade">
                                      <p:cBhvr>
                                        <p:cTn id="37" dur="250"/>
                                        <p:tgtEl>
                                          <p:spTgt spid="3"/>
                                        </p:tgtEl>
                                      </p:cBhvr>
                                    </p:animEffect>
                                  </p:childTnLst>
                                </p:cTn>
                              </p:par>
                              <p:par>
                                <p:cTn id="38" presetID="55" presetClass="entr" presetSubtype="0" fill="hold" grpId="0" nodeType="withEffect">
                                  <p:stCondLst>
                                    <p:cond delay="200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ppt_w</p:attrName>
                                        </p:attrNameLst>
                                      </p:cBhvr>
                                      <p:tavLst>
                                        <p:tav tm="0">
                                          <p:val>
                                            <p:strVal val="#ppt_w*0.70"/>
                                          </p:val>
                                        </p:tav>
                                        <p:tav tm="100000">
                                          <p:val>
                                            <p:strVal val="#ppt_w"/>
                                          </p:val>
                                        </p:tav>
                                      </p:tavLst>
                                    </p:anim>
                                    <p:anim calcmode="lin" valueType="num">
                                      <p:cBhvr>
                                        <p:cTn id="41" dur="250" fill="hold"/>
                                        <p:tgtEl>
                                          <p:spTgt spid="18"/>
                                        </p:tgtEl>
                                        <p:attrNameLst>
                                          <p:attrName>ppt_h</p:attrName>
                                        </p:attrNameLst>
                                      </p:cBhvr>
                                      <p:tavLst>
                                        <p:tav tm="0">
                                          <p:val>
                                            <p:strVal val="#ppt_h"/>
                                          </p:val>
                                        </p:tav>
                                        <p:tav tm="100000">
                                          <p:val>
                                            <p:strVal val="#ppt_h"/>
                                          </p:val>
                                        </p:tav>
                                      </p:tavLst>
                                    </p:anim>
                                    <p:animEffect transition="in" filter="fade">
                                      <p:cBhvr>
                                        <p:cTn id="42" dur="250"/>
                                        <p:tgtEl>
                                          <p:spTgt spid="18"/>
                                        </p:tgtEl>
                                      </p:cBhvr>
                                    </p:animEffect>
                                  </p:childTnLst>
                                </p:cTn>
                              </p:par>
                              <p:par>
                                <p:cTn id="43" presetID="55" presetClass="entr" presetSubtype="0" fill="hold" grpId="0" nodeType="withEffect">
                                  <p:stCondLst>
                                    <p:cond delay="200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250" fill="hold"/>
                                        <p:tgtEl>
                                          <p:spTgt spid="20"/>
                                        </p:tgtEl>
                                        <p:attrNameLst>
                                          <p:attrName>ppt_w</p:attrName>
                                        </p:attrNameLst>
                                      </p:cBhvr>
                                      <p:tavLst>
                                        <p:tav tm="0">
                                          <p:val>
                                            <p:strVal val="#ppt_w*0.70"/>
                                          </p:val>
                                        </p:tav>
                                        <p:tav tm="100000">
                                          <p:val>
                                            <p:strVal val="#ppt_w"/>
                                          </p:val>
                                        </p:tav>
                                      </p:tavLst>
                                    </p:anim>
                                    <p:anim calcmode="lin" valueType="num">
                                      <p:cBhvr>
                                        <p:cTn id="46" dur="250" fill="hold"/>
                                        <p:tgtEl>
                                          <p:spTgt spid="20"/>
                                        </p:tgtEl>
                                        <p:attrNameLst>
                                          <p:attrName>ppt_h</p:attrName>
                                        </p:attrNameLst>
                                      </p:cBhvr>
                                      <p:tavLst>
                                        <p:tav tm="0">
                                          <p:val>
                                            <p:strVal val="#ppt_h"/>
                                          </p:val>
                                        </p:tav>
                                        <p:tav tm="100000">
                                          <p:val>
                                            <p:strVal val="#ppt_h"/>
                                          </p:val>
                                        </p:tav>
                                      </p:tavLst>
                                    </p:anim>
                                    <p:animEffect transition="in" filter="fade">
                                      <p:cBhvr>
                                        <p:cTn id="47" dur="250"/>
                                        <p:tgtEl>
                                          <p:spTgt spid="20"/>
                                        </p:tgtEl>
                                      </p:cBhvr>
                                    </p:animEffect>
                                  </p:childTnLst>
                                </p:cTn>
                              </p:par>
                              <p:par>
                                <p:cTn id="48" presetID="55" presetClass="entr" presetSubtype="0" fill="hold" grpId="0" nodeType="withEffect">
                                  <p:stCondLst>
                                    <p:cond delay="200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strVal val="#ppt_w*0.70"/>
                                          </p:val>
                                        </p:tav>
                                        <p:tav tm="100000">
                                          <p:val>
                                            <p:strVal val="#ppt_w"/>
                                          </p:val>
                                        </p:tav>
                                      </p:tavLst>
                                    </p:anim>
                                    <p:anim calcmode="lin" valueType="num">
                                      <p:cBhvr>
                                        <p:cTn id="51" dur="250" fill="hold"/>
                                        <p:tgtEl>
                                          <p:spTgt spid="22"/>
                                        </p:tgtEl>
                                        <p:attrNameLst>
                                          <p:attrName>ppt_h</p:attrName>
                                        </p:attrNameLst>
                                      </p:cBhvr>
                                      <p:tavLst>
                                        <p:tav tm="0">
                                          <p:val>
                                            <p:strVal val="#ppt_h"/>
                                          </p:val>
                                        </p:tav>
                                        <p:tav tm="100000">
                                          <p:val>
                                            <p:strVal val="#ppt_h"/>
                                          </p:val>
                                        </p:tav>
                                      </p:tavLst>
                                    </p:anim>
                                    <p:animEffect transition="in" filter="fade">
                                      <p:cBhvr>
                                        <p:cTn id="52" dur="250"/>
                                        <p:tgtEl>
                                          <p:spTgt spid="22"/>
                                        </p:tgtEl>
                                      </p:cBhvr>
                                    </p:animEffect>
                                  </p:childTnLst>
                                </p:cTn>
                              </p:par>
                              <p:par>
                                <p:cTn id="53" presetID="55" presetClass="entr" presetSubtype="0" fill="hold" grpId="0" nodeType="withEffect">
                                  <p:stCondLst>
                                    <p:cond delay="200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p:cTn id="55" dur="250" fill="hold"/>
                                        <p:tgtEl>
                                          <p:spTgt spid="24"/>
                                        </p:tgtEl>
                                        <p:attrNameLst>
                                          <p:attrName>ppt_w</p:attrName>
                                        </p:attrNameLst>
                                      </p:cBhvr>
                                      <p:tavLst>
                                        <p:tav tm="0">
                                          <p:val>
                                            <p:strVal val="#ppt_w*0.70"/>
                                          </p:val>
                                        </p:tav>
                                        <p:tav tm="100000">
                                          <p:val>
                                            <p:strVal val="#ppt_w"/>
                                          </p:val>
                                        </p:tav>
                                      </p:tavLst>
                                    </p:anim>
                                    <p:anim calcmode="lin" valueType="num">
                                      <p:cBhvr>
                                        <p:cTn id="56" dur="250" fill="hold"/>
                                        <p:tgtEl>
                                          <p:spTgt spid="24"/>
                                        </p:tgtEl>
                                        <p:attrNameLst>
                                          <p:attrName>ppt_h</p:attrName>
                                        </p:attrNameLst>
                                      </p:cBhvr>
                                      <p:tavLst>
                                        <p:tav tm="0">
                                          <p:val>
                                            <p:strVal val="#ppt_h"/>
                                          </p:val>
                                        </p:tav>
                                        <p:tav tm="100000">
                                          <p:val>
                                            <p:strVal val="#ppt_h"/>
                                          </p:val>
                                        </p:tav>
                                      </p:tavLst>
                                    </p:anim>
                                    <p:animEffect transition="in" filter="fade">
                                      <p:cBhvr>
                                        <p:cTn id="57" dur="250"/>
                                        <p:tgtEl>
                                          <p:spTgt spid="24"/>
                                        </p:tgtEl>
                                      </p:cBhvr>
                                    </p:animEffect>
                                  </p:childTnLst>
                                </p:cTn>
                              </p:par>
                              <p:par>
                                <p:cTn id="58" presetID="55" presetClass="entr" presetSubtype="0" fill="hold" grpId="0" nodeType="withEffect">
                                  <p:stCondLst>
                                    <p:cond delay="2000"/>
                                  </p:stCondLst>
                                  <p:iterate type="lt">
                                    <p:tmPct val="10000"/>
                                  </p:iterate>
                                  <p:childTnLst>
                                    <p:set>
                                      <p:cBhvr>
                                        <p:cTn id="59" dur="1" fill="hold">
                                          <p:stCondLst>
                                            <p:cond delay="0"/>
                                          </p:stCondLst>
                                        </p:cTn>
                                        <p:tgtEl>
                                          <p:spTgt spid="26"/>
                                        </p:tgtEl>
                                        <p:attrNameLst>
                                          <p:attrName>style.visibility</p:attrName>
                                        </p:attrNameLst>
                                      </p:cBhvr>
                                      <p:to>
                                        <p:strVal val="visible"/>
                                      </p:to>
                                    </p:set>
                                    <p:anim calcmode="lin" valueType="num">
                                      <p:cBhvr>
                                        <p:cTn id="60" dur="250" fill="hold"/>
                                        <p:tgtEl>
                                          <p:spTgt spid="26"/>
                                        </p:tgtEl>
                                        <p:attrNameLst>
                                          <p:attrName>ppt_w</p:attrName>
                                        </p:attrNameLst>
                                      </p:cBhvr>
                                      <p:tavLst>
                                        <p:tav tm="0">
                                          <p:val>
                                            <p:strVal val="#ppt_w*0.70"/>
                                          </p:val>
                                        </p:tav>
                                        <p:tav tm="100000">
                                          <p:val>
                                            <p:strVal val="#ppt_w"/>
                                          </p:val>
                                        </p:tav>
                                      </p:tavLst>
                                    </p:anim>
                                    <p:anim calcmode="lin" valueType="num">
                                      <p:cBhvr>
                                        <p:cTn id="61" dur="250" fill="hold"/>
                                        <p:tgtEl>
                                          <p:spTgt spid="26"/>
                                        </p:tgtEl>
                                        <p:attrNameLst>
                                          <p:attrName>ppt_h</p:attrName>
                                        </p:attrNameLst>
                                      </p:cBhvr>
                                      <p:tavLst>
                                        <p:tav tm="0">
                                          <p:val>
                                            <p:strVal val="#ppt_h"/>
                                          </p:val>
                                        </p:tav>
                                        <p:tav tm="100000">
                                          <p:val>
                                            <p:strVal val="#ppt_h"/>
                                          </p:val>
                                        </p:tav>
                                      </p:tavLst>
                                    </p:anim>
                                    <p:animEffect transition="in" filter="fade">
                                      <p:cBhvr>
                                        <p:cTn id="6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8" grpId="0"/>
      <p:bldP spid="19" grpId="0"/>
      <p:bldP spid="20" grpId="0"/>
      <p:bldP spid="21" grpId="0"/>
      <p:bldP spid="22" grpId="0"/>
      <p:bldP spid="23" grpId="0"/>
      <p:bldP spid="24" grpId="0"/>
      <p:bldP spid="25" grpId="0"/>
      <p:bldP spid="2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cxnSp>
        <p:nvCxnSpPr>
          <p:cNvPr id="4" name="直接连接符 3"/>
          <p:cNvCxnSpPr/>
          <p:nvPr/>
        </p:nvCxnSpPr>
        <p:spPr>
          <a:xfrm>
            <a:off x="989013" y="3650615"/>
            <a:ext cx="1019968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5603" name="组合 4"/>
          <p:cNvGrpSpPr/>
          <p:nvPr/>
        </p:nvGrpSpPr>
        <p:grpSpPr>
          <a:xfrm>
            <a:off x="2228850" y="3309303"/>
            <a:ext cx="630238" cy="630237"/>
            <a:chOff x="8145730" y="2230524"/>
            <a:chExt cx="1811734" cy="1811734"/>
          </a:xfrm>
        </p:grpSpPr>
        <p:sp>
          <p:nvSpPr>
            <p:cNvPr id="6" name="任意多边形 5"/>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8" name="图片 6"/>
            <p:cNvPicPr>
              <a:picLocks noChangeAspect="1"/>
            </p:cNvPicPr>
            <p:nvPr/>
          </p:nvPicPr>
          <p:blipFill>
            <a:blip r:embed="rId5" cstate="print"/>
            <a:stretch>
              <a:fillRect/>
            </a:stretch>
          </p:blipFill>
          <p:spPr>
            <a:xfrm>
              <a:off x="8728520" y="2688277"/>
              <a:ext cx="770258" cy="770258"/>
            </a:xfrm>
            <a:prstGeom prst="rect">
              <a:avLst/>
            </a:prstGeom>
            <a:noFill/>
            <a:ln w="9525">
              <a:noFill/>
            </a:ln>
          </p:spPr>
        </p:pic>
      </p:grpSp>
      <p:grpSp>
        <p:nvGrpSpPr>
          <p:cNvPr id="25604" name="组合 7"/>
          <p:cNvGrpSpPr/>
          <p:nvPr/>
        </p:nvGrpSpPr>
        <p:grpSpPr>
          <a:xfrm>
            <a:off x="4479925" y="3309303"/>
            <a:ext cx="630238" cy="630237"/>
            <a:chOff x="8145730" y="2230524"/>
            <a:chExt cx="1811734" cy="1811734"/>
          </a:xfrm>
        </p:grpSpPr>
        <p:sp>
          <p:nvSpPr>
            <p:cNvPr id="10" name="任意多边形 9"/>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6" name="图片 10"/>
            <p:cNvPicPr>
              <a:picLocks noChangeAspect="1"/>
            </p:cNvPicPr>
            <p:nvPr/>
          </p:nvPicPr>
          <p:blipFill>
            <a:blip r:embed="rId5" cstate="print"/>
            <a:stretch>
              <a:fillRect/>
            </a:stretch>
          </p:blipFill>
          <p:spPr>
            <a:xfrm>
              <a:off x="8728520" y="2688277"/>
              <a:ext cx="770258" cy="770258"/>
            </a:xfrm>
            <a:prstGeom prst="rect">
              <a:avLst/>
            </a:prstGeom>
            <a:noFill/>
            <a:ln w="9525">
              <a:noFill/>
            </a:ln>
          </p:spPr>
        </p:pic>
      </p:grpSp>
      <p:grpSp>
        <p:nvGrpSpPr>
          <p:cNvPr id="25605" name="组合 11"/>
          <p:cNvGrpSpPr/>
          <p:nvPr/>
        </p:nvGrpSpPr>
        <p:grpSpPr>
          <a:xfrm>
            <a:off x="6962775" y="3309303"/>
            <a:ext cx="630238" cy="630237"/>
            <a:chOff x="8145730" y="2230524"/>
            <a:chExt cx="1811734" cy="1811734"/>
          </a:xfrm>
        </p:grpSpPr>
        <p:sp>
          <p:nvSpPr>
            <p:cNvPr id="13" name="任意多边形 12"/>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4" name="图片 13"/>
            <p:cNvPicPr>
              <a:picLocks noChangeAspect="1"/>
            </p:cNvPicPr>
            <p:nvPr/>
          </p:nvPicPr>
          <p:blipFill>
            <a:blip r:embed="rId5" cstate="print"/>
            <a:stretch>
              <a:fillRect/>
            </a:stretch>
          </p:blipFill>
          <p:spPr>
            <a:xfrm>
              <a:off x="8728520" y="2688277"/>
              <a:ext cx="770258" cy="770258"/>
            </a:xfrm>
            <a:prstGeom prst="rect">
              <a:avLst/>
            </a:prstGeom>
            <a:noFill/>
            <a:ln w="9525">
              <a:noFill/>
            </a:ln>
          </p:spPr>
        </p:pic>
      </p:grpSp>
      <p:grpSp>
        <p:nvGrpSpPr>
          <p:cNvPr id="25606" name="组合 14"/>
          <p:cNvGrpSpPr/>
          <p:nvPr/>
        </p:nvGrpSpPr>
        <p:grpSpPr>
          <a:xfrm>
            <a:off x="9212263" y="3309303"/>
            <a:ext cx="630237" cy="630237"/>
            <a:chOff x="8145730" y="2230524"/>
            <a:chExt cx="1811734" cy="1811734"/>
          </a:xfrm>
        </p:grpSpPr>
        <p:sp>
          <p:nvSpPr>
            <p:cNvPr id="16" name="任意多边形 15"/>
            <p:cNvSpPr/>
            <p:nvPr/>
          </p:nvSpPr>
          <p:spPr>
            <a:xfrm>
              <a:off x="8145730" y="2230524"/>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50000"/>
                <a:lumOff val="50000"/>
              </a:schemeClr>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42" name="图片 16"/>
            <p:cNvPicPr>
              <a:picLocks noChangeAspect="1"/>
            </p:cNvPicPr>
            <p:nvPr/>
          </p:nvPicPr>
          <p:blipFill>
            <a:blip r:embed="rId5" cstate="print"/>
            <a:stretch>
              <a:fillRect/>
            </a:stretch>
          </p:blipFill>
          <p:spPr>
            <a:xfrm>
              <a:off x="8728520" y="2688277"/>
              <a:ext cx="770258" cy="770258"/>
            </a:xfrm>
            <a:prstGeom prst="rect">
              <a:avLst/>
            </a:prstGeom>
            <a:noFill/>
            <a:ln w="9525">
              <a:noFill/>
            </a:ln>
          </p:spPr>
        </p:pic>
      </p:grpSp>
      <p:grpSp>
        <p:nvGrpSpPr>
          <p:cNvPr id="25607" name="组合 17"/>
          <p:cNvGrpSpPr/>
          <p:nvPr/>
        </p:nvGrpSpPr>
        <p:grpSpPr>
          <a:xfrm flipV="1">
            <a:off x="3216275" y="3815715"/>
            <a:ext cx="3155950" cy="1444625"/>
            <a:chOff x="1077992" y="1942037"/>
            <a:chExt cx="3155277" cy="1445032"/>
          </a:xfrm>
        </p:grpSpPr>
        <p:grpSp>
          <p:nvGrpSpPr>
            <p:cNvPr id="25634" name="组合 18"/>
            <p:cNvGrpSpPr/>
            <p:nvPr/>
          </p:nvGrpSpPr>
          <p:grpSpPr>
            <a:xfrm>
              <a:off x="1077992" y="1942037"/>
              <a:ext cx="3155277" cy="1445032"/>
              <a:chOff x="2241176" y="4882352"/>
              <a:chExt cx="3155277" cy="1445032"/>
            </a:xfrm>
          </p:grpSpPr>
          <p:grpSp>
            <p:nvGrpSpPr>
              <p:cNvPr id="25636" name="组合 20"/>
              <p:cNvGrpSpPr/>
              <p:nvPr/>
            </p:nvGrpSpPr>
            <p:grpSpPr>
              <a:xfrm>
                <a:off x="4166675" y="5532383"/>
                <a:ext cx="943619" cy="795001"/>
                <a:chOff x="8360715" y="2612987"/>
                <a:chExt cx="943619" cy="795001"/>
              </a:xfrm>
            </p:grpSpPr>
            <p:sp>
              <p:nvSpPr>
                <p:cNvPr id="25638" name="Freeform 101"/>
                <p:cNvSpPr/>
                <p:nvPr/>
              </p:nvSpPr>
              <p:spPr>
                <a:xfrm>
                  <a:off x="849471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9" name="Freeform 102"/>
                <p:cNvSpPr/>
                <p:nvPr/>
              </p:nvSpPr>
              <p:spPr>
                <a:xfrm rot="-216292">
                  <a:off x="8442778"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40"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22" name="矩形 21"/>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35"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08" name="组合 25"/>
          <p:cNvGrpSpPr/>
          <p:nvPr/>
        </p:nvGrpSpPr>
        <p:grpSpPr>
          <a:xfrm>
            <a:off x="1122363" y="1966278"/>
            <a:ext cx="3155950" cy="1444625"/>
            <a:chOff x="1077992" y="1942037"/>
            <a:chExt cx="3155277" cy="1445032"/>
          </a:xfrm>
        </p:grpSpPr>
        <p:grpSp>
          <p:nvGrpSpPr>
            <p:cNvPr id="25627" name="组合 26"/>
            <p:cNvGrpSpPr/>
            <p:nvPr/>
          </p:nvGrpSpPr>
          <p:grpSpPr>
            <a:xfrm>
              <a:off x="1077992" y="1942037"/>
              <a:ext cx="3155277" cy="1445032"/>
              <a:chOff x="2241176" y="4882352"/>
              <a:chExt cx="3155277" cy="1445032"/>
            </a:xfrm>
          </p:grpSpPr>
          <p:grpSp>
            <p:nvGrpSpPr>
              <p:cNvPr id="25629" name="组合 28"/>
              <p:cNvGrpSpPr/>
              <p:nvPr/>
            </p:nvGrpSpPr>
            <p:grpSpPr>
              <a:xfrm>
                <a:off x="4166675" y="5532383"/>
                <a:ext cx="943619" cy="795001"/>
                <a:chOff x="8360715" y="2612987"/>
                <a:chExt cx="943619" cy="795001"/>
              </a:xfrm>
            </p:grpSpPr>
            <p:sp>
              <p:nvSpPr>
                <p:cNvPr id="25631" name="Freeform 101"/>
                <p:cNvSpPr/>
                <p:nvPr/>
              </p:nvSpPr>
              <p:spPr>
                <a:xfrm>
                  <a:off x="845885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32" name="Freeform 102"/>
                <p:cNvSpPr/>
                <p:nvPr/>
              </p:nvSpPr>
              <p:spPr>
                <a:xfrm rot="-216292">
                  <a:off x="8415883"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33"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0" name="矩形 29"/>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8" name="TextBox 35"/>
            <p:cNvSpPr txBox="1"/>
            <p:nvPr/>
          </p:nvSpPr>
          <p:spPr>
            <a:xfrm>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09" name="组合 33"/>
          <p:cNvGrpSpPr/>
          <p:nvPr/>
        </p:nvGrpSpPr>
        <p:grpSpPr>
          <a:xfrm>
            <a:off x="5757863" y="1966278"/>
            <a:ext cx="3155950" cy="1444625"/>
            <a:chOff x="1077992" y="1942037"/>
            <a:chExt cx="3155277" cy="1445032"/>
          </a:xfrm>
        </p:grpSpPr>
        <p:grpSp>
          <p:nvGrpSpPr>
            <p:cNvPr id="25620" name="组合 34"/>
            <p:cNvGrpSpPr/>
            <p:nvPr/>
          </p:nvGrpSpPr>
          <p:grpSpPr>
            <a:xfrm>
              <a:off x="1077992" y="1942037"/>
              <a:ext cx="3155277" cy="1445032"/>
              <a:chOff x="2241176" y="4882352"/>
              <a:chExt cx="3155277" cy="1445032"/>
            </a:xfrm>
          </p:grpSpPr>
          <p:grpSp>
            <p:nvGrpSpPr>
              <p:cNvPr id="25622" name="组合 36"/>
              <p:cNvGrpSpPr/>
              <p:nvPr/>
            </p:nvGrpSpPr>
            <p:grpSpPr>
              <a:xfrm>
                <a:off x="4166675" y="5532383"/>
                <a:ext cx="943619" cy="795001"/>
                <a:chOff x="8360715" y="2612987"/>
                <a:chExt cx="943619" cy="795001"/>
              </a:xfrm>
            </p:grpSpPr>
            <p:sp>
              <p:nvSpPr>
                <p:cNvPr id="25624" name="Freeform 101"/>
                <p:cNvSpPr/>
                <p:nvPr/>
              </p:nvSpPr>
              <p:spPr>
                <a:xfrm>
                  <a:off x="845885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25" name="Freeform 102"/>
                <p:cNvSpPr/>
                <p:nvPr/>
              </p:nvSpPr>
              <p:spPr>
                <a:xfrm rot="-216292">
                  <a:off x="8415883"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26"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39" name="矩形 38"/>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21" name="TextBox 35"/>
            <p:cNvSpPr txBox="1"/>
            <p:nvPr/>
          </p:nvSpPr>
          <p:spPr>
            <a:xfrm>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25610" name="组合 42"/>
          <p:cNvGrpSpPr/>
          <p:nvPr/>
        </p:nvGrpSpPr>
        <p:grpSpPr>
          <a:xfrm flipV="1">
            <a:off x="7888288" y="3834765"/>
            <a:ext cx="3154362" cy="1444625"/>
            <a:chOff x="1077992" y="1942037"/>
            <a:chExt cx="3155277" cy="1445032"/>
          </a:xfrm>
        </p:grpSpPr>
        <p:grpSp>
          <p:nvGrpSpPr>
            <p:cNvPr id="25613" name="组合 43"/>
            <p:cNvGrpSpPr/>
            <p:nvPr/>
          </p:nvGrpSpPr>
          <p:grpSpPr>
            <a:xfrm>
              <a:off x="1077992" y="1942037"/>
              <a:ext cx="3155277" cy="1445032"/>
              <a:chOff x="2241176" y="4882352"/>
              <a:chExt cx="3155277" cy="1445032"/>
            </a:xfrm>
          </p:grpSpPr>
          <p:grpSp>
            <p:nvGrpSpPr>
              <p:cNvPr id="25615" name="组合 45"/>
              <p:cNvGrpSpPr/>
              <p:nvPr/>
            </p:nvGrpSpPr>
            <p:grpSpPr>
              <a:xfrm>
                <a:off x="4166675" y="5532383"/>
                <a:ext cx="943619" cy="795001"/>
                <a:chOff x="8360715" y="2612987"/>
                <a:chExt cx="943619" cy="795001"/>
              </a:xfrm>
            </p:grpSpPr>
            <p:sp>
              <p:nvSpPr>
                <p:cNvPr id="25617" name="Freeform 101"/>
                <p:cNvSpPr/>
                <p:nvPr/>
              </p:nvSpPr>
              <p:spPr>
                <a:xfrm>
                  <a:off x="8494710" y="2938779"/>
                  <a:ext cx="596579" cy="469209"/>
                </a:xfrm>
                <a:custGeom>
                  <a:avLst/>
                  <a:gdLst/>
                  <a:ahLst/>
                  <a:cxnLst>
                    <a:cxn ang="0">
                      <a:pos x="596579" y="170621"/>
                    </a:cxn>
                    <a:cxn ang="0">
                      <a:pos x="316850" y="0"/>
                    </a:cxn>
                    <a:cxn ang="0">
                      <a:pos x="0" y="469209"/>
                    </a:cxn>
                    <a:cxn ang="0">
                      <a:pos x="596579" y="170621"/>
                    </a:cxn>
                  </a:cxnLst>
                  <a:rect l="0" t="0" r="0" b="0"/>
                  <a:pathLst>
                    <a:path w="450" h="429">
                      <a:moveTo>
                        <a:pt x="450" y="156"/>
                      </a:moveTo>
                      <a:lnTo>
                        <a:pt x="239" y="0"/>
                      </a:lnTo>
                      <a:lnTo>
                        <a:pt x="0" y="429"/>
                      </a:lnTo>
                      <a:lnTo>
                        <a:pt x="450" y="156"/>
                      </a:lnTo>
                      <a:close/>
                    </a:path>
                  </a:pathLst>
                </a:custGeom>
                <a:solidFill>
                  <a:srgbClr val="383A3A">
                    <a:alpha val="100000"/>
                  </a:srgbClr>
                </a:solidFill>
                <a:ln w="9525">
                  <a:noFill/>
                </a:ln>
              </p:spPr>
              <p:txBody>
                <a:bodyPr/>
                <a:lstStyle/>
                <a:p>
                  <a:endParaRPr lang="zh-CN" altLang="en-US"/>
                </a:p>
              </p:txBody>
            </p:sp>
            <p:sp>
              <p:nvSpPr>
                <p:cNvPr id="25618" name="Freeform 102"/>
                <p:cNvSpPr/>
                <p:nvPr/>
              </p:nvSpPr>
              <p:spPr>
                <a:xfrm rot="-216292">
                  <a:off x="8442778" y="2707143"/>
                  <a:ext cx="635392" cy="437279"/>
                </a:xfrm>
                <a:custGeom>
                  <a:avLst/>
                  <a:gdLst/>
                  <a:ahLst/>
                  <a:cxnLst>
                    <a:cxn ang="0">
                      <a:pos x="635392" y="437279"/>
                    </a:cxn>
                    <a:cxn ang="0">
                      <a:pos x="576418" y="0"/>
                    </a:cxn>
                    <a:cxn ang="0">
                      <a:pos x="0" y="327149"/>
                    </a:cxn>
                    <a:cxn ang="0">
                      <a:pos x="635392" y="437279"/>
                    </a:cxn>
                  </a:cxnLst>
                  <a:rect l="0" t="0" r="0" b="0"/>
                  <a:pathLst>
                    <a:path w="668" h="270">
                      <a:moveTo>
                        <a:pt x="668" y="270"/>
                      </a:moveTo>
                      <a:lnTo>
                        <a:pt x="606" y="0"/>
                      </a:lnTo>
                      <a:lnTo>
                        <a:pt x="0" y="202"/>
                      </a:lnTo>
                      <a:lnTo>
                        <a:pt x="668" y="27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25619" name="Freeform 103"/>
                <p:cNvSpPr/>
                <p:nvPr/>
              </p:nvSpPr>
              <p:spPr>
                <a:xfrm>
                  <a:off x="8360715" y="2612987"/>
                  <a:ext cx="943619" cy="437097"/>
                </a:xfrm>
                <a:custGeom>
                  <a:avLst/>
                  <a:gdLst/>
                  <a:ahLst/>
                  <a:cxnLst>
                    <a:cxn ang="0">
                      <a:pos x="0" y="0"/>
                    </a:cxn>
                    <a:cxn ang="0">
                      <a:pos x="92246" y="437097"/>
                    </a:cxn>
                    <a:cxn ang="0">
                      <a:pos x="943619" y="94639"/>
                    </a:cxn>
                    <a:cxn ang="0">
                      <a:pos x="0" y="0"/>
                    </a:cxn>
                  </a:cxnLst>
                  <a:rect l="0" t="0" r="0" b="0"/>
                  <a:pathLst>
                    <a:path w="1115" h="448">
                      <a:moveTo>
                        <a:pt x="0" y="0"/>
                      </a:moveTo>
                      <a:lnTo>
                        <a:pt x="109" y="448"/>
                      </a:lnTo>
                      <a:lnTo>
                        <a:pt x="1115" y="97"/>
                      </a:lnTo>
                      <a:lnTo>
                        <a:pt x="0" y="0"/>
                      </a:lnTo>
                      <a:close/>
                    </a:path>
                  </a:pathLst>
                </a:custGeom>
                <a:solidFill>
                  <a:srgbClr val="383A3A">
                    <a:alpha val="100000"/>
                  </a:srgbClr>
                </a:solidFill>
                <a:ln w="9525">
                  <a:noFill/>
                </a:ln>
              </p:spPr>
              <p:txBody>
                <a:bodyPr/>
                <a:lstStyle/>
                <a:p>
                  <a:endParaRPr lang="zh-CN" altLang="en-US"/>
                </a:p>
              </p:txBody>
            </p:sp>
          </p:grpSp>
          <p:sp>
            <p:nvSpPr>
              <p:cNvPr id="47" name="矩形 46"/>
              <p:cNvSpPr/>
              <p:nvPr/>
            </p:nvSpPr>
            <p:spPr>
              <a:xfrm>
                <a:off x="2241176" y="4882352"/>
                <a:ext cx="3155277" cy="779929"/>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25614" name="TextBox 35"/>
            <p:cNvSpPr txBox="1"/>
            <p:nvPr/>
          </p:nvSpPr>
          <p:spPr>
            <a:xfrm rot="10800000">
              <a:off x="1201989" y="2005849"/>
              <a:ext cx="2907282" cy="652964"/>
            </a:xfrm>
            <a:prstGeom prst="rect">
              <a:avLst/>
            </a:prstGeom>
            <a:noFill/>
            <a:ln w="9525">
              <a:noFill/>
            </a:ln>
          </p:spPr>
          <p:txBody>
            <a:bodyPr>
              <a:spAutoFit/>
            </a:bodyPr>
            <a:lstStyle/>
            <a:p>
              <a:pPr lvl="0"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Tree>
    <p:custDataLst>
      <p:tags r:id="rId1"/>
    </p:custDataLst>
  </p:cSld>
  <p:clrMapOvr>
    <a:masterClrMapping/>
  </p:clrMapOvr>
  <p:transition advTm="599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27650" name="组合 4"/>
          <p:cNvGrpSpPr/>
          <p:nvPr/>
        </p:nvGrpSpPr>
        <p:grpSpPr>
          <a:xfrm>
            <a:off x="1398588" y="4219575"/>
            <a:ext cx="855662" cy="855663"/>
            <a:chOff x="1946425" y="4372427"/>
            <a:chExt cx="856343" cy="856343"/>
          </a:xfrm>
        </p:grpSpPr>
        <p:sp>
          <p:nvSpPr>
            <p:cNvPr id="7" name="流程图: 联系 6"/>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流程图: 联系 7"/>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6" name="直接连接符 5"/>
          <p:cNvCxnSpPr/>
          <p:nvPr/>
        </p:nvCxnSpPr>
        <p:spPr>
          <a:xfrm flipV="1">
            <a:off x="2206625"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2" name="组合 10"/>
          <p:cNvGrpSpPr/>
          <p:nvPr/>
        </p:nvGrpSpPr>
        <p:grpSpPr>
          <a:xfrm>
            <a:off x="4737100" y="4219575"/>
            <a:ext cx="855663" cy="855663"/>
            <a:chOff x="1946425" y="4372427"/>
            <a:chExt cx="856343" cy="856343"/>
          </a:xfrm>
        </p:grpSpPr>
        <p:sp>
          <p:nvSpPr>
            <p:cNvPr id="13" name="流程图: 联系 1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流程图: 联系 13"/>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12" name="直接连接符 11"/>
          <p:cNvCxnSpPr/>
          <p:nvPr/>
        </p:nvCxnSpPr>
        <p:spPr>
          <a:xfrm flipV="1">
            <a:off x="5545138"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4" name="组合 15"/>
          <p:cNvGrpSpPr/>
          <p:nvPr/>
        </p:nvGrpSpPr>
        <p:grpSpPr>
          <a:xfrm>
            <a:off x="8089900" y="4219575"/>
            <a:ext cx="855663" cy="855663"/>
            <a:chOff x="1960939" y="4372427"/>
            <a:chExt cx="856343" cy="856343"/>
          </a:xfrm>
        </p:grpSpPr>
        <p:sp>
          <p:nvSpPr>
            <p:cNvPr id="18" name="流程图: 联系 1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9" name="流程图: 联系 18"/>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 name="直接连接符 1"/>
          <p:cNvCxnSpPr/>
          <p:nvPr/>
        </p:nvCxnSpPr>
        <p:spPr>
          <a:xfrm flipV="1">
            <a:off x="8883650" y="3198813"/>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6" name="组合 20"/>
          <p:cNvGrpSpPr/>
          <p:nvPr/>
        </p:nvGrpSpPr>
        <p:grpSpPr>
          <a:xfrm rot="5400000">
            <a:off x="3141663" y="2457450"/>
            <a:ext cx="857250" cy="857250"/>
            <a:chOff x="1946425" y="4372427"/>
            <a:chExt cx="856343" cy="856343"/>
          </a:xfrm>
        </p:grpSpPr>
        <p:sp>
          <p:nvSpPr>
            <p:cNvPr id="23" name="流程图: 联系 22"/>
            <p:cNvSpPr/>
            <p:nvPr/>
          </p:nvSpPr>
          <p:spPr>
            <a:xfrm>
              <a:off x="1946425"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4" name="流程图: 联系 23"/>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22" name="直接连接符 21"/>
          <p:cNvCxnSpPr/>
          <p:nvPr/>
        </p:nvCxnSpPr>
        <p:spPr>
          <a:xfrm rot="5400000" flipV="1">
            <a:off x="4045744"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58" name="组合 25"/>
          <p:cNvGrpSpPr/>
          <p:nvPr/>
        </p:nvGrpSpPr>
        <p:grpSpPr>
          <a:xfrm rot="5400000">
            <a:off x="6480175" y="2471738"/>
            <a:ext cx="857250" cy="857250"/>
            <a:chOff x="1960939" y="4372427"/>
            <a:chExt cx="856343" cy="856343"/>
          </a:xfrm>
        </p:grpSpPr>
        <p:sp>
          <p:nvSpPr>
            <p:cNvPr id="28" name="流程图: 联系 27"/>
            <p:cNvSpPr/>
            <p:nvPr/>
          </p:nvSpPr>
          <p:spPr>
            <a:xfrm>
              <a:off x="1960939" y="4372427"/>
              <a:ext cx="856343" cy="85634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 name="流程图: 联系 28"/>
            <p:cNvSpPr/>
            <p:nvPr/>
          </p:nvSpPr>
          <p:spPr>
            <a:xfrm>
              <a:off x="2014220" y="4430485"/>
              <a:ext cx="740228" cy="740228"/>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cxnSp>
        <p:nvCxnSpPr>
          <p:cNvPr id="3" name="直接连接符 2"/>
          <p:cNvCxnSpPr/>
          <p:nvPr/>
        </p:nvCxnSpPr>
        <p:spPr>
          <a:xfrm rot="5400000" flipV="1">
            <a:off x="7384256" y="3202781"/>
            <a:ext cx="909638" cy="1035050"/>
          </a:xfrm>
          <a:prstGeom prst="line">
            <a:avLst/>
          </a:prstGeom>
          <a:ln>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流程图: 联系 30"/>
          <p:cNvSpPr/>
          <p:nvPr/>
        </p:nvSpPr>
        <p:spPr>
          <a:xfrm rot="5400000">
            <a:off x="9817894" y="2472531"/>
            <a:ext cx="857250" cy="855663"/>
          </a:xfrm>
          <a:prstGeom prst="flowChart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2" name="流程图: 联系 31"/>
          <p:cNvSpPr/>
          <p:nvPr/>
        </p:nvSpPr>
        <p:spPr>
          <a:xfrm rot="5400000">
            <a:off x="9877425" y="2525713"/>
            <a:ext cx="739775" cy="739775"/>
          </a:xfrm>
          <a:prstGeom prst="flowChartConnector">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7662" name="Freeform 122"/>
          <p:cNvSpPr/>
          <p:nvPr/>
        </p:nvSpPr>
        <p:spPr>
          <a:xfrm>
            <a:off x="8382000" y="4518025"/>
            <a:ext cx="261938" cy="261938"/>
          </a:xfrm>
          <a:custGeom>
            <a:avLst/>
            <a:gdLst/>
            <a:ahLst/>
            <a:cxnLst>
              <a:cxn ang="0">
                <a:pos x="242067" y="163485"/>
              </a:cxn>
              <a:cxn ang="0">
                <a:pos x="196002" y="168002"/>
              </a:cxn>
              <a:cxn ang="0">
                <a:pos x="143614" y="114711"/>
              </a:cxn>
              <a:cxn ang="0">
                <a:pos x="259228" y="45162"/>
              </a:cxn>
              <a:cxn ang="0">
                <a:pos x="239357" y="25291"/>
              </a:cxn>
              <a:cxn ang="0">
                <a:pos x="91227" y="63226"/>
              </a:cxn>
              <a:cxn ang="0">
                <a:pos x="37033" y="8129"/>
              </a:cxn>
              <a:cxn ang="0">
                <a:pos x="8129" y="8129"/>
              </a:cxn>
              <a:cxn ang="0">
                <a:pos x="8129" y="37033"/>
              </a:cxn>
              <a:cxn ang="0">
                <a:pos x="63226" y="91227"/>
              </a:cxn>
              <a:cxn ang="0">
                <a:pos x="25291" y="239357"/>
              </a:cxn>
              <a:cxn ang="0">
                <a:pos x="45162" y="259228"/>
              </a:cxn>
              <a:cxn ang="0">
                <a:pos x="114711" y="143614"/>
              </a:cxn>
              <a:cxn ang="0">
                <a:pos x="167098" y="196002"/>
              </a:cxn>
              <a:cxn ang="0">
                <a:pos x="163485" y="242970"/>
              </a:cxn>
              <a:cxn ang="0">
                <a:pos x="183357" y="261938"/>
              </a:cxn>
              <a:cxn ang="0">
                <a:pos x="211357" y="211357"/>
              </a:cxn>
              <a:cxn ang="0">
                <a:pos x="261938" y="183357"/>
              </a:cxn>
              <a:cxn ang="0">
                <a:pos x="242067" y="163485"/>
              </a:cxn>
            </a:cxnLst>
            <a:rect l="0" t="0" r="0" b="0"/>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alpha val="100000"/>
            </a:schemeClr>
          </a:solidFill>
          <a:ln w="9525">
            <a:noFill/>
          </a:ln>
        </p:spPr>
        <p:txBody>
          <a:bodyPr/>
          <a:lstStyle/>
          <a:p>
            <a:endParaRPr lang="zh-CN" altLang="en-US"/>
          </a:p>
        </p:txBody>
      </p:sp>
      <p:sp>
        <p:nvSpPr>
          <p:cNvPr id="27663" name="Freeform 32"/>
          <p:cNvSpPr/>
          <p:nvPr/>
        </p:nvSpPr>
        <p:spPr>
          <a:xfrm>
            <a:off x="1717675" y="4518025"/>
            <a:ext cx="207963" cy="258763"/>
          </a:xfrm>
          <a:custGeom>
            <a:avLst/>
            <a:gdLst/>
            <a:ahLst/>
            <a:cxnLst>
              <a:cxn ang="0">
                <a:pos x="207963" y="0"/>
              </a:cxn>
              <a:cxn ang="0">
                <a:pos x="0" y="0"/>
              </a:cxn>
              <a:cxn ang="0">
                <a:pos x="89127" y="102427"/>
              </a:cxn>
              <a:cxn ang="0">
                <a:pos x="89127" y="218331"/>
              </a:cxn>
              <a:cxn ang="0">
                <a:pos x="41413" y="258763"/>
              </a:cxn>
              <a:cxn ang="0">
                <a:pos x="166550" y="258763"/>
              </a:cxn>
              <a:cxn ang="0">
                <a:pos x="118836" y="218331"/>
              </a:cxn>
              <a:cxn ang="0">
                <a:pos x="118836" y="102427"/>
              </a:cxn>
              <a:cxn ang="0">
                <a:pos x="207963" y="0"/>
              </a:cxn>
            </a:cxnLst>
            <a:rect l="0" t="0" r="0" b="0"/>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alpha val="100000"/>
            </a:schemeClr>
          </a:solidFill>
          <a:ln w="9525">
            <a:noFill/>
          </a:ln>
        </p:spPr>
        <p:txBody>
          <a:bodyPr/>
          <a:lstStyle/>
          <a:p>
            <a:endParaRPr lang="zh-CN" altLang="en-US"/>
          </a:p>
        </p:txBody>
      </p:sp>
      <p:sp>
        <p:nvSpPr>
          <p:cNvPr id="35" name="Freeform 114"/>
          <p:cNvSpPr>
            <a:spLocks noEditPoints="1"/>
          </p:cNvSpPr>
          <p:nvPr/>
        </p:nvSpPr>
        <p:spPr bwMode="auto">
          <a:xfrm>
            <a:off x="10115550" y="2649538"/>
            <a:ext cx="261938" cy="361950"/>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6" name="Freeform 145"/>
          <p:cNvSpPr>
            <a:spLocks noEditPoints="1"/>
          </p:cNvSpPr>
          <p:nvPr/>
        </p:nvSpPr>
        <p:spPr bwMode="auto">
          <a:xfrm>
            <a:off x="4986338" y="4508500"/>
            <a:ext cx="355600" cy="358775"/>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147"/>
          <p:cNvSpPr>
            <a:spLocks noEditPoints="1"/>
          </p:cNvSpPr>
          <p:nvPr/>
        </p:nvSpPr>
        <p:spPr bwMode="auto">
          <a:xfrm>
            <a:off x="3454400" y="2697163"/>
            <a:ext cx="244475" cy="38417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168"/>
          <p:cNvSpPr>
            <a:spLocks noEditPoints="1"/>
          </p:cNvSpPr>
          <p:nvPr/>
        </p:nvSpPr>
        <p:spPr bwMode="auto">
          <a:xfrm>
            <a:off x="6734175" y="2654300"/>
            <a:ext cx="347663" cy="35718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solidFill>
              <a:effectLst/>
              <a:uLnTx/>
              <a:uFillTx/>
              <a:latin typeface="+mn-lt"/>
              <a:ea typeface="+mn-ea"/>
              <a:cs typeface="+mn-cs"/>
            </a:endParaRPr>
          </a:p>
        </p:txBody>
      </p:sp>
      <p:sp>
        <p:nvSpPr>
          <p:cNvPr id="27668" name="文本框 40"/>
          <p:cNvSpPr txBox="1"/>
          <p:nvPr/>
        </p:nvSpPr>
        <p:spPr>
          <a:xfrm>
            <a:off x="801688" y="5557838"/>
            <a:ext cx="2068512"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69" name="文本框 41"/>
          <p:cNvSpPr txBox="1"/>
          <p:nvPr/>
        </p:nvSpPr>
        <p:spPr>
          <a:xfrm>
            <a:off x="1141413" y="5157788"/>
            <a:ext cx="1389062"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0" name="文本框 43"/>
          <p:cNvSpPr txBox="1"/>
          <p:nvPr/>
        </p:nvSpPr>
        <p:spPr>
          <a:xfrm>
            <a:off x="4140200" y="5557838"/>
            <a:ext cx="2068513"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1" name="文本框 44"/>
          <p:cNvSpPr txBox="1"/>
          <p:nvPr/>
        </p:nvSpPr>
        <p:spPr>
          <a:xfrm>
            <a:off x="4479925" y="5157788"/>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2" name="文本框 46"/>
          <p:cNvSpPr txBox="1"/>
          <p:nvPr/>
        </p:nvSpPr>
        <p:spPr>
          <a:xfrm>
            <a:off x="7478713" y="5557838"/>
            <a:ext cx="2068512" cy="461962"/>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3" name="文本框 47"/>
          <p:cNvSpPr txBox="1"/>
          <p:nvPr/>
        </p:nvSpPr>
        <p:spPr>
          <a:xfrm>
            <a:off x="7818438" y="5157788"/>
            <a:ext cx="1389062"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4" name="文本框 49"/>
          <p:cNvSpPr txBox="1"/>
          <p:nvPr/>
        </p:nvSpPr>
        <p:spPr>
          <a:xfrm>
            <a:off x="2543175" y="1743075"/>
            <a:ext cx="2068513"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5" name="文本框 50"/>
          <p:cNvSpPr txBox="1"/>
          <p:nvPr/>
        </p:nvSpPr>
        <p:spPr>
          <a:xfrm>
            <a:off x="2882900" y="1343025"/>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6" name="文本框 52"/>
          <p:cNvSpPr txBox="1"/>
          <p:nvPr/>
        </p:nvSpPr>
        <p:spPr>
          <a:xfrm>
            <a:off x="5873750" y="1743075"/>
            <a:ext cx="2068513"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7" name="文本框 53"/>
          <p:cNvSpPr txBox="1"/>
          <p:nvPr/>
        </p:nvSpPr>
        <p:spPr>
          <a:xfrm>
            <a:off x="6213475" y="1343025"/>
            <a:ext cx="1389063"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
        <p:nvSpPr>
          <p:cNvPr id="27678" name="文本框 55"/>
          <p:cNvSpPr txBox="1"/>
          <p:nvPr/>
        </p:nvSpPr>
        <p:spPr>
          <a:xfrm>
            <a:off x="9205913" y="1743075"/>
            <a:ext cx="2068512" cy="461963"/>
          </a:xfrm>
          <a:prstGeom prst="rect">
            <a:avLst/>
          </a:prstGeom>
          <a:noFill/>
          <a:ln w="9525">
            <a:noFill/>
          </a:ln>
        </p:spPr>
        <p:txBody>
          <a:bodyPr>
            <a:spAutoFit/>
          </a:bodyPr>
          <a:lstStyle/>
          <a:p>
            <a:pPr lvl="0" algn="ctr" eaLnBrk="1" hangingPunct="1"/>
            <a:r>
              <a:rPr lang="zh-CN" altLang="en-US" sz="1200" dirty="0">
                <a:solidFill>
                  <a:srgbClr val="262626"/>
                </a:solidFill>
                <a:latin typeface="微软雅黑" panose="020B0503020204020204" charset="-122"/>
                <a:ea typeface="微软雅黑" panose="020B0503020204020204" charset="-122"/>
              </a:rPr>
              <a:t>品过春绿</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难忘秋黄</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回味春华</a:t>
            </a:r>
            <a:r>
              <a:rPr lang="en-US" altLang="zh-CN" sz="1200" dirty="0">
                <a:solidFill>
                  <a:srgbClr val="262626"/>
                </a:solidFill>
                <a:latin typeface="微软雅黑" panose="020B0503020204020204" charset="-122"/>
                <a:ea typeface="微软雅黑" panose="020B0503020204020204" charset="-122"/>
              </a:rPr>
              <a:t>,</a:t>
            </a:r>
            <a:r>
              <a:rPr lang="zh-CN" altLang="en-US" sz="1200" dirty="0">
                <a:solidFill>
                  <a:srgbClr val="262626"/>
                </a:solidFill>
                <a:latin typeface="微软雅黑" panose="020B0503020204020204" charset="-122"/>
                <a:ea typeface="微软雅黑" panose="020B0503020204020204" charset="-122"/>
              </a:rPr>
              <a:t>欣喜秋实。</a:t>
            </a:r>
          </a:p>
        </p:txBody>
      </p:sp>
      <p:sp>
        <p:nvSpPr>
          <p:cNvPr id="27679" name="文本框 56"/>
          <p:cNvSpPr txBox="1"/>
          <p:nvPr/>
        </p:nvSpPr>
        <p:spPr>
          <a:xfrm>
            <a:off x="9545638" y="1343025"/>
            <a:ext cx="1387475"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添加标题</a:t>
            </a:r>
          </a:p>
        </p:txBody>
      </p:sp>
    </p:spTree>
    <p:custDataLst>
      <p:tags r:id="rId1"/>
    </p:custDataLst>
  </p:cSld>
  <p:clrMapOvr>
    <a:masterClrMapping/>
  </p:clrMapOvr>
  <p:transition advTm="5865">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1)">
                                      <p:cBhvr>
                                        <p:cTn id="7" dur="1000"/>
                                        <p:tgtEl>
                                          <p:spTgt spid="276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1000"/>
                                        <p:tgtEl>
                                          <p:spTgt spid="3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1000"/>
                                        <p:tgtEl>
                                          <p:spTgt spid="3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1000"/>
                                        <p:tgtEl>
                                          <p:spTgt spid="3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674"/>
                                        </p:tgtEl>
                                        <p:attrNameLst>
                                          <p:attrName>style.visibility</p:attrName>
                                        </p:attrNameLst>
                                      </p:cBhvr>
                                      <p:to>
                                        <p:strVal val="visible"/>
                                      </p:to>
                                    </p:set>
                                    <p:animEffect transition="in" filter="wipe(down)">
                                      <p:cBhvr>
                                        <p:cTn id="24" dur="500"/>
                                        <p:tgtEl>
                                          <p:spTgt spid="2767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675"/>
                                        </p:tgtEl>
                                        <p:attrNameLst>
                                          <p:attrName>style.visibility</p:attrName>
                                        </p:attrNameLst>
                                      </p:cBhvr>
                                      <p:to>
                                        <p:strVal val="visible"/>
                                      </p:to>
                                    </p:set>
                                    <p:animEffect transition="in" filter="wipe(down)">
                                      <p:cBhvr>
                                        <p:cTn id="27" dur="500"/>
                                        <p:tgtEl>
                                          <p:spTgt spid="2767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676"/>
                                        </p:tgtEl>
                                        <p:attrNameLst>
                                          <p:attrName>style.visibility</p:attrName>
                                        </p:attrNameLst>
                                      </p:cBhvr>
                                      <p:to>
                                        <p:strVal val="visible"/>
                                      </p:to>
                                    </p:set>
                                    <p:animEffect transition="in" filter="wipe(down)">
                                      <p:cBhvr>
                                        <p:cTn id="30" dur="500"/>
                                        <p:tgtEl>
                                          <p:spTgt spid="2767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677"/>
                                        </p:tgtEl>
                                        <p:attrNameLst>
                                          <p:attrName>style.visibility</p:attrName>
                                        </p:attrNameLst>
                                      </p:cBhvr>
                                      <p:to>
                                        <p:strVal val="visible"/>
                                      </p:to>
                                    </p:set>
                                    <p:animEffect transition="in" filter="wipe(down)">
                                      <p:cBhvr>
                                        <p:cTn id="33" dur="500"/>
                                        <p:tgtEl>
                                          <p:spTgt spid="2767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678"/>
                                        </p:tgtEl>
                                        <p:attrNameLst>
                                          <p:attrName>style.visibility</p:attrName>
                                        </p:attrNameLst>
                                      </p:cBhvr>
                                      <p:to>
                                        <p:strVal val="visible"/>
                                      </p:to>
                                    </p:set>
                                    <p:animEffect transition="in" filter="wipe(down)">
                                      <p:cBhvr>
                                        <p:cTn id="36" dur="500"/>
                                        <p:tgtEl>
                                          <p:spTgt spid="2767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679"/>
                                        </p:tgtEl>
                                        <p:attrNameLst>
                                          <p:attrName>style.visibility</p:attrName>
                                        </p:attrNameLst>
                                      </p:cBhvr>
                                      <p:to>
                                        <p:strVal val="visible"/>
                                      </p:to>
                                    </p:set>
                                    <p:animEffect transition="in" filter="wipe(down)">
                                      <p:cBhvr>
                                        <p:cTn id="39" dur="500"/>
                                        <p:tgtEl>
                                          <p:spTgt spid="2767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668"/>
                                        </p:tgtEl>
                                        <p:attrNameLst>
                                          <p:attrName>style.visibility</p:attrName>
                                        </p:attrNameLst>
                                      </p:cBhvr>
                                      <p:to>
                                        <p:strVal val="visible"/>
                                      </p:to>
                                    </p:set>
                                    <p:animEffect transition="in" filter="wipe(up)">
                                      <p:cBhvr>
                                        <p:cTn id="44" dur="500"/>
                                        <p:tgtEl>
                                          <p:spTgt spid="2766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669"/>
                                        </p:tgtEl>
                                        <p:attrNameLst>
                                          <p:attrName>style.visibility</p:attrName>
                                        </p:attrNameLst>
                                      </p:cBhvr>
                                      <p:to>
                                        <p:strVal val="visible"/>
                                      </p:to>
                                    </p:set>
                                    <p:animEffect transition="in" filter="wipe(up)">
                                      <p:cBhvr>
                                        <p:cTn id="47" dur="500"/>
                                        <p:tgtEl>
                                          <p:spTgt spid="2766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7670"/>
                                        </p:tgtEl>
                                        <p:attrNameLst>
                                          <p:attrName>style.visibility</p:attrName>
                                        </p:attrNameLst>
                                      </p:cBhvr>
                                      <p:to>
                                        <p:strVal val="visible"/>
                                      </p:to>
                                    </p:set>
                                    <p:animEffect transition="in" filter="wipe(up)">
                                      <p:cBhvr>
                                        <p:cTn id="50" dur="500"/>
                                        <p:tgtEl>
                                          <p:spTgt spid="2767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7671"/>
                                        </p:tgtEl>
                                        <p:attrNameLst>
                                          <p:attrName>style.visibility</p:attrName>
                                        </p:attrNameLst>
                                      </p:cBhvr>
                                      <p:to>
                                        <p:strVal val="visible"/>
                                      </p:to>
                                    </p:set>
                                    <p:animEffect transition="in" filter="wipe(up)">
                                      <p:cBhvr>
                                        <p:cTn id="53" dur="500"/>
                                        <p:tgtEl>
                                          <p:spTgt spid="2767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7672"/>
                                        </p:tgtEl>
                                        <p:attrNameLst>
                                          <p:attrName>style.visibility</p:attrName>
                                        </p:attrNameLst>
                                      </p:cBhvr>
                                      <p:to>
                                        <p:strVal val="visible"/>
                                      </p:to>
                                    </p:set>
                                    <p:animEffect transition="in" filter="wipe(up)">
                                      <p:cBhvr>
                                        <p:cTn id="56" dur="500"/>
                                        <p:tgtEl>
                                          <p:spTgt spid="2767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673"/>
                                        </p:tgtEl>
                                        <p:attrNameLst>
                                          <p:attrName>style.visibility</p:attrName>
                                        </p:attrNameLst>
                                      </p:cBhvr>
                                      <p:to>
                                        <p:strVal val="visible"/>
                                      </p:to>
                                    </p:set>
                                    <p:animEffect transition="in" filter="wipe(up)">
                                      <p:cBhvr>
                                        <p:cTn id="59"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27668" grpId="0"/>
      <p:bldP spid="27669" grpId="0"/>
      <p:bldP spid="27670" grpId="0"/>
      <p:bldP spid="27671" grpId="0"/>
      <p:bldP spid="27672" grpId="0"/>
      <p:bldP spid="27673" grpId="0"/>
      <p:bldP spid="27674" grpId="0"/>
      <p:bldP spid="27675" grpId="0"/>
      <p:bldP spid="27676" grpId="0"/>
      <p:bldP spid="27677" grpId="0"/>
      <p:bldP spid="27678" grpId="0"/>
      <p:bldP spid="27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smtClean="0">
                <a:solidFill>
                  <a:schemeClr val="bg1"/>
                </a:solidFill>
                <a:latin typeface="微软简粗黑" charset="0"/>
                <a:ea typeface="微软简粗黑" charset="0"/>
              </a:rPr>
              <a:t>过渡页</a:t>
            </a:r>
          </a:p>
        </p:txBody>
      </p:sp>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smtClean="0">
                <a:solidFill>
                  <a:schemeClr val="bg1"/>
                </a:solidFill>
                <a:latin typeface="微软简粗黑" charset="0"/>
                <a:ea typeface="微软简粗黑" charset="0"/>
              </a:rPr>
              <a:t>03</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smtClean="0">
                <a:solidFill>
                  <a:srgbClr val="DF2A1E"/>
                </a:solidFill>
                <a:latin typeface="Calibri" panose="020F0502020204030204" charset="0"/>
                <a:cs typeface="Calibri" panose="020F0502020204030204" charset="0"/>
              </a:rPr>
              <a:t>Some text about </a:t>
            </a:r>
            <a:r>
              <a:rPr lang="en-US" sz="1335" dirty="0" err="1" smtClean="0">
                <a:solidFill>
                  <a:srgbClr val="DF2A1E"/>
                </a:solidFill>
                <a:latin typeface="Calibri" panose="020F0502020204030204" charset="0"/>
                <a:cs typeface="Calibri" panose="020F0502020204030204" charset="0"/>
              </a:rPr>
              <a:t>ABOUT</a:t>
            </a:r>
            <a:r>
              <a:rPr lang="en-US" sz="1335" dirty="0" smtClean="0">
                <a:solidFill>
                  <a:srgbClr val="DF2A1E"/>
                </a:solidFill>
                <a:latin typeface="Calibri" panose="020F0502020204030204" charset="0"/>
                <a:cs typeface="Calibri" panose="020F0502020204030204" charset="0"/>
              </a:rPr>
              <a:t> US related goes here. Some text about WELCOME related goes here.</a:t>
            </a:r>
          </a:p>
        </p:txBody>
      </p:sp>
    </p:spTree>
    <p:custDataLst>
      <p:tags r:id="rId1"/>
    </p:custDataLst>
  </p:cSld>
  <p:clrMapOvr>
    <a:masterClrMapping/>
  </p:clrMapOvr>
  <p:transition advTm="7051">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aphicFrame>
        <p:nvGraphicFramePr>
          <p:cNvPr id="40" name="图表 39"/>
          <p:cNvGraphicFramePr/>
          <p:nvPr/>
        </p:nvGraphicFramePr>
        <p:xfrm>
          <a:off x="912100" y="2071388"/>
          <a:ext cx="3754718" cy="2141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图表 1"/>
          <p:cNvGraphicFramePr/>
          <p:nvPr/>
        </p:nvGraphicFramePr>
        <p:xfrm>
          <a:off x="4483280" y="2071388"/>
          <a:ext cx="3754718" cy="21419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图表 2"/>
          <p:cNvGraphicFramePr/>
          <p:nvPr/>
        </p:nvGraphicFramePr>
        <p:xfrm>
          <a:off x="8005175" y="2085187"/>
          <a:ext cx="3754718" cy="2141927"/>
        </p:xfrm>
        <a:graphic>
          <a:graphicData uri="http://schemas.openxmlformats.org/drawingml/2006/chart">
            <c:chart xmlns:c="http://schemas.openxmlformats.org/drawingml/2006/chart" xmlns:r="http://schemas.openxmlformats.org/officeDocument/2006/relationships" r:id="rId7"/>
          </a:graphicData>
        </a:graphic>
      </p:graphicFrame>
      <p:sp>
        <p:nvSpPr>
          <p:cNvPr id="4" name="文本框 32"/>
          <p:cNvSpPr txBox="1"/>
          <p:nvPr/>
        </p:nvSpPr>
        <p:spPr>
          <a:xfrm>
            <a:off x="2182184" y="4059098"/>
            <a:ext cx="1145071" cy="455930"/>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30</a:t>
            </a:r>
            <a:r>
              <a:rPr lang="en-US" altLang="zh-CN" sz="1600" dirty="0">
                <a:solidFill>
                  <a:srgbClr val="80180F"/>
                </a:solidFill>
                <a:latin typeface="微软简粗黑" charset="0"/>
                <a:ea typeface="微软简粗黑" charset="0"/>
              </a:rPr>
              <a:t>%</a:t>
            </a:r>
          </a:p>
        </p:txBody>
      </p:sp>
      <p:grpSp>
        <p:nvGrpSpPr>
          <p:cNvPr id="5" name="Group 8"/>
          <p:cNvGrpSpPr>
            <a:grpSpLocks noChangeAspect="1"/>
          </p:cNvGrpSpPr>
          <p:nvPr/>
        </p:nvGrpSpPr>
        <p:grpSpPr bwMode="auto">
          <a:xfrm>
            <a:off x="2508106" y="2859169"/>
            <a:ext cx="440480" cy="482708"/>
            <a:chOff x="3437" y="2282"/>
            <a:chExt cx="679" cy="744"/>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6"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7"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8" name="Group 13"/>
          <p:cNvGrpSpPr>
            <a:grpSpLocks noChangeAspect="1"/>
          </p:cNvGrpSpPr>
          <p:nvPr/>
        </p:nvGrpSpPr>
        <p:grpSpPr bwMode="auto">
          <a:xfrm>
            <a:off x="6036300" y="2870403"/>
            <a:ext cx="483017" cy="488783"/>
            <a:chOff x="2426" y="2781"/>
            <a:chExt cx="593" cy="600"/>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grpSp>
        <p:nvGrpSpPr>
          <p:cNvPr id="11" name="Group 18"/>
          <p:cNvGrpSpPr>
            <a:grpSpLocks noChangeAspect="1"/>
          </p:cNvGrpSpPr>
          <p:nvPr/>
        </p:nvGrpSpPr>
        <p:grpSpPr bwMode="auto">
          <a:xfrm>
            <a:off x="9532936" y="2870402"/>
            <a:ext cx="501753" cy="467603"/>
            <a:chOff x="3802" y="2858"/>
            <a:chExt cx="616" cy="574"/>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sp>
          <p:nvSpPr>
            <p:cNvPr id="1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latin typeface="微软简粗黑" charset="0"/>
                <a:ea typeface="微软简粗黑" charset="0"/>
              </a:endParaRPr>
            </a:p>
          </p:txBody>
        </p:sp>
      </p:grpSp>
      <p:sp>
        <p:nvSpPr>
          <p:cNvPr id="18" name="文本框 73"/>
          <p:cNvSpPr txBox="1"/>
          <p:nvPr/>
        </p:nvSpPr>
        <p:spPr>
          <a:xfrm>
            <a:off x="5722785" y="4085474"/>
            <a:ext cx="1145071" cy="461665"/>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40</a:t>
            </a:r>
            <a:r>
              <a:rPr lang="en-US" altLang="zh-CN" sz="1600" dirty="0">
                <a:solidFill>
                  <a:srgbClr val="80180F"/>
                </a:solidFill>
                <a:latin typeface="微软简粗黑" charset="0"/>
                <a:ea typeface="微软简粗黑" charset="0"/>
              </a:rPr>
              <a:t>%</a:t>
            </a:r>
          </a:p>
        </p:txBody>
      </p:sp>
      <p:sp>
        <p:nvSpPr>
          <p:cNvPr id="19" name="文本框 74"/>
          <p:cNvSpPr txBox="1"/>
          <p:nvPr/>
        </p:nvSpPr>
        <p:spPr>
          <a:xfrm>
            <a:off x="9316352" y="4099271"/>
            <a:ext cx="1145071" cy="461665"/>
          </a:xfrm>
          <a:prstGeom prst="rect">
            <a:avLst/>
          </a:prstGeom>
          <a:noFill/>
        </p:spPr>
        <p:txBody>
          <a:bodyPr wrap="square" lIns="91431" tIns="45715" rIns="91431" bIns="45715" rtlCol="0">
            <a:spAutoFit/>
          </a:bodyPr>
          <a:lstStyle/>
          <a:p>
            <a:pPr algn="ctr"/>
            <a:r>
              <a:rPr lang="en-US" altLang="zh-CN" sz="2400" dirty="0">
                <a:solidFill>
                  <a:srgbClr val="80180F"/>
                </a:solidFill>
                <a:latin typeface="微软简粗黑" charset="0"/>
                <a:ea typeface="微软简粗黑" charset="0"/>
              </a:rPr>
              <a:t>80</a:t>
            </a:r>
            <a:r>
              <a:rPr lang="en-US" altLang="zh-CN" sz="1600" dirty="0">
                <a:solidFill>
                  <a:srgbClr val="80180F"/>
                </a:solidFill>
                <a:latin typeface="微软简粗黑" charset="0"/>
                <a:ea typeface="微软简粗黑" charset="0"/>
              </a:rPr>
              <a:t>%</a:t>
            </a:r>
          </a:p>
        </p:txBody>
      </p:sp>
      <p:grpSp>
        <p:nvGrpSpPr>
          <p:cNvPr id="20" name="组合 19"/>
          <p:cNvGrpSpPr/>
          <p:nvPr/>
        </p:nvGrpSpPr>
        <p:grpSpPr>
          <a:xfrm>
            <a:off x="1680440" y="4729399"/>
            <a:ext cx="2250511" cy="797912"/>
            <a:chOff x="3218108" y="3881040"/>
            <a:chExt cx="1694486" cy="797912"/>
          </a:xfrm>
        </p:grpSpPr>
        <p:sp>
          <p:nvSpPr>
            <p:cNvPr id="21" name="文本框 77"/>
            <p:cNvSpPr txBox="1"/>
            <p:nvPr/>
          </p:nvSpPr>
          <p:spPr>
            <a:xfrm>
              <a:off x="3457511" y="3881040"/>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2" name="文本框 78"/>
            <p:cNvSpPr txBox="1"/>
            <p:nvPr/>
          </p:nvSpPr>
          <p:spPr>
            <a:xfrm>
              <a:off x="3218108" y="4161888"/>
              <a:ext cx="1669910"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23" name="组合 22"/>
          <p:cNvGrpSpPr/>
          <p:nvPr/>
        </p:nvGrpSpPr>
        <p:grpSpPr>
          <a:xfrm>
            <a:off x="5203382" y="4756999"/>
            <a:ext cx="2351197" cy="771536"/>
            <a:chOff x="3142298" y="3881040"/>
            <a:chExt cx="1770296" cy="771536"/>
          </a:xfrm>
        </p:grpSpPr>
        <p:sp>
          <p:nvSpPr>
            <p:cNvPr id="24" name="文本框 80"/>
            <p:cNvSpPr txBox="1"/>
            <p:nvPr/>
          </p:nvSpPr>
          <p:spPr>
            <a:xfrm>
              <a:off x="3457511" y="3881040"/>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5" name="文本框 81"/>
            <p:cNvSpPr txBox="1"/>
            <p:nvPr/>
          </p:nvSpPr>
          <p:spPr>
            <a:xfrm>
              <a:off x="3142298" y="4135512"/>
              <a:ext cx="1713146"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26" name="组合 25"/>
          <p:cNvGrpSpPr/>
          <p:nvPr/>
        </p:nvGrpSpPr>
        <p:grpSpPr>
          <a:xfrm>
            <a:off x="8915183" y="4742096"/>
            <a:ext cx="2196847" cy="798144"/>
            <a:chOff x="3258513" y="3945641"/>
            <a:chExt cx="1654081" cy="798144"/>
          </a:xfrm>
        </p:grpSpPr>
        <p:sp>
          <p:nvSpPr>
            <p:cNvPr id="28" name="文本框 83"/>
            <p:cNvSpPr txBox="1"/>
            <p:nvPr/>
          </p:nvSpPr>
          <p:spPr>
            <a:xfrm>
              <a:off x="3457511" y="3945641"/>
              <a:ext cx="1455083" cy="338554"/>
            </a:xfrm>
            <a:prstGeom prst="rect">
              <a:avLst/>
            </a:prstGeom>
            <a:noFill/>
          </p:spPr>
          <p:txBody>
            <a:bodyPr wrap="square" rtlCol="0">
              <a:spAutoFit/>
            </a:bodyPr>
            <a:lstStyle/>
            <a:p>
              <a:r>
                <a:rPr lang="zh-CN" altLang="en-US" sz="1600" dirty="0">
                  <a:solidFill>
                    <a:schemeClr val="tx1"/>
                  </a:solidFill>
                  <a:latin typeface="微软简粗黑" charset="0"/>
                  <a:ea typeface="微软简粗黑" charset="0"/>
                </a:rPr>
                <a:t>在此添加标题</a:t>
              </a:r>
            </a:p>
          </p:txBody>
        </p:sp>
        <p:sp>
          <p:nvSpPr>
            <p:cNvPr id="29" name="文本框 84"/>
            <p:cNvSpPr txBox="1"/>
            <p:nvPr/>
          </p:nvSpPr>
          <p:spPr>
            <a:xfrm>
              <a:off x="3258513" y="4226721"/>
              <a:ext cx="1654081" cy="517064"/>
            </a:xfrm>
            <a:prstGeom prst="rect">
              <a:avLst/>
            </a:prstGeom>
            <a:noFill/>
          </p:spPr>
          <p:txBody>
            <a:bodyPr wrap="square" rtlCol="0">
              <a:spAutoFit/>
            </a:bodyPr>
            <a:lstStyle/>
            <a:p>
              <a:pPr algn="ctr">
                <a:lnSpc>
                  <a:spcPct val="120000"/>
                </a:lnSpc>
                <a:spcBef>
                  <a:spcPct val="0"/>
                </a:spcBef>
                <a:buNone/>
              </a:pPr>
              <a:r>
                <a:rPr lang="zh-CN" altLang="en-US" sz="1100" dirty="0">
                  <a:solidFill>
                    <a:schemeClr val="tx1"/>
                  </a:solidFill>
                  <a:latin typeface="微软简粗黑" charset="0"/>
                  <a:ea typeface="微软简粗黑" charset="0"/>
                  <a:sym typeface="微软雅黑" panose="020B0503020204020204" charset="-122"/>
                </a:rPr>
                <a:t>在此录入上述图表的描述说明，在此录入上述图表的描述说明。</a:t>
              </a:r>
            </a:p>
          </p:txBody>
        </p:sp>
      </p:grpSp>
      <p:grpSp>
        <p:nvGrpSpPr>
          <p:cNvPr id="30" name="组合 29"/>
          <p:cNvGrpSpPr/>
          <p:nvPr/>
        </p:nvGrpSpPr>
        <p:grpSpPr>
          <a:xfrm>
            <a:off x="1959839" y="1536310"/>
            <a:ext cx="2332595" cy="412969"/>
            <a:chOff x="2080894" y="4828836"/>
            <a:chExt cx="1652904" cy="412968"/>
          </a:xfrm>
        </p:grpSpPr>
        <p:sp>
          <p:nvSpPr>
            <p:cNvPr id="31" name="圆角矩形 30"/>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2"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1</a:t>
              </a:r>
            </a:p>
          </p:txBody>
        </p:sp>
      </p:grpSp>
      <p:grpSp>
        <p:nvGrpSpPr>
          <p:cNvPr id="33" name="组合 32"/>
          <p:cNvGrpSpPr/>
          <p:nvPr/>
        </p:nvGrpSpPr>
        <p:grpSpPr>
          <a:xfrm>
            <a:off x="5482779" y="1552846"/>
            <a:ext cx="2332595" cy="412969"/>
            <a:chOff x="2080894" y="4828836"/>
            <a:chExt cx="1652904" cy="412968"/>
          </a:xfrm>
        </p:grpSpPr>
        <p:sp>
          <p:nvSpPr>
            <p:cNvPr id="34" name="圆角矩形 33"/>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5"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2</a:t>
              </a:r>
            </a:p>
          </p:txBody>
        </p:sp>
      </p:grpSp>
      <p:grpSp>
        <p:nvGrpSpPr>
          <p:cNvPr id="36" name="组合 35"/>
          <p:cNvGrpSpPr/>
          <p:nvPr/>
        </p:nvGrpSpPr>
        <p:grpSpPr>
          <a:xfrm>
            <a:off x="8920066" y="1508790"/>
            <a:ext cx="2332595" cy="412969"/>
            <a:chOff x="2080894" y="4828836"/>
            <a:chExt cx="1652904" cy="412968"/>
          </a:xfrm>
        </p:grpSpPr>
        <p:sp>
          <p:nvSpPr>
            <p:cNvPr id="37" name="圆角矩形 36"/>
            <p:cNvSpPr/>
            <p:nvPr/>
          </p:nvSpPr>
          <p:spPr>
            <a:xfrm>
              <a:off x="2080894" y="4880791"/>
              <a:ext cx="265433" cy="361013"/>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简粗黑" charset="0"/>
                <a:ea typeface="微软简粗黑" charset="0"/>
              </a:endParaRPr>
            </a:p>
          </p:txBody>
        </p:sp>
        <p:sp>
          <p:nvSpPr>
            <p:cNvPr id="38" name="文本框 97"/>
            <p:cNvSpPr txBox="1"/>
            <p:nvPr/>
          </p:nvSpPr>
          <p:spPr>
            <a:xfrm>
              <a:off x="2346327" y="4828836"/>
              <a:ext cx="1387471" cy="365759"/>
            </a:xfrm>
            <a:prstGeom prst="rect">
              <a:avLst/>
            </a:prstGeom>
            <a:noFill/>
          </p:spPr>
          <p:txBody>
            <a:bodyPr wrap="square" rtlCol="0">
              <a:spAutoFit/>
            </a:bodyPr>
            <a:lstStyle/>
            <a:p>
              <a:r>
                <a:rPr lang="zh-CN" altLang="en-US" dirty="0">
                  <a:solidFill>
                    <a:schemeClr val="tx1"/>
                  </a:solidFill>
                  <a:latin typeface="微软简粗黑" charset="0"/>
                  <a:ea typeface="微软简粗黑" charset="0"/>
                </a:rPr>
                <a:t>添加标题</a:t>
              </a:r>
              <a:r>
                <a:rPr lang="en-US" altLang="zh-CN" dirty="0">
                  <a:solidFill>
                    <a:schemeClr val="tx1"/>
                  </a:solidFill>
                  <a:latin typeface="微软简粗黑" charset="0"/>
                  <a:ea typeface="微软简粗黑" charset="0"/>
                </a:rPr>
                <a:t>3</a:t>
              </a:r>
            </a:p>
          </p:txBody>
        </p:sp>
      </p:grpSp>
    </p:spTree>
    <p:custDataLst>
      <p:tags r:id="rId1"/>
    </p:custDataLst>
  </p:cSld>
  <p:clrMapOvr>
    <a:masterClrMapping/>
  </p:clrMapOvr>
  <p:transition advTm="1430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2" grpId="0">
        <p:bldAsOne/>
      </p:bldGraphic>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32770" name="组合 4"/>
          <p:cNvGrpSpPr/>
          <p:nvPr/>
        </p:nvGrpSpPr>
        <p:grpSpPr>
          <a:xfrm>
            <a:off x="4262438" y="1731963"/>
            <a:ext cx="3609975" cy="3829050"/>
            <a:chOff x="4111204" y="1818673"/>
            <a:chExt cx="3609007" cy="3829092"/>
          </a:xfrm>
        </p:grpSpPr>
        <p:grpSp>
          <p:nvGrpSpPr>
            <p:cNvPr id="32794" name="组合 15"/>
            <p:cNvGrpSpPr/>
            <p:nvPr/>
          </p:nvGrpSpPr>
          <p:grpSpPr>
            <a:xfrm>
              <a:off x="4351296" y="1990165"/>
              <a:ext cx="3178161" cy="3657600"/>
              <a:chOff x="1841178" y="1532965"/>
              <a:chExt cx="3178161" cy="3657600"/>
            </a:xfrm>
          </p:grpSpPr>
          <p:sp>
            <p:nvSpPr>
              <p:cNvPr id="26" name="等腰三角形 25"/>
              <p:cNvSpPr/>
              <p:nvPr/>
            </p:nvSpPr>
            <p:spPr>
              <a:xfrm>
                <a:off x="1841178" y="1532965"/>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等腰三角形 1"/>
              <p:cNvSpPr/>
              <p:nvPr/>
            </p:nvSpPr>
            <p:spPr>
              <a:xfrm rot="10800000">
                <a:off x="1847627" y="2456330"/>
                <a:ext cx="3171712" cy="273423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5" name="组合 16"/>
            <p:cNvGrpSpPr/>
            <p:nvPr/>
          </p:nvGrpSpPr>
          <p:grpSpPr>
            <a:xfrm>
              <a:off x="5698730" y="1818673"/>
              <a:ext cx="522775" cy="522775"/>
              <a:chOff x="1387636" y="3069243"/>
              <a:chExt cx="1319705" cy="1319705"/>
            </a:xfrm>
          </p:grpSpPr>
          <p:sp>
            <p:nvSpPr>
              <p:cNvPr id="24" name="椭圆 2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5" name="椭圆 24"/>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6" name="组合 17"/>
            <p:cNvGrpSpPr/>
            <p:nvPr/>
          </p:nvGrpSpPr>
          <p:grpSpPr>
            <a:xfrm>
              <a:off x="4111204" y="4373117"/>
              <a:ext cx="522775" cy="522775"/>
              <a:chOff x="1387636" y="3069243"/>
              <a:chExt cx="1319705" cy="1319705"/>
            </a:xfrm>
          </p:grpSpPr>
          <p:sp>
            <p:nvSpPr>
              <p:cNvPr id="22" name="椭圆 2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3" name="椭圆 22"/>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97" name="组合 18"/>
            <p:cNvGrpSpPr/>
            <p:nvPr/>
          </p:nvGrpSpPr>
          <p:grpSpPr>
            <a:xfrm>
              <a:off x="7197436" y="4373117"/>
              <a:ext cx="522775" cy="522775"/>
              <a:chOff x="1387636" y="3069243"/>
              <a:chExt cx="1319705" cy="1319705"/>
            </a:xfrm>
          </p:grpSpPr>
          <p:sp>
            <p:nvSpPr>
              <p:cNvPr id="20" name="椭圆 1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grpSp>
        <p:nvGrpSpPr>
          <p:cNvPr id="32771" name="组合 5"/>
          <p:cNvGrpSpPr/>
          <p:nvPr/>
        </p:nvGrpSpPr>
        <p:grpSpPr>
          <a:xfrm>
            <a:off x="4262438" y="2563813"/>
            <a:ext cx="523875" cy="522287"/>
            <a:chOff x="1387636" y="3069243"/>
            <a:chExt cx="1319705" cy="1319705"/>
          </a:xfrm>
        </p:grpSpPr>
        <p:sp>
          <p:nvSpPr>
            <p:cNvPr id="14" name="椭圆 13"/>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5" name="椭圆 14"/>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2" name="组合 6"/>
          <p:cNvGrpSpPr/>
          <p:nvPr/>
        </p:nvGrpSpPr>
        <p:grpSpPr>
          <a:xfrm>
            <a:off x="7348538" y="2563813"/>
            <a:ext cx="523875" cy="522287"/>
            <a:chOff x="1387636" y="3069243"/>
            <a:chExt cx="1319705" cy="1319705"/>
          </a:xfrm>
        </p:grpSpPr>
        <p:sp>
          <p:nvSpPr>
            <p:cNvPr id="12" name="椭圆 11"/>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椭圆 12"/>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2773" name="组合 7"/>
          <p:cNvGrpSpPr/>
          <p:nvPr/>
        </p:nvGrpSpPr>
        <p:grpSpPr>
          <a:xfrm>
            <a:off x="5849938" y="5210175"/>
            <a:ext cx="523875" cy="522288"/>
            <a:chOff x="1387636" y="3069243"/>
            <a:chExt cx="1319705" cy="1319705"/>
          </a:xfrm>
        </p:grpSpPr>
        <p:sp>
          <p:nvSpPr>
            <p:cNvPr id="10" name="椭圆 9"/>
            <p:cNvSpPr/>
            <p:nvPr/>
          </p:nvSpPr>
          <p:spPr>
            <a:xfrm>
              <a:off x="1387636" y="3069243"/>
              <a:ext cx="1319705" cy="131970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1" name="椭圆 10"/>
            <p:cNvSpPr/>
            <p:nvPr/>
          </p:nvSpPr>
          <p:spPr>
            <a:xfrm>
              <a:off x="1545464" y="3227294"/>
              <a:ext cx="1003824" cy="100382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grpSp>
      <p:sp>
        <p:nvSpPr>
          <p:cNvPr id="32774" name="TextBox 35"/>
          <p:cNvSpPr txBox="1"/>
          <p:nvPr/>
        </p:nvSpPr>
        <p:spPr>
          <a:xfrm>
            <a:off x="4733925" y="1184275"/>
            <a:ext cx="2767013"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5" name="文本框 29"/>
          <p:cNvSpPr txBox="1"/>
          <p:nvPr/>
        </p:nvSpPr>
        <p:spPr>
          <a:xfrm>
            <a:off x="5397500" y="855663"/>
            <a:ext cx="2225675"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76" name="TextBox 35"/>
          <p:cNvSpPr txBox="1"/>
          <p:nvPr/>
        </p:nvSpPr>
        <p:spPr>
          <a:xfrm>
            <a:off x="1246188" y="2763838"/>
            <a:ext cx="2767012"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7" name="文本框 32"/>
          <p:cNvSpPr txBox="1"/>
          <p:nvPr/>
        </p:nvSpPr>
        <p:spPr>
          <a:xfrm>
            <a:off x="2624138" y="2424113"/>
            <a:ext cx="1566862"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78" name="TextBox 35"/>
          <p:cNvSpPr txBox="1"/>
          <p:nvPr/>
        </p:nvSpPr>
        <p:spPr>
          <a:xfrm>
            <a:off x="1246188" y="4486275"/>
            <a:ext cx="2767012"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79" name="文本框 35"/>
          <p:cNvSpPr txBox="1"/>
          <p:nvPr/>
        </p:nvSpPr>
        <p:spPr>
          <a:xfrm>
            <a:off x="2624138" y="4148138"/>
            <a:ext cx="1566862" cy="338137"/>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0" name="TextBox 35"/>
          <p:cNvSpPr txBox="1"/>
          <p:nvPr/>
        </p:nvSpPr>
        <p:spPr>
          <a:xfrm>
            <a:off x="8312150" y="2763838"/>
            <a:ext cx="2765425"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81" name="文本框 39"/>
          <p:cNvSpPr txBox="1"/>
          <p:nvPr/>
        </p:nvSpPr>
        <p:spPr>
          <a:xfrm>
            <a:off x="8310563" y="2419350"/>
            <a:ext cx="1566862" cy="339725"/>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2" name="TextBox 35"/>
          <p:cNvSpPr txBox="1"/>
          <p:nvPr/>
        </p:nvSpPr>
        <p:spPr>
          <a:xfrm>
            <a:off x="8310563" y="4486275"/>
            <a:ext cx="2767012" cy="461963"/>
          </a:xfrm>
          <a:prstGeom prst="rect">
            <a:avLst/>
          </a:prstGeom>
          <a:noFill/>
          <a:ln w="9525">
            <a:noFill/>
          </a:ln>
        </p:spPr>
        <p:txBody>
          <a:bodyPr>
            <a:spAutoFit/>
          </a:bodyPr>
          <a:lstStyle/>
          <a:p>
            <a:pPr lvl="0" algn="just" eaLnBrk="1" hangingPunct="1"/>
            <a:r>
              <a:rPr lang="zh-CN" altLang="en-US" sz="1200" dirty="0">
                <a:solidFill>
                  <a:srgbClr val="000000"/>
                </a:solidFill>
                <a:latin typeface="微软雅黑" panose="020B0503020204020204" charset="-122"/>
                <a:ea typeface="微软雅黑" panose="020B0503020204020204" charset="-122"/>
              </a:rPr>
              <a:t>我们工作室致力于专业</a:t>
            </a:r>
            <a:r>
              <a:rPr lang="en-US" altLang="zh-CN" sz="1200" dirty="0">
                <a:solidFill>
                  <a:srgbClr val="000000"/>
                </a:solidFill>
                <a:latin typeface="微软雅黑" panose="020B0503020204020204" charset="-122"/>
                <a:ea typeface="微软雅黑" panose="020B0503020204020204" charset="-122"/>
              </a:rPr>
              <a:t>PPT</a:t>
            </a:r>
            <a:r>
              <a:rPr lang="zh-CN" altLang="en-US" sz="1200" dirty="0">
                <a:solidFill>
                  <a:srgbClr val="000000"/>
                </a:solidFill>
                <a:latin typeface="微软雅黑" panose="020B0503020204020204" charset="-122"/>
                <a:ea typeface="微软雅黑" panose="020B0503020204020204" charset="-122"/>
              </a:rPr>
              <a:t>模板的发布</a:t>
            </a:r>
            <a:r>
              <a:rPr lang="en-US" altLang="zh-CN" sz="1200" dirty="0">
                <a:solidFill>
                  <a:srgbClr val="000000"/>
                </a:solidFill>
                <a:latin typeface="微软雅黑" panose="020B0503020204020204" charset="-122"/>
                <a:ea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rPr>
              <a:t>并为您提供专业的</a:t>
            </a:r>
            <a:r>
              <a:rPr lang="en-US" altLang="zh-CN" sz="1200" dirty="0">
                <a:solidFill>
                  <a:srgbClr val="000000"/>
                </a:solidFill>
                <a:latin typeface="微软雅黑" panose="020B0503020204020204" charset="-122"/>
                <a:ea typeface="微软雅黑" panose="020B0503020204020204" charset="-122"/>
              </a:rPr>
              <a:t>PPT</a:t>
            </a:r>
            <a:r>
              <a:rPr lang="zh-CN" altLang="en-US" sz="1200" dirty="0">
                <a:solidFill>
                  <a:srgbClr val="000000"/>
                </a:solidFill>
                <a:latin typeface="微软雅黑" panose="020B0503020204020204" charset="-122"/>
                <a:ea typeface="微软雅黑" panose="020B0503020204020204" charset="-122"/>
              </a:rPr>
              <a:t>个性定制服务。</a:t>
            </a:r>
            <a:endParaRPr lang="en-US" altLang="zh-CN" sz="1200" dirty="0">
              <a:solidFill>
                <a:srgbClr val="000000"/>
              </a:solidFill>
              <a:latin typeface="微软雅黑" panose="020B0503020204020204" charset="-122"/>
              <a:ea typeface="微软雅黑" panose="020B0503020204020204" charset="-122"/>
            </a:endParaRPr>
          </a:p>
        </p:txBody>
      </p:sp>
      <p:sp>
        <p:nvSpPr>
          <p:cNvPr id="32783" name="文本框 42"/>
          <p:cNvSpPr txBox="1"/>
          <p:nvPr/>
        </p:nvSpPr>
        <p:spPr>
          <a:xfrm>
            <a:off x="8310563" y="4143375"/>
            <a:ext cx="1566862" cy="338138"/>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
        <p:nvSpPr>
          <p:cNvPr id="32784" name="TextBox 35"/>
          <p:cNvSpPr txBox="1"/>
          <p:nvPr/>
        </p:nvSpPr>
        <p:spPr>
          <a:xfrm>
            <a:off x="4721225" y="6153150"/>
            <a:ext cx="2767013" cy="469900"/>
          </a:xfrm>
          <a:prstGeom prst="rect">
            <a:avLst/>
          </a:prstGeom>
          <a:noFill/>
          <a:ln w="9525">
            <a:noFill/>
          </a:ln>
        </p:spPr>
        <p:txBody>
          <a:bodyPr>
            <a:spAutoFit/>
          </a:bodyPr>
          <a:lstStyle/>
          <a:p>
            <a:pPr lvl="0" algn="just" eaLnBrk="1" hangingPunct="1"/>
            <a:r>
              <a:rPr sz="12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
        <p:nvSpPr>
          <p:cNvPr id="32785" name="文本框 45"/>
          <p:cNvSpPr txBox="1"/>
          <p:nvPr/>
        </p:nvSpPr>
        <p:spPr>
          <a:xfrm>
            <a:off x="5383213" y="5824538"/>
            <a:ext cx="2227262" cy="338137"/>
          </a:xfrm>
          <a:prstGeom prst="rect">
            <a:avLst/>
          </a:prstGeom>
          <a:noFill/>
          <a:ln w="9525">
            <a:noFill/>
          </a:ln>
        </p:spPr>
        <p:txBody>
          <a:bodyPr>
            <a:spAutoFit/>
          </a:bodyPr>
          <a:lstStyle/>
          <a:p>
            <a:pPr lvl="0" algn="just" eaLnBrk="1" hangingPunct="1"/>
            <a:r>
              <a:rPr lang="zh-CN" altLang="en-US" sz="1600" b="1" dirty="0">
                <a:solidFill>
                  <a:srgbClr val="83190F"/>
                </a:solidFill>
                <a:latin typeface="微软雅黑" panose="020B0503020204020204" charset="-122"/>
                <a:ea typeface="微软雅黑" panose="020B0503020204020204" charset="-122"/>
              </a:rPr>
              <a:t>单击添加标题</a:t>
            </a:r>
          </a:p>
        </p:txBody>
      </p:sp>
    </p:spTree>
    <p:custDataLst>
      <p:tags r:id="rId1"/>
    </p:custDataLst>
  </p:cSld>
  <p:clrMapOvr>
    <a:masterClrMapping/>
  </p:clrMapOvr>
  <p:transition advTm="4259">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4818" name="Freeform 675"/>
          <p:cNvSpPr>
            <a:spLocks noEditPoints="1"/>
          </p:cNvSpPr>
          <p:nvPr/>
        </p:nvSpPr>
        <p:spPr>
          <a:xfrm rot="-324743">
            <a:off x="3867150" y="1089660"/>
            <a:ext cx="2379663" cy="2379663"/>
          </a:xfrm>
          <a:custGeom>
            <a:avLst/>
            <a:gdLst>
              <a:gd name="txL" fmla="*/ 0 w 2622"/>
              <a:gd name="txT" fmla="*/ 0 h 2622"/>
              <a:gd name="txR" fmla="*/ 2622 w 2622"/>
              <a:gd name="txB" fmla="*/ 2622 h 2622"/>
            </a:gdLst>
            <a:ahLst/>
            <a:cxnLst>
              <a:cxn ang="0">
                <a:pos x="2279634" y="1045437"/>
              </a:cxn>
              <a:cxn ang="0">
                <a:pos x="2232444" y="843973"/>
              </a:cxn>
              <a:cxn ang="0">
                <a:pos x="2252409" y="651583"/>
              </a:cxn>
              <a:cxn ang="0">
                <a:pos x="2036425" y="490049"/>
              </a:cxn>
              <a:cxn ang="0">
                <a:pos x="1889410" y="343034"/>
              </a:cxn>
              <a:cxn ang="0">
                <a:pos x="1729691" y="127050"/>
              </a:cxn>
              <a:cxn ang="0">
                <a:pos x="1537301" y="147015"/>
              </a:cxn>
              <a:cxn ang="0">
                <a:pos x="1334022" y="101640"/>
              </a:cxn>
              <a:cxn ang="0">
                <a:pos x="1125297" y="94380"/>
              </a:cxn>
              <a:cxn ang="0">
                <a:pos x="945613" y="23595"/>
              </a:cxn>
              <a:cxn ang="0">
                <a:pos x="733258" y="190574"/>
              </a:cxn>
              <a:cxn ang="0">
                <a:pos x="553574" y="295844"/>
              </a:cxn>
              <a:cxn ang="0">
                <a:pos x="303104" y="393854"/>
              </a:cxn>
              <a:cxn ang="0">
                <a:pos x="274064" y="586243"/>
              </a:cxn>
              <a:cxn ang="0">
                <a:pos x="176055" y="769558"/>
              </a:cxn>
              <a:cxn ang="0">
                <a:pos x="114345" y="969207"/>
              </a:cxn>
              <a:cxn ang="0">
                <a:pos x="0" y="1125297"/>
              </a:cxn>
              <a:cxn ang="0">
                <a:pos x="107085" y="1372136"/>
              </a:cxn>
              <a:cxn ang="0">
                <a:pos x="161535" y="1573600"/>
              </a:cxn>
              <a:cxn ang="0">
                <a:pos x="192390" y="1840405"/>
              </a:cxn>
              <a:cxn ang="0">
                <a:pos x="370259" y="1920264"/>
              </a:cxn>
              <a:cxn ang="0">
                <a:pos x="522719" y="2061834"/>
              </a:cxn>
              <a:cxn ang="0">
                <a:pos x="698773" y="2172549"/>
              </a:cxn>
              <a:cxn ang="0">
                <a:pos x="820378" y="2323193"/>
              </a:cxn>
              <a:cxn ang="0">
                <a:pos x="1085367" y="2283263"/>
              </a:cxn>
              <a:cxn ang="0">
                <a:pos x="1294092" y="2283263"/>
              </a:cxn>
              <a:cxn ang="0">
                <a:pos x="1560896" y="2323193"/>
              </a:cxn>
              <a:cxn ang="0">
                <a:pos x="1682501" y="2172549"/>
              </a:cxn>
              <a:cxn ang="0">
                <a:pos x="1858555" y="2061834"/>
              </a:cxn>
              <a:cxn ang="0">
                <a:pos x="2011015" y="1920264"/>
              </a:cxn>
              <a:cxn ang="0">
                <a:pos x="2188884" y="1840405"/>
              </a:cxn>
              <a:cxn ang="0">
                <a:pos x="2219739" y="1573600"/>
              </a:cxn>
              <a:cxn ang="0">
                <a:pos x="2274189" y="1372136"/>
              </a:cxn>
              <a:cxn ang="0">
                <a:pos x="1190637" y="2196144"/>
              </a:cxn>
              <a:cxn ang="0">
                <a:pos x="987358" y="2176179"/>
              </a:cxn>
              <a:cxn ang="0">
                <a:pos x="753223" y="2098134"/>
              </a:cxn>
              <a:cxn ang="0">
                <a:pos x="549944" y="1967454"/>
              </a:cxn>
              <a:cxn ang="0">
                <a:pos x="382964" y="1793215"/>
              </a:cxn>
              <a:cxn ang="0">
                <a:pos x="263174" y="1582675"/>
              </a:cxn>
              <a:cxn ang="0">
                <a:pos x="196020" y="1343096"/>
              </a:cxn>
              <a:cxn ang="0">
                <a:pos x="188760" y="1087182"/>
              </a:cxn>
              <a:cxn ang="0">
                <a:pos x="245024" y="843973"/>
              </a:cxn>
              <a:cxn ang="0">
                <a:pos x="355739" y="627988"/>
              </a:cxn>
              <a:cxn ang="0">
                <a:pos x="513644" y="444674"/>
              </a:cxn>
              <a:cxn ang="0">
                <a:pos x="709663" y="304919"/>
              </a:cxn>
              <a:cxn ang="0">
                <a:pos x="938353" y="214169"/>
              </a:cxn>
              <a:cxn ang="0">
                <a:pos x="1190637" y="183314"/>
              </a:cxn>
              <a:cxn ang="0">
                <a:pos x="1441106" y="214169"/>
              </a:cxn>
              <a:cxn ang="0">
                <a:pos x="1669796" y="304919"/>
              </a:cxn>
              <a:cxn ang="0">
                <a:pos x="1867630" y="444674"/>
              </a:cxn>
              <a:cxn ang="0">
                <a:pos x="2025535" y="627988"/>
              </a:cxn>
              <a:cxn ang="0">
                <a:pos x="2136250" y="843973"/>
              </a:cxn>
              <a:cxn ang="0">
                <a:pos x="2192514" y="1087182"/>
              </a:cxn>
              <a:cxn ang="0">
                <a:pos x="2185254" y="1343096"/>
              </a:cxn>
              <a:cxn ang="0">
                <a:pos x="2118100" y="1582675"/>
              </a:cxn>
              <a:cxn ang="0">
                <a:pos x="1996495" y="1793215"/>
              </a:cxn>
              <a:cxn ang="0">
                <a:pos x="1831330" y="1967454"/>
              </a:cxn>
              <a:cxn ang="0">
                <a:pos x="1626236" y="2098134"/>
              </a:cxn>
              <a:cxn ang="0">
                <a:pos x="1393916" y="2176179"/>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19" name="Freeform 675"/>
          <p:cNvSpPr>
            <a:spLocks noEditPoints="1"/>
          </p:cNvSpPr>
          <p:nvPr/>
        </p:nvSpPr>
        <p:spPr>
          <a:xfrm rot="-324743">
            <a:off x="5454650" y="3451860"/>
            <a:ext cx="1165225" cy="1165225"/>
          </a:xfrm>
          <a:custGeom>
            <a:avLst/>
            <a:gdLst>
              <a:gd name="txL" fmla="*/ 0 w 2622"/>
              <a:gd name="txT" fmla="*/ 0 h 2622"/>
              <a:gd name="txR" fmla="*/ 2622 w 2622"/>
              <a:gd name="txB" fmla="*/ 2622 h 2622"/>
            </a:gdLst>
            <a:ahLst/>
            <a:cxnLst>
              <a:cxn ang="0">
                <a:pos x="1115959" y="511777"/>
              </a:cxn>
              <a:cxn ang="0">
                <a:pos x="1092858" y="413153"/>
              </a:cxn>
              <a:cxn ang="0">
                <a:pos x="1102632" y="318972"/>
              </a:cxn>
              <a:cxn ang="0">
                <a:pos x="996900" y="239896"/>
              </a:cxn>
              <a:cxn ang="0">
                <a:pos x="924931" y="167927"/>
              </a:cxn>
              <a:cxn ang="0">
                <a:pos x="846743" y="62195"/>
              </a:cxn>
              <a:cxn ang="0">
                <a:pos x="752562" y="71969"/>
              </a:cxn>
              <a:cxn ang="0">
                <a:pos x="653049" y="49756"/>
              </a:cxn>
              <a:cxn ang="0">
                <a:pos x="550872" y="46202"/>
              </a:cxn>
              <a:cxn ang="0">
                <a:pos x="462910" y="11551"/>
              </a:cxn>
              <a:cxn ang="0">
                <a:pos x="358955" y="93293"/>
              </a:cxn>
              <a:cxn ang="0">
                <a:pos x="270993" y="144826"/>
              </a:cxn>
              <a:cxn ang="0">
                <a:pos x="148380" y="192805"/>
              </a:cxn>
              <a:cxn ang="0">
                <a:pos x="134164" y="286986"/>
              </a:cxn>
              <a:cxn ang="0">
                <a:pos x="86185" y="376725"/>
              </a:cxn>
              <a:cxn ang="0">
                <a:pos x="55976" y="474460"/>
              </a:cxn>
              <a:cxn ang="0">
                <a:pos x="0" y="550871"/>
              </a:cxn>
              <a:cxn ang="0">
                <a:pos x="52422" y="671707"/>
              </a:cxn>
              <a:cxn ang="0">
                <a:pos x="79077" y="770331"/>
              </a:cxn>
              <a:cxn ang="0">
                <a:pos x="94181" y="900941"/>
              </a:cxn>
              <a:cxn ang="0">
                <a:pos x="181255" y="940035"/>
              </a:cxn>
              <a:cxn ang="0">
                <a:pos x="255889" y="1009338"/>
              </a:cxn>
              <a:cxn ang="0">
                <a:pos x="342074" y="1063537"/>
              </a:cxn>
              <a:cxn ang="0">
                <a:pos x="401603" y="1137282"/>
              </a:cxn>
              <a:cxn ang="0">
                <a:pos x="531325" y="1117735"/>
              </a:cxn>
              <a:cxn ang="0">
                <a:pos x="633502" y="1117735"/>
              </a:cxn>
              <a:cxn ang="0">
                <a:pos x="764112" y="1137282"/>
              </a:cxn>
              <a:cxn ang="0">
                <a:pos x="823642" y="1063537"/>
              </a:cxn>
              <a:cxn ang="0">
                <a:pos x="909827" y="1009338"/>
              </a:cxn>
              <a:cxn ang="0">
                <a:pos x="984461" y="940035"/>
              </a:cxn>
              <a:cxn ang="0">
                <a:pos x="1071534" y="900941"/>
              </a:cxn>
              <a:cxn ang="0">
                <a:pos x="1086639" y="770331"/>
              </a:cxn>
              <a:cxn ang="0">
                <a:pos x="1113294" y="671707"/>
              </a:cxn>
              <a:cxn ang="0">
                <a:pos x="582858" y="1075087"/>
              </a:cxn>
              <a:cxn ang="0">
                <a:pos x="483345" y="1065314"/>
              </a:cxn>
              <a:cxn ang="0">
                <a:pos x="368729" y="1027108"/>
              </a:cxn>
              <a:cxn ang="0">
                <a:pos x="269216" y="963136"/>
              </a:cxn>
              <a:cxn ang="0">
                <a:pos x="187474" y="877840"/>
              </a:cxn>
              <a:cxn ang="0">
                <a:pos x="128833" y="774774"/>
              </a:cxn>
              <a:cxn ang="0">
                <a:pos x="95958" y="657491"/>
              </a:cxn>
              <a:cxn ang="0">
                <a:pos x="92404" y="532213"/>
              </a:cxn>
              <a:cxn ang="0">
                <a:pos x="119948" y="413153"/>
              </a:cxn>
              <a:cxn ang="0">
                <a:pos x="174147" y="307422"/>
              </a:cxn>
              <a:cxn ang="0">
                <a:pos x="251446" y="217683"/>
              </a:cxn>
              <a:cxn ang="0">
                <a:pos x="347405" y="149268"/>
              </a:cxn>
              <a:cxn ang="0">
                <a:pos x="459356" y="104843"/>
              </a:cxn>
              <a:cxn ang="0">
                <a:pos x="582858" y="89739"/>
              </a:cxn>
              <a:cxn ang="0">
                <a:pos x="705471" y="104843"/>
              </a:cxn>
              <a:cxn ang="0">
                <a:pos x="817422" y="149268"/>
              </a:cxn>
              <a:cxn ang="0">
                <a:pos x="914269" y="217683"/>
              </a:cxn>
              <a:cxn ang="0">
                <a:pos x="991569" y="307422"/>
              </a:cxn>
              <a:cxn ang="0">
                <a:pos x="1045768" y="413153"/>
              </a:cxn>
              <a:cxn ang="0">
                <a:pos x="1073311" y="532213"/>
              </a:cxn>
              <a:cxn ang="0">
                <a:pos x="1069757" y="657491"/>
              </a:cxn>
              <a:cxn ang="0">
                <a:pos x="1036883" y="774774"/>
              </a:cxn>
              <a:cxn ang="0">
                <a:pos x="977353" y="877840"/>
              </a:cxn>
              <a:cxn ang="0">
                <a:pos x="896499" y="963136"/>
              </a:cxn>
              <a:cxn ang="0">
                <a:pos x="796098" y="1027108"/>
              </a:cxn>
              <a:cxn ang="0">
                <a:pos x="682370" y="106531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0" name="Freeform 675"/>
          <p:cNvSpPr>
            <a:spLocks noEditPoints="1"/>
          </p:cNvSpPr>
          <p:nvPr/>
        </p:nvSpPr>
        <p:spPr>
          <a:xfrm rot="-324743">
            <a:off x="3721100" y="3586798"/>
            <a:ext cx="1541463" cy="1541462"/>
          </a:xfrm>
          <a:custGeom>
            <a:avLst/>
            <a:gdLst>
              <a:gd name="txL" fmla="*/ 0 w 2622"/>
              <a:gd name="txT" fmla="*/ 0 h 2622"/>
              <a:gd name="txR" fmla="*/ 2622 w 2622"/>
              <a:gd name="txB" fmla="*/ 2622 h 2622"/>
            </a:gdLst>
            <a:ahLst/>
            <a:cxnLst>
              <a:cxn ang="0">
                <a:pos x="1476538" y="677138"/>
              </a:cxn>
              <a:cxn ang="0">
                <a:pos x="1445972" y="546648"/>
              </a:cxn>
              <a:cxn ang="0">
                <a:pos x="1458904" y="422036"/>
              </a:cxn>
              <a:cxn ang="0">
                <a:pos x="1319009" y="317408"/>
              </a:cxn>
              <a:cxn ang="0">
                <a:pos x="1223786" y="222186"/>
              </a:cxn>
              <a:cxn ang="0">
                <a:pos x="1120335" y="82291"/>
              </a:cxn>
              <a:cxn ang="0">
                <a:pos x="995722" y="95223"/>
              </a:cxn>
              <a:cxn ang="0">
                <a:pos x="864057" y="65833"/>
              </a:cxn>
              <a:cxn ang="0">
                <a:pos x="728864" y="61131"/>
              </a:cxn>
              <a:cxn ang="0">
                <a:pos x="612481" y="15283"/>
              </a:cxn>
              <a:cxn ang="0">
                <a:pos x="474937" y="123437"/>
              </a:cxn>
              <a:cxn ang="0">
                <a:pos x="358554" y="191621"/>
              </a:cxn>
              <a:cxn ang="0">
                <a:pos x="196323" y="255102"/>
              </a:cxn>
              <a:cxn ang="0">
                <a:pos x="177514" y="379714"/>
              </a:cxn>
              <a:cxn ang="0">
                <a:pos x="114032" y="498449"/>
              </a:cxn>
              <a:cxn ang="0">
                <a:pos x="74062" y="627763"/>
              </a:cxn>
              <a:cxn ang="0">
                <a:pos x="0" y="728864"/>
              </a:cxn>
              <a:cxn ang="0">
                <a:pos x="69360" y="888743"/>
              </a:cxn>
              <a:cxn ang="0">
                <a:pos x="104627" y="1019234"/>
              </a:cxn>
              <a:cxn ang="0">
                <a:pos x="124612" y="1192045"/>
              </a:cxn>
              <a:cxn ang="0">
                <a:pos x="239820" y="1243771"/>
              </a:cxn>
              <a:cxn ang="0">
                <a:pos x="338569" y="1335466"/>
              </a:cxn>
              <a:cxn ang="0">
                <a:pos x="452601" y="1407177"/>
              </a:cxn>
              <a:cxn ang="0">
                <a:pos x="531365" y="1504751"/>
              </a:cxn>
              <a:cxn ang="0">
                <a:pos x="703001" y="1478888"/>
              </a:cxn>
              <a:cxn ang="0">
                <a:pos x="838194" y="1478888"/>
              </a:cxn>
              <a:cxn ang="0">
                <a:pos x="1011005" y="1504751"/>
              </a:cxn>
              <a:cxn ang="0">
                <a:pos x="1089769" y="1407177"/>
              </a:cxn>
              <a:cxn ang="0">
                <a:pos x="1203801" y="1335466"/>
              </a:cxn>
              <a:cxn ang="0">
                <a:pos x="1302551" y="1243771"/>
              </a:cxn>
              <a:cxn ang="0">
                <a:pos x="1417758" y="1192045"/>
              </a:cxn>
              <a:cxn ang="0">
                <a:pos x="1437743" y="1019234"/>
              </a:cxn>
              <a:cxn ang="0">
                <a:pos x="1473011" y="888743"/>
              </a:cxn>
              <a:cxn ang="0">
                <a:pos x="771185" y="1422460"/>
              </a:cxn>
              <a:cxn ang="0">
                <a:pos x="639520" y="1409528"/>
              </a:cxn>
              <a:cxn ang="0">
                <a:pos x="487869" y="1358978"/>
              </a:cxn>
              <a:cxn ang="0">
                <a:pos x="356203" y="1274336"/>
              </a:cxn>
              <a:cxn ang="0">
                <a:pos x="248049" y="1161480"/>
              </a:cxn>
              <a:cxn ang="0">
                <a:pos x="170460" y="1025111"/>
              </a:cxn>
              <a:cxn ang="0">
                <a:pos x="126963" y="869934"/>
              </a:cxn>
              <a:cxn ang="0">
                <a:pos x="122261" y="704176"/>
              </a:cxn>
              <a:cxn ang="0">
                <a:pos x="158704" y="546648"/>
              </a:cxn>
              <a:cxn ang="0">
                <a:pos x="230415" y="406753"/>
              </a:cxn>
              <a:cxn ang="0">
                <a:pos x="332691" y="288019"/>
              </a:cxn>
              <a:cxn ang="0">
                <a:pos x="459655" y="197499"/>
              </a:cxn>
              <a:cxn ang="0">
                <a:pos x="607779" y="138719"/>
              </a:cxn>
              <a:cxn ang="0">
                <a:pos x="771185" y="118734"/>
              </a:cxn>
              <a:cxn ang="0">
                <a:pos x="933416" y="138719"/>
              </a:cxn>
              <a:cxn ang="0">
                <a:pos x="1081540" y="197499"/>
              </a:cxn>
              <a:cxn ang="0">
                <a:pos x="1209679" y="288019"/>
              </a:cxn>
              <a:cxn ang="0">
                <a:pos x="1311955" y="406753"/>
              </a:cxn>
              <a:cxn ang="0">
                <a:pos x="1383666" y="546648"/>
              </a:cxn>
              <a:cxn ang="0">
                <a:pos x="1420110" y="704176"/>
              </a:cxn>
              <a:cxn ang="0">
                <a:pos x="1415407" y="869934"/>
              </a:cxn>
              <a:cxn ang="0">
                <a:pos x="1371910" y="1025111"/>
              </a:cxn>
              <a:cxn ang="0">
                <a:pos x="1293146" y="1161480"/>
              </a:cxn>
              <a:cxn ang="0">
                <a:pos x="1186168" y="1274336"/>
              </a:cxn>
              <a:cxn ang="0">
                <a:pos x="1053326" y="1358978"/>
              </a:cxn>
              <a:cxn ang="0">
                <a:pos x="902851" y="1409528"/>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1" name="Freeform 675"/>
          <p:cNvSpPr>
            <a:spLocks noEditPoints="1"/>
          </p:cNvSpPr>
          <p:nvPr/>
        </p:nvSpPr>
        <p:spPr>
          <a:xfrm rot="-324743">
            <a:off x="6667500" y="2727960"/>
            <a:ext cx="2014538" cy="2014538"/>
          </a:xfrm>
          <a:custGeom>
            <a:avLst/>
            <a:gdLst>
              <a:gd name="txL" fmla="*/ 0 w 2622"/>
              <a:gd name="txT" fmla="*/ 0 h 2622"/>
              <a:gd name="txR" fmla="*/ 2622 w 2622"/>
              <a:gd name="txB" fmla="*/ 2622 h 2622"/>
            </a:gdLst>
            <a:ahLst/>
            <a:cxnLst>
              <a:cxn ang="0">
                <a:pos x="1929846" y="885024"/>
              </a:cxn>
              <a:cxn ang="0">
                <a:pos x="1889897" y="714473"/>
              </a:cxn>
              <a:cxn ang="0">
                <a:pos x="1906799" y="551604"/>
              </a:cxn>
              <a:cxn ang="0">
                <a:pos x="1723955" y="414855"/>
              </a:cxn>
              <a:cxn ang="0">
                <a:pos x="1599498" y="290399"/>
              </a:cxn>
              <a:cxn ang="0">
                <a:pos x="1464286" y="107555"/>
              </a:cxn>
              <a:cxn ang="0">
                <a:pos x="1301417" y="124457"/>
              </a:cxn>
              <a:cxn ang="0">
                <a:pos x="1129329" y="86044"/>
              </a:cxn>
              <a:cxn ang="0">
                <a:pos x="952631" y="79898"/>
              </a:cxn>
              <a:cxn ang="0">
                <a:pos x="800517" y="19975"/>
              </a:cxn>
              <a:cxn ang="0">
                <a:pos x="620747" y="161333"/>
              </a:cxn>
              <a:cxn ang="0">
                <a:pos x="468633" y="250450"/>
              </a:cxn>
              <a:cxn ang="0">
                <a:pos x="256596" y="333421"/>
              </a:cxn>
              <a:cxn ang="0">
                <a:pos x="232012" y="496290"/>
              </a:cxn>
              <a:cxn ang="0">
                <a:pos x="149041" y="651476"/>
              </a:cxn>
              <a:cxn ang="0">
                <a:pos x="96800" y="820491"/>
              </a:cxn>
              <a:cxn ang="0">
                <a:pos x="0" y="952630"/>
              </a:cxn>
              <a:cxn ang="0">
                <a:pos x="90654" y="1161594"/>
              </a:cxn>
              <a:cxn ang="0">
                <a:pos x="136749" y="1332146"/>
              </a:cxn>
              <a:cxn ang="0">
                <a:pos x="162869" y="1558011"/>
              </a:cxn>
              <a:cxn ang="0">
                <a:pos x="313446" y="1625617"/>
              </a:cxn>
              <a:cxn ang="0">
                <a:pos x="442513" y="1745464"/>
              </a:cxn>
              <a:cxn ang="0">
                <a:pos x="591553" y="1839191"/>
              </a:cxn>
              <a:cxn ang="0">
                <a:pos x="694499" y="1966720"/>
              </a:cxn>
              <a:cxn ang="0">
                <a:pos x="918828" y="1932917"/>
              </a:cxn>
              <a:cxn ang="0">
                <a:pos x="1095526" y="1932917"/>
              </a:cxn>
              <a:cxn ang="0">
                <a:pos x="1321392" y="1966720"/>
              </a:cxn>
              <a:cxn ang="0">
                <a:pos x="1424337" y="1839191"/>
              </a:cxn>
              <a:cxn ang="0">
                <a:pos x="1573378" y="1745464"/>
              </a:cxn>
              <a:cxn ang="0">
                <a:pos x="1702444" y="1625617"/>
              </a:cxn>
              <a:cxn ang="0">
                <a:pos x="1853021" y="1558011"/>
              </a:cxn>
              <a:cxn ang="0">
                <a:pos x="1879142" y="1332146"/>
              </a:cxn>
              <a:cxn ang="0">
                <a:pos x="1925237" y="1161594"/>
              </a:cxn>
              <a:cxn ang="0">
                <a:pos x="1007945" y="1859165"/>
              </a:cxn>
              <a:cxn ang="0">
                <a:pos x="835857" y="1842264"/>
              </a:cxn>
              <a:cxn ang="0">
                <a:pos x="637648" y="1776194"/>
              </a:cxn>
              <a:cxn ang="0">
                <a:pos x="465560" y="1665566"/>
              </a:cxn>
              <a:cxn ang="0">
                <a:pos x="324202" y="1518062"/>
              </a:cxn>
              <a:cxn ang="0">
                <a:pos x="222793" y="1339828"/>
              </a:cxn>
              <a:cxn ang="0">
                <a:pos x="165942" y="1137010"/>
              </a:cxn>
              <a:cxn ang="0">
                <a:pos x="159796" y="920364"/>
              </a:cxn>
              <a:cxn ang="0">
                <a:pos x="207428" y="714473"/>
              </a:cxn>
              <a:cxn ang="0">
                <a:pos x="301154" y="531629"/>
              </a:cxn>
              <a:cxn ang="0">
                <a:pos x="434830" y="376443"/>
              </a:cxn>
              <a:cxn ang="0">
                <a:pos x="600772" y="258132"/>
              </a:cxn>
              <a:cxn ang="0">
                <a:pos x="794371" y="181307"/>
              </a:cxn>
              <a:cxn ang="0">
                <a:pos x="1007945" y="155187"/>
              </a:cxn>
              <a:cxn ang="0">
                <a:pos x="1219983" y="181307"/>
              </a:cxn>
              <a:cxn ang="0">
                <a:pos x="1413582" y="258132"/>
              </a:cxn>
              <a:cxn ang="0">
                <a:pos x="1581060" y="376443"/>
              </a:cxn>
              <a:cxn ang="0">
                <a:pos x="1714736" y="531629"/>
              </a:cxn>
              <a:cxn ang="0">
                <a:pos x="1808463" y="714473"/>
              </a:cxn>
              <a:cxn ang="0">
                <a:pos x="1856094" y="920364"/>
              </a:cxn>
              <a:cxn ang="0">
                <a:pos x="1849948" y="1137010"/>
              </a:cxn>
              <a:cxn ang="0">
                <a:pos x="1793098" y="1339828"/>
              </a:cxn>
              <a:cxn ang="0">
                <a:pos x="1690152" y="1518062"/>
              </a:cxn>
              <a:cxn ang="0">
                <a:pos x="1550330" y="1665566"/>
              </a:cxn>
              <a:cxn ang="0">
                <a:pos x="1376706" y="1776194"/>
              </a:cxn>
              <a:cxn ang="0">
                <a:pos x="1180033" y="1842264"/>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grpSp>
        <p:nvGrpSpPr>
          <p:cNvPr id="8" name="组合 7"/>
          <p:cNvGrpSpPr/>
          <p:nvPr/>
        </p:nvGrpSpPr>
        <p:grpSpPr>
          <a:xfrm>
            <a:off x="4766814" y="1828927"/>
            <a:ext cx="579546" cy="902211"/>
            <a:chOff x="4378326" y="2346325"/>
            <a:chExt cx="293688" cy="457201"/>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0" name="Freeform 42"/>
            <p:cNvSpPr/>
            <p:nvPr/>
          </p:nvSpPr>
          <p:spPr bwMode="auto">
            <a:xfrm>
              <a:off x="4378326" y="2346325"/>
              <a:ext cx="293688" cy="338138"/>
            </a:xfrm>
            <a:custGeom>
              <a:avLst/>
              <a:gdLst>
                <a:gd name="T0" fmla="*/ 75 w 75"/>
                <a:gd name="T1" fmla="*/ 38 h 88"/>
                <a:gd name="T2" fmla="*/ 38 w 75"/>
                <a:gd name="T3" fmla="*/ 0 h 88"/>
                <a:gd name="T4" fmla="*/ 0 w 75"/>
                <a:gd name="T5" fmla="*/ 37 h 88"/>
                <a:gd name="T6" fmla="*/ 9 w 75"/>
                <a:gd name="T7" fmla="*/ 63 h 88"/>
                <a:gd name="T8" fmla="*/ 11 w 75"/>
                <a:gd name="T9" fmla="*/ 66 h 88"/>
                <a:gd name="T10" fmla="*/ 11 w 75"/>
                <a:gd name="T11" fmla="*/ 82 h 88"/>
                <a:gd name="T12" fmla="*/ 16 w 75"/>
                <a:gd name="T13" fmla="*/ 87 h 88"/>
                <a:gd name="T14" fmla="*/ 22 w 75"/>
                <a:gd name="T15" fmla="*/ 82 h 88"/>
                <a:gd name="T16" fmla="*/ 22 w 75"/>
                <a:gd name="T17" fmla="*/ 66 h 88"/>
                <a:gd name="T18" fmla="*/ 18 w 75"/>
                <a:gd name="T19" fmla="*/ 57 h 88"/>
                <a:gd name="T20" fmla="*/ 11 w 75"/>
                <a:gd name="T21" fmla="*/ 37 h 88"/>
                <a:gd name="T22" fmla="*/ 38 w 75"/>
                <a:gd name="T23" fmla="*/ 11 h 88"/>
                <a:gd name="T24" fmla="*/ 64 w 75"/>
                <a:gd name="T25" fmla="*/ 38 h 88"/>
                <a:gd name="T26" fmla="*/ 57 w 75"/>
                <a:gd name="T27" fmla="*/ 57 h 88"/>
                <a:gd name="T28" fmla="*/ 53 w 75"/>
                <a:gd name="T29" fmla="*/ 66 h 88"/>
                <a:gd name="T30" fmla="*/ 53 w 75"/>
                <a:gd name="T31" fmla="*/ 82 h 88"/>
                <a:gd name="T32" fmla="*/ 58 w 75"/>
                <a:gd name="T33" fmla="*/ 88 h 88"/>
                <a:gd name="T34" fmla="*/ 64 w 75"/>
                <a:gd name="T35" fmla="*/ 83 h 88"/>
                <a:gd name="T36" fmla="*/ 64 w 75"/>
                <a:gd name="T37" fmla="*/ 67 h 88"/>
                <a:gd name="T38" fmla="*/ 66 w 75"/>
                <a:gd name="T39" fmla="*/ 63 h 88"/>
                <a:gd name="T40" fmla="*/ 75 w 75"/>
                <a:gd name="T41"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88">
                  <a:moveTo>
                    <a:pt x="75" y="38"/>
                  </a:moveTo>
                  <a:cubicBezTo>
                    <a:pt x="75" y="17"/>
                    <a:pt x="59" y="1"/>
                    <a:pt x="38" y="0"/>
                  </a:cubicBezTo>
                  <a:cubicBezTo>
                    <a:pt x="17" y="0"/>
                    <a:pt x="1" y="17"/>
                    <a:pt x="0" y="37"/>
                  </a:cubicBezTo>
                  <a:cubicBezTo>
                    <a:pt x="0" y="49"/>
                    <a:pt x="6" y="57"/>
                    <a:pt x="9" y="63"/>
                  </a:cubicBezTo>
                  <a:cubicBezTo>
                    <a:pt x="10" y="64"/>
                    <a:pt x="11" y="65"/>
                    <a:pt x="11" y="66"/>
                  </a:cubicBezTo>
                  <a:cubicBezTo>
                    <a:pt x="11" y="82"/>
                    <a:pt x="11" y="82"/>
                    <a:pt x="11" y="82"/>
                  </a:cubicBezTo>
                  <a:cubicBezTo>
                    <a:pt x="11" y="85"/>
                    <a:pt x="14" y="87"/>
                    <a:pt x="16" y="87"/>
                  </a:cubicBezTo>
                  <a:cubicBezTo>
                    <a:pt x="19" y="87"/>
                    <a:pt x="22" y="85"/>
                    <a:pt x="22" y="82"/>
                  </a:cubicBezTo>
                  <a:cubicBezTo>
                    <a:pt x="22" y="66"/>
                    <a:pt x="22" y="66"/>
                    <a:pt x="22" y="66"/>
                  </a:cubicBezTo>
                  <a:cubicBezTo>
                    <a:pt x="22" y="63"/>
                    <a:pt x="20" y="60"/>
                    <a:pt x="18" y="57"/>
                  </a:cubicBezTo>
                  <a:cubicBezTo>
                    <a:pt x="15" y="52"/>
                    <a:pt x="11" y="46"/>
                    <a:pt x="11" y="37"/>
                  </a:cubicBezTo>
                  <a:cubicBezTo>
                    <a:pt x="11" y="23"/>
                    <a:pt x="23" y="11"/>
                    <a:pt x="38" y="11"/>
                  </a:cubicBezTo>
                  <a:cubicBezTo>
                    <a:pt x="53" y="11"/>
                    <a:pt x="65" y="23"/>
                    <a:pt x="64" y="38"/>
                  </a:cubicBezTo>
                  <a:cubicBezTo>
                    <a:pt x="64" y="47"/>
                    <a:pt x="60" y="53"/>
                    <a:pt x="57" y="57"/>
                  </a:cubicBezTo>
                  <a:cubicBezTo>
                    <a:pt x="55" y="60"/>
                    <a:pt x="53" y="63"/>
                    <a:pt x="53" y="66"/>
                  </a:cubicBezTo>
                  <a:cubicBezTo>
                    <a:pt x="53" y="82"/>
                    <a:pt x="53" y="82"/>
                    <a:pt x="53" y="82"/>
                  </a:cubicBezTo>
                  <a:cubicBezTo>
                    <a:pt x="53" y="85"/>
                    <a:pt x="55" y="88"/>
                    <a:pt x="58" y="88"/>
                  </a:cubicBezTo>
                  <a:cubicBezTo>
                    <a:pt x="61" y="88"/>
                    <a:pt x="63" y="85"/>
                    <a:pt x="64" y="83"/>
                  </a:cubicBezTo>
                  <a:cubicBezTo>
                    <a:pt x="64" y="67"/>
                    <a:pt x="64" y="67"/>
                    <a:pt x="64" y="67"/>
                  </a:cubicBezTo>
                  <a:cubicBezTo>
                    <a:pt x="64" y="66"/>
                    <a:pt x="65" y="64"/>
                    <a:pt x="66" y="63"/>
                  </a:cubicBezTo>
                  <a:cubicBezTo>
                    <a:pt x="69" y="58"/>
                    <a:pt x="75" y="50"/>
                    <a:pt x="7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43"/>
            <p:cNvSpPr>
              <a:spLocks noEditPoints="1"/>
            </p:cNvSpPr>
            <p:nvPr/>
          </p:nvSpPr>
          <p:spPr bwMode="auto">
            <a:xfrm>
              <a:off x="4449763" y="2473325"/>
              <a:ext cx="139700" cy="257175"/>
            </a:xfrm>
            <a:custGeom>
              <a:avLst/>
              <a:gdLst>
                <a:gd name="T0" fmla="*/ 5 w 36"/>
                <a:gd name="T1" fmla="*/ 67 h 67"/>
                <a:gd name="T2" fmla="*/ 33 w 36"/>
                <a:gd name="T3" fmla="*/ 62 h 67"/>
                <a:gd name="T4" fmla="*/ 36 w 36"/>
                <a:gd name="T5" fmla="*/ 58 h 67"/>
                <a:gd name="T6" fmla="*/ 31 w 36"/>
                <a:gd name="T7" fmla="*/ 55 h 67"/>
                <a:gd name="T8" fmla="*/ 23 w 36"/>
                <a:gd name="T9" fmla="*/ 57 h 67"/>
                <a:gd name="T10" fmla="*/ 30 w 36"/>
                <a:gd name="T11" fmla="*/ 8 h 67"/>
                <a:gd name="T12" fmla="*/ 34 w 36"/>
                <a:gd name="T13" fmla="*/ 4 h 67"/>
                <a:gd name="T14" fmla="*/ 30 w 36"/>
                <a:gd name="T15" fmla="*/ 0 h 67"/>
                <a:gd name="T16" fmla="*/ 26 w 36"/>
                <a:gd name="T17" fmla="*/ 4 h 67"/>
                <a:gd name="T18" fmla="*/ 27 w 36"/>
                <a:gd name="T19" fmla="*/ 7 h 67"/>
                <a:gd name="T20" fmla="*/ 19 w 36"/>
                <a:gd name="T21" fmla="*/ 10 h 67"/>
                <a:gd name="T22" fmla="*/ 11 w 36"/>
                <a:gd name="T23" fmla="*/ 7 h 67"/>
                <a:gd name="T24" fmla="*/ 12 w 36"/>
                <a:gd name="T25" fmla="*/ 4 h 67"/>
                <a:gd name="T26" fmla="*/ 8 w 36"/>
                <a:gd name="T27" fmla="*/ 0 h 67"/>
                <a:gd name="T28" fmla="*/ 4 w 36"/>
                <a:gd name="T29" fmla="*/ 4 h 67"/>
                <a:gd name="T30" fmla="*/ 8 w 36"/>
                <a:gd name="T31" fmla="*/ 8 h 67"/>
                <a:gd name="T32" fmla="*/ 8 w 36"/>
                <a:gd name="T33" fmla="*/ 8 h 67"/>
                <a:gd name="T34" fmla="*/ 16 w 36"/>
                <a:gd name="T35" fmla="*/ 58 h 67"/>
                <a:gd name="T36" fmla="*/ 3 w 36"/>
                <a:gd name="T37" fmla="*/ 60 h 67"/>
                <a:gd name="T38" fmla="*/ 1 w 36"/>
                <a:gd name="T39" fmla="*/ 64 h 67"/>
                <a:gd name="T40" fmla="*/ 5 w 36"/>
                <a:gd name="T41" fmla="*/ 67 h 67"/>
                <a:gd name="T42" fmla="*/ 11 w 36"/>
                <a:gd name="T43" fmla="*/ 10 h 67"/>
                <a:gd name="T44" fmla="*/ 19 w 36"/>
                <a:gd name="T45" fmla="*/ 13 h 67"/>
                <a:gd name="T46" fmla="*/ 26 w 36"/>
                <a:gd name="T47" fmla="*/ 10 h 67"/>
                <a:gd name="T48" fmla="*/ 21 w 36"/>
                <a:gd name="T49" fmla="*/ 57 h 67"/>
                <a:gd name="T50" fmla="*/ 18 w 36"/>
                <a:gd name="T51" fmla="*/ 57 h 67"/>
                <a:gd name="T52" fmla="*/ 11 w 36"/>
                <a:gd name="T5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67">
                  <a:moveTo>
                    <a:pt x="5" y="67"/>
                  </a:moveTo>
                  <a:cubicBezTo>
                    <a:pt x="33" y="62"/>
                    <a:pt x="33" y="62"/>
                    <a:pt x="33" y="62"/>
                  </a:cubicBezTo>
                  <a:cubicBezTo>
                    <a:pt x="35" y="62"/>
                    <a:pt x="36" y="60"/>
                    <a:pt x="36" y="58"/>
                  </a:cubicBezTo>
                  <a:cubicBezTo>
                    <a:pt x="35" y="56"/>
                    <a:pt x="33" y="55"/>
                    <a:pt x="31" y="55"/>
                  </a:cubicBezTo>
                  <a:cubicBezTo>
                    <a:pt x="23" y="57"/>
                    <a:pt x="23" y="57"/>
                    <a:pt x="23" y="57"/>
                  </a:cubicBezTo>
                  <a:cubicBezTo>
                    <a:pt x="22" y="27"/>
                    <a:pt x="28" y="13"/>
                    <a:pt x="30" y="8"/>
                  </a:cubicBezTo>
                  <a:cubicBezTo>
                    <a:pt x="32" y="8"/>
                    <a:pt x="34" y="6"/>
                    <a:pt x="34" y="4"/>
                  </a:cubicBezTo>
                  <a:cubicBezTo>
                    <a:pt x="34" y="1"/>
                    <a:pt x="32" y="0"/>
                    <a:pt x="30" y="0"/>
                  </a:cubicBezTo>
                  <a:cubicBezTo>
                    <a:pt x="27" y="0"/>
                    <a:pt x="26" y="1"/>
                    <a:pt x="26" y="4"/>
                  </a:cubicBezTo>
                  <a:cubicBezTo>
                    <a:pt x="26" y="5"/>
                    <a:pt x="26" y="6"/>
                    <a:pt x="27" y="7"/>
                  </a:cubicBezTo>
                  <a:cubicBezTo>
                    <a:pt x="24" y="9"/>
                    <a:pt x="22" y="10"/>
                    <a:pt x="19" y="10"/>
                  </a:cubicBezTo>
                  <a:cubicBezTo>
                    <a:pt x="16" y="10"/>
                    <a:pt x="13" y="8"/>
                    <a:pt x="11" y="7"/>
                  </a:cubicBezTo>
                  <a:cubicBezTo>
                    <a:pt x="12" y="6"/>
                    <a:pt x="12" y="5"/>
                    <a:pt x="12" y="4"/>
                  </a:cubicBezTo>
                  <a:cubicBezTo>
                    <a:pt x="12" y="1"/>
                    <a:pt x="10" y="0"/>
                    <a:pt x="8" y="0"/>
                  </a:cubicBezTo>
                  <a:cubicBezTo>
                    <a:pt x="6" y="0"/>
                    <a:pt x="4" y="1"/>
                    <a:pt x="4" y="4"/>
                  </a:cubicBezTo>
                  <a:cubicBezTo>
                    <a:pt x="4" y="6"/>
                    <a:pt x="6" y="8"/>
                    <a:pt x="8" y="8"/>
                  </a:cubicBezTo>
                  <a:cubicBezTo>
                    <a:pt x="8" y="8"/>
                    <a:pt x="8" y="8"/>
                    <a:pt x="8" y="8"/>
                  </a:cubicBezTo>
                  <a:cubicBezTo>
                    <a:pt x="16" y="30"/>
                    <a:pt x="16" y="50"/>
                    <a:pt x="16" y="58"/>
                  </a:cubicBezTo>
                  <a:cubicBezTo>
                    <a:pt x="3" y="60"/>
                    <a:pt x="3" y="60"/>
                    <a:pt x="3" y="60"/>
                  </a:cubicBezTo>
                  <a:cubicBezTo>
                    <a:pt x="1" y="60"/>
                    <a:pt x="0" y="62"/>
                    <a:pt x="1" y="64"/>
                  </a:cubicBezTo>
                  <a:cubicBezTo>
                    <a:pt x="1" y="66"/>
                    <a:pt x="3" y="67"/>
                    <a:pt x="5" y="67"/>
                  </a:cubicBezTo>
                  <a:close/>
                  <a:moveTo>
                    <a:pt x="11" y="10"/>
                  </a:moveTo>
                  <a:cubicBezTo>
                    <a:pt x="13" y="11"/>
                    <a:pt x="16" y="13"/>
                    <a:pt x="19" y="13"/>
                  </a:cubicBezTo>
                  <a:cubicBezTo>
                    <a:pt x="22" y="13"/>
                    <a:pt x="24" y="12"/>
                    <a:pt x="26" y="10"/>
                  </a:cubicBezTo>
                  <a:cubicBezTo>
                    <a:pt x="24" y="17"/>
                    <a:pt x="20" y="32"/>
                    <a:pt x="21" y="57"/>
                  </a:cubicBezTo>
                  <a:cubicBezTo>
                    <a:pt x="18" y="57"/>
                    <a:pt x="18" y="57"/>
                    <a:pt x="18" y="57"/>
                  </a:cubicBezTo>
                  <a:cubicBezTo>
                    <a:pt x="19" y="50"/>
                    <a:pt x="18" y="31"/>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Freeform 44"/>
            <p:cNvSpPr/>
            <p:nvPr/>
          </p:nvSpPr>
          <p:spPr bwMode="auto">
            <a:xfrm>
              <a:off x="4449763" y="2722563"/>
              <a:ext cx="139700" cy="46038"/>
            </a:xfrm>
            <a:custGeom>
              <a:avLst/>
              <a:gdLst>
                <a:gd name="T0" fmla="*/ 31 w 36"/>
                <a:gd name="T1" fmla="*/ 0 h 12"/>
                <a:gd name="T2" fmla="*/ 3 w 36"/>
                <a:gd name="T3" fmla="*/ 5 h 12"/>
                <a:gd name="T4" fmla="*/ 1 w 36"/>
                <a:gd name="T5" fmla="*/ 9 h 12"/>
                <a:gd name="T6" fmla="*/ 5 w 36"/>
                <a:gd name="T7" fmla="*/ 12 h 12"/>
                <a:gd name="T8" fmla="*/ 33 w 36"/>
                <a:gd name="T9" fmla="*/ 7 h 12"/>
                <a:gd name="T10" fmla="*/ 36 w 36"/>
                <a:gd name="T11" fmla="*/ 3 h 12"/>
                <a:gd name="T12" fmla="*/ 31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1" y="0"/>
                  </a:moveTo>
                  <a:cubicBezTo>
                    <a:pt x="3" y="5"/>
                    <a:pt x="3" y="5"/>
                    <a:pt x="3" y="5"/>
                  </a:cubicBezTo>
                  <a:cubicBezTo>
                    <a:pt x="1" y="5"/>
                    <a:pt x="0" y="7"/>
                    <a:pt x="1" y="9"/>
                  </a:cubicBezTo>
                  <a:cubicBezTo>
                    <a:pt x="1" y="11"/>
                    <a:pt x="3" y="12"/>
                    <a:pt x="5" y="12"/>
                  </a:cubicBezTo>
                  <a:cubicBezTo>
                    <a:pt x="33" y="7"/>
                    <a:pt x="33" y="7"/>
                    <a:pt x="33" y="7"/>
                  </a:cubicBezTo>
                  <a:cubicBezTo>
                    <a:pt x="35" y="7"/>
                    <a:pt x="36" y="5"/>
                    <a:pt x="36" y="3"/>
                  </a:cubicBezTo>
                  <a:cubicBezTo>
                    <a:pt x="35" y="1"/>
                    <a:pt x="33"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 name="Freeform 45"/>
            <p:cNvSpPr/>
            <p:nvPr/>
          </p:nvSpPr>
          <p:spPr bwMode="auto">
            <a:xfrm>
              <a:off x="4476751" y="2763838"/>
              <a:ext cx="88900" cy="39688"/>
            </a:xfrm>
            <a:custGeom>
              <a:avLst/>
              <a:gdLst>
                <a:gd name="T0" fmla="*/ 18 w 23"/>
                <a:gd name="T1" fmla="*/ 0 h 10"/>
                <a:gd name="T2" fmla="*/ 3 w 23"/>
                <a:gd name="T3" fmla="*/ 3 h 10"/>
                <a:gd name="T4" fmla="*/ 0 w 23"/>
                <a:gd name="T5" fmla="*/ 7 h 10"/>
                <a:gd name="T6" fmla="*/ 5 w 23"/>
                <a:gd name="T7" fmla="*/ 10 h 10"/>
                <a:gd name="T8" fmla="*/ 20 w 23"/>
                <a:gd name="T9" fmla="*/ 7 h 10"/>
                <a:gd name="T10" fmla="*/ 23 w 23"/>
                <a:gd name="T11" fmla="*/ 3 h 10"/>
                <a:gd name="T12" fmla="*/ 18 w 2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18" y="0"/>
                  </a:moveTo>
                  <a:cubicBezTo>
                    <a:pt x="3" y="3"/>
                    <a:pt x="3" y="3"/>
                    <a:pt x="3" y="3"/>
                  </a:cubicBezTo>
                  <a:cubicBezTo>
                    <a:pt x="1" y="3"/>
                    <a:pt x="0" y="5"/>
                    <a:pt x="0" y="7"/>
                  </a:cubicBezTo>
                  <a:cubicBezTo>
                    <a:pt x="1" y="9"/>
                    <a:pt x="3" y="10"/>
                    <a:pt x="5" y="10"/>
                  </a:cubicBezTo>
                  <a:cubicBezTo>
                    <a:pt x="20" y="7"/>
                    <a:pt x="20" y="7"/>
                    <a:pt x="20" y="7"/>
                  </a:cubicBezTo>
                  <a:cubicBezTo>
                    <a:pt x="22" y="7"/>
                    <a:pt x="23" y="5"/>
                    <a:pt x="23" y="3"/>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4" name="组合 13"/>
          <p:cNvGrpSpPr/>
          <p:nvPr/>
        </p:nvGrpSpPr>
        <p:grpSpPr>
          <a:xfrm>
            <a:off x="4193190" y="4102645"/>
            <a:ext cx="622522" cy="495845"/>
            <a:chOff x="4491038" y="2214563"/>
            <a:chExt cx="546101" cy="434975"/>
          </a:xfrm>
          <a:gradFill>
            <a:gsLst>
              <a:gs pos="0">
                <a:srgbClr val="83190F"/>
              </a:gs>
              <a:gs pos="48000">
                <a:srgbClr val="DF2A1E"/>
              </a:gs>
              <a:gs pos="62000">
                <a:srgbClr val="DF2A1E"/>
              </a:gs>
              <a:gs pos="100000">
                <a:srgbClr val="83190F"/>
              </a:gs>
            </a:gsLst>
            <a:path path="circle">
              <a:fillToRect r="100000" b="100000"/>
            </a:path>
            <a:tileRect l="-100000" t="-100000"/>
          </a:gradFill>
        </p:grpSpPr>
        <p:sp>
          <p:nvSpPr>
            <p:cNvPr id="15" name="Freeform 57"/>
            <p:cNvSpPr/>
            <p:nvPr/>
          </p:nvSpPr>
          <p:spPr bwMode="auto">
            <a:xfrm>
              <a:off x="4491038" y="2214563"/>
              <a:ext cx="431800" cy="434975"/>
            </a:xfrm>
            <a:custGeom>
              <a:avLst/>
              <a:gdLst>
                <a:gd name="T0" fmla="*/ 106 w 113"/>
                <a:gd name="T1" fmla="*/ 60 h 113"/>
                <a:gd name="T2" fmla="*/ 106 w 113"/>
                <a:gd name="T3" fmla="*/ 60 h 113"/>
                <a:gd name="T4" fmla="*/ 113 w 113"/>
                <a:gd name="T5" fmla="*/ 60 h 113"/>
                <a:gd name="T6" fmla="*/ 113 w 113"/>
                <a:gd name="T7" fmla="*/ 57 h 113"/>
                <a:gd name="T8" fmla="*/ 56 w 113"/>
                <a:gd name="T9" fmla="*/ 0 h 113"/>
                <a:gd name="T10" fmla="*/ 0 w 113"/>
                <a:gd name="T11" fmla="*/ 57 h 113"/>
                <a:gd name="T12" fmla="*/ 56 w 113"/>
                <a:gd name="T13" fmla="*/ 113 h 113"/>
                <a:gd name="T14" fmla="*/ 87 w 113"/>
                <a:gd name="T15" fmla="*/ 104 h 113"/>
                <a:gd name="T16" fmla="*/ 74 w 113"/>
                <a:gd name="T17" fmla="*/ 104 h 113"/>
                <a:gd name="T18" fmla="*/ 56 w 113"/>
                <a:gd name="T19" fmla="*/ 107 h 113"/>
                <a:gd name="T20" fmla="*/ 6 w 113"/>
                <a:gd name="T21" fmla="*/ 57 h 113"/>
                <a:gd name="T22" fmla="*/ 56 w 113"/>
                <a:gd name="T23" fmla="*/ 7 h 113"/>
                <a:gd name="T24" fmla="*/ 106 w 113"/>
                <a:gd name="T25" fmla="*/ 57 h 113"/>
                <a:gd name="T26" fmla="*/ 106 w 113"/>
                <a:gd name="T27"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3">
                  <a:moveTo>
                    <a:pt x="106" y="60"/>
                  </a:moveTo>
                  <a:cubicBezTo>
                    <a:pt x="106" y="60"/>
                    <a:pt x="106" y="60"/>
                    <a:pt x="106" y="60"/>
                  </a:cubicBezTo>
                  <a:cubicBezTo>
                    <a:pt x="113" y="60"/>
                    <a:pt x="113" y="60"/>
                    <a:pt x="113" y="60"/>
                  </a:cubicBezTo>
                  <a:cubicBezTo>
                    <a:pt x="113" y="59"/>
                    <a:pt x="113" y="58"/>
                    <a:pt x="113" y="57"/>
                  </a:cubicBezTo>
                  <a:cubicBezTo>
                    <a:pt x="113" y="26"/>
                    <a:pt x="87" y="0"/>
                    <a:pt x="56" y="0"/>
                  </a:cubicBezTo>
                  <a:cubicBezTo>
                    <a:pt x="25" y="0"/>
                    <a:pt x="0" y="26"/>
                    <a:pt x="0" y="57"/>
                  </a:cubicBezTo>
                  <a:cubicBezTo>
                    <a:pt x="0" y="88"/>
                    <a:pt x="25" y="113"/>
                    <a:pt x="56" y="113"/>
                  </a:cubicBezTo>
                  <a:cubicBezTo>
                    <a:pt x="68" y="113"/>
                    <a:pt x="78" y="110"/>
                    <a:pt x="87" y="104"/>
                  </a:cubicBezTo>
                  <a:cubicBezTo>
                    <a:pt x="74" y="104"/>
                    <a:pt x="74" y="104"/>
                    <a:pt x="74" y="104"/>
                  </a:cubicBezTo>
                  <a:cubicBezTo>
                    <a:pt x="68" y="106"/>
                    <a:pt x="62" y="107"/>
                    <a:pt x="56" y="107"/>
                  </a:cubicBezTo>
                  <a:cubicBezTo>
                    <a:pt x="28" y="107"/>
                    <a:pt x="6" y="85"/>
                    <a:pt x="6" y="57"/>
                  </a:cubicBezTo>
                  <a:cubicBezTo>
                    <a:pt x="6" y="29"/>
                    <a:pt x="28" y="7"/>
                    <a:pt x="56" y="7"/>
                  </a:cubicBezTo>
                  <a:cubicBezTo>
                    <a:pt x="84" y="7"/>
                    <a:pt x="106" y="29"/>
                    <a:pt x="106" y="57"/>
                  </a:cubicBezTo>
                  <a:cubicBezTo>
                    <a:pt x="106" y="58"/>
                    <a:pt x="106" y="59"/>
                    <a:pt x="106" y="6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Freeform 58"/>
            <p:cNvSpPr/>
            <p:nvPr/>
          </p:nvSpPr>
          <p:spPr bwMode="auto">
            <a:xfrm>
              <a:off x="4632326" y="2257426"/>
              <a:ext cx="87313" cy="249238"/>
            </a:xfrm>
            <a:custGeom>
              <a:avLst/>
              <a:gdLst>
                <a:gd name="T0" fmla="*/ 19 w 23"/>
                <a:gd name="T1" fmla="*/ 0 h 65"/>
                <a:gd name="T2" fmla="*/ 15 w 23"/>
                <a:gd name="T3" fmla="*/ 4 h 65"/>
                <a:gd name="T4" fmla="*/ 15 w 23"/>
                <a:gd name="T5" fmla="*/ 44 h 65"/>
                <a:gd name="T6" fmla="*/ 1 w 23"/>
                <a:gd name="T7" fmla="*/ 58 h 65"/>
                <a:gd name="T8" fmla="*/ 1 w 23"/>
                <a:gd name="T9" fmla="*/ 64 h 65"/>
                <a:gd name="T10" fmla="*/ 7 w 23"/>
                <a:gd name="T11" fmla="*/ 64 h 65"/>
                <a:gd name="T12" fmla="*/ 22 w 23"/>
                <a:gd name="T13" fmla="*/ 48 h 65"/>
                <a:gd name="T14" fmla="*/ 23 w 23"/>
                <a:gd name="T15" fmla="*/ 45 h 65"/>
                <a:gd name="T16" fmla="*/ 23 w 23"/>
                <a:gd name="T17" fmla="*/ 4 h 65"/>
                <a:gd name="T18" fmla="*/ 19 w 23"/>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5">
                  <a:moveTo>
                    <a:pt x="19" y="0"/>
                  </a:moveTo>
                  <a:cubicBezTo>
                    <a:pt x="17" y="0"/>
                    <a:pt x="15" y="2"/>
                    <a:pt x="15" y="4"/>
                  </a:cubicBezTo>
                  <a:cubicBezTo>
                    <a:pt x="15" y="44"/>
                    <a:pt x="15" y="44"/>
                    <a:pt x="15" y="44"/>
                  </a:cubicBezTo>
                  <a:cubicBezTo>
                    <a:pt x="1" y="58"/>
                    <a:pt x="1" y="58"/>
                    <a:pt x="1" y="58"/>
                  </a:cubicBezTo>
                  <a:cubicBezTo>
                    <a:pt x="0" y="60"/>
                    <a:pt x="0" y="62"/>
                    <a:pt x="1" y="64"/>
                  </a:cubicBezTo>
                  <a:cubicBezTo>
                    <a:pt x="3" y="65"/>
                    <a:pt x="5" y="65"/>
                    <a:pt x="7" y="64"/>
                  </a:cubicBezTo>
                  <a:cubicBezTo>
                    <a:pt x="22" y="48"/>
                    <a:pt x="22" y="48"/>
                    <a:pt x="22" y="48"/>
                  </a:cubicBezTo>
                  <a:cubicBezTo>
                    <a:pt x="23" y="48"/>
                    <a:pt x="23" y="46"/>
                    <a:pt x="23" y="45"/>
                  </a:cubicBezTo>
                  <a:cubicBezTo>
                    <a:pt x="23" y="4"/>
                    <a:pt x="23" y="4"/>
                    <a:pt x="23" y="4"/>
                  </a:cubicBezTo>
                  <a:cubicBezTo>
                    <a:pt x="23" y="2"/>
                    <a:pt x="21" y="0"/>
                    <a:pt x="19" y="0"/>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 name="Oval 59"/>
            <p:cNvSpPr>
              <a:spLocks noChangeArrowheads="1"/>
            </p:cNvSpPr>
            <p:nvPr/>
          </p:nvSpPr>
          <p:spPr bwMode="auto">
            <a:xfrm>
              <a:off x="4692651" y="2571751"/>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 name="Oval 60"/>
            <p:cNvSpPr>
              <a:spLocks noChangeArrowheads="1"/>
            </p:cNvSpPr>
            <p:nvPr/>
          </p:nvSpPr>
          <p:spPr bwMode="auto">
            <a:xfrm>
              <a:off x="4540251"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Oval 61"/>
            <p:cNvSpPr>
              <a:spLocks noChangeArrowheads="1"/>
            </p:cNvSpPr>
            <p:nvPr/>
          </p:nvSpPr>
          <p:spPr bwMode="auto">
            <a:xfrm>
              <a:off x="4841876" y="2417763"/>
              <a:ext cx="26988" cy="26988"/>
            </a:xfrm>
            <a:prstGeom prst="ellipse">
              <a:avLst/>
            </a:pr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Freeform 62"/>
            <p:cNvSpPr/>
            <p:nvPr/>
          </p:nvSpPr>
          <p:spPr bwMode="auto">
            <a:xfrm>
              <a:off x="4743451" y="2460626"/>
              <a:ext cx="92075" cy="134938"/>
            </a:xfrm>
            <a:custGeom>
              <a:avLst/>
              <a:gdLst>
                <a:gd name="T0" fmla="*/ 11 w 24"/>
                <a:gd name="T1" fmla="*/ 22 h 35"/>
                <a:gd name="T2" fmla="*/ 17 w 24"/>
                <a:gd name="T3" fmla="*/ 19 h 35"/>
                <a:gd name="T4" fmla="*/ 24 w 24"/>
                <a:gd name="T5" fmla="*/ 9 h 35"/>
                <a:gd name="T6" fmla="*/ 12 w 24"/>
                <a:gd name="T7" fmla="*/ 0 h 35"/>
                <a:gd name="T8" fmla="*/ 2 w 24"/>
                <a:gd name="T9" fmla="*/ 2 h 35"/>
                <a:gd name="T10" fmla="*/ 2 w 24"/>
                <a:gd name="T11" fmla="*/ 5 h 35"/>
                <a:gd name="T12" fmla="*/ 4 w 24"/>
                <a:gd name="T13" fmla="*/ 8 h 35"/>
                <a:gd name="T14" fmla="*/ 12 w 24"/>
                <a:gd name="T15" fmla="*/ 5 h 35"/>
                <a:gd name="T16" fmla="*/ 17 w 24"/>
                <a:gd name="T17" fmla="*/ 9 h 35"/>
                <a:gd name="T18" fmla="*/ 14 w 24"/>
                <a:gd name="T19" fmla="*/ 14 h 35"/>
                <a:gd name="T20" fmla="*/ 7 w 24"/>
                <a:gd name="T21" fmla="*/ 17 h 35"/>
                <a:gd name="T22" fmla="*/ 0 w 24"/>
                <a:gd name="T23" fmla="*/ 29 h 35"/>
                <a:gd name="T24" fmla="*/ 0 w 24"/>
                <a:gd name="T25" fmla="*/ 35 h 35"/>
                <a:gd name="T26" fmla="*/ 23 w 24"/>
                <a:gd name="T27" fmla="*/ 35 h 35"/>
                <a:gd name="T28" fmla="*/ 23 w 24"/>
                <a:gd name="T29" fmla="*/ 32 h 35"/>
                <a:gd name="T30" fmla="*/ 23 w 24"/>
                <a:gd name="T31" fmla="*/ 29 h 35"/>
                <a:gd name="T32" fmla="*/ 7 w 24"/>
                <a:gd name="T33" fmla="*/ 29 h 35"/>
                <a:gd name="T34" fmla="*/ 7 w 24"/>
                <a:gd name="T35" fmla="*/ 29 h 35"/>
                <a:gd name="T36" fmla="*/ 11 w 24"/>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11" y="22"/>
                  </a:moveTo>
                  <a:cubicBezTo>
                    <a:pt x="17" y="19"/>
                    <a:pt x="17" y="19"/>
                    <a:pt x="17" y="19"/>
                  </a:cubicBezTo>
                  <a:cubicBezTo>
                    <a:pt x="23" y="17"/>
                    <a:pt x="24" y="13"/>
                    <a:pt x="24" y="9"/>
                  </a:cubicBezTo>
                  <a:cubicBezTo>
                    <a:pt x="24" y="3"/>
                    <a:pt x="18" y="0"/>
                    <a:pt x="12" y="0"/>
                  </a:cubicBezTo>
                  <a:cubicBezTo>
                    <a:pt x="8" y="0"/>
                    <a:pt x="4" y="1"/>
                    <a:pt x="2" y="2"/>
                  </a:cubicBezTo>
                  <a:cubicBezTo>
                    <a:pt x="1" y="3"/>
                    <a:pt x="2" y="4"/>
                    <a:pt x="2" y="5"/>
                  </a:cubicBezTo>
                  <a:cubicBezTo>
                    <a:pt x="3" y="7"/>
                    <a:pt x="3" y="8"/>
                    <a:pt x="4" y="8"/>
                  </a:cubicBezTo>
                  <a:cubicBezTo>
                    <a:pt x="6" y="7"/>
                    <a:pt x="10" y="5"/>
                    <a:pt x="12" y="5"/>
                  </a:cubicBezTo>
                  <a:cubicBezTo>
                    <a:pt x="16" y="5"/>
                    <a:pt x="17" y="7"/>
                    <a:pt x="17" y="9"/>
                  </a:cubicBezTo>
                  <a:cubicBezTo>
                    <a:pt x="18" y="11"/>
                    <a:pt x="17" y="13"/>
                    <a:pt x="14" y="14"/>
                  </a:cubicBezTo>
                  <a:cubicBezTo>
                    <a:pt x="7" y="17"/>
                    <a:pt x="7" y="17"/>
                    <a:pt x="7" y="17"/>
                  </a:cubicBezTo>
                  <a:cubicBezTo>
                    <a:pt x="2" y="20"/>
                    <a:pt x="0" y="25"/>
                    <a:pt x="0" y="29"/>
                  </a:cubicBezTo>
                  <a:cubicBezTo>
                    <a:pt x="0" y="35"/>
                    <a:pt x="0" y="35"/>
                    <a:pt x="0" y="35"/>
                  </a:cubicBezTo>
                  <a:cubicBezTo>
                    <a:pt x="23" y="35"/>
                    <a:pt x="23" y="35"/>
                    <a:pt x="23" y="35"/>
                  </a:cubicBezTo>
                  <a:cubicBezTo>
                    <a:pt x="23" y="35"/>
                    <a:pt x="23" y="33"/>
                    <a:pt x="23" y="32"/>
                  </a:cubicBezTo>
                  <a:cubicBezTo>
                    <a:pt x="23" y="31"/>
                    <a:pt x="23" y="29"/>
                    <a:pt x="23" y="29"/>
                  </a:cubicBezTo>
                  <a:cubicBezTo>
                    <a:pt x="7" y="29"/>
                    <a:pt x="7" y="29"/>
                    <a:pt x="7" y="29"/>
                  </a:cubicBezTo>
                  <a:cubicBezTo>
                    <a:pt x="7" y="29"/>
                    <a:pt x="7" y="29"/>
                    <a:pt x="7" y="29"/>
                  </a:cubicBezTo>
                  <a:cubicBezTo>
                    <a:pt x="7" y="25"/>
                    <a:pt x="10" y="23"/>
                    <a:pt x="11" y="22"/>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Freeform 63"/>
            <p:cNvSpPr>
              <a:spLocks noEditPoints="1"/>
            </p:cNvSpPr>
            <p:nvPr/>
          </p:nvSpPr>
          <p:spPr bwMode="auto">
            <a:xfrm>
              <a:off x="4838701" y="2460626"/>
              <a:ext cx="92075" cy="134938"/>
            </a:xfrm>
            <a:custGeom>
              <a:avLst/>
              <a:gdLst>
                <a:gd name="T0" fmla="*/ 24 w 24"/>
                <a:gd name="T1" fmla="*/ 23 h 35"/>
                <a:gd name="T2" fmla="*/ 22 w 24"/>
                <a:gd name="T3" fmla="*/ 23 h 35"/>
                <a:gd name="T4" fmla="*/ 22 w 24"/>
                <a:gd name="T5" fmla="*/ 1 h 35"/>
                <a:gd name="T6" fmla="*/ 18 w 24"/>
                <a:gd name="T7" fmla="*/ 0 h 35"/>
                <a:gd name="T8" fmla="*/ 15 w 24"/>
                <a:gd name="T9" fmla="*/ 1 h 35"/>
                <a:gd name="T10" fmla="*/ 0 w 24"/>
                <a:gd name="T11" fmla="*/ 23 h 35"/>
                <a:gd name="T12" fmla="*/ 0 w 24"/>
                <a:gd name="T13" fmla="*/ 28 h 35"/>
                <a:gd name="T14" fmla="*/ 15 w 24"/>
                <a:gd name="T15" fmla="*/ 28 h 35"/>
                <a:gd name="T16" fmla="*/ 15 w 24"/>
                <a:gd name="T17" fmla="*/ 34 h 35"/>
                <a:gd name="T18" fmla="*/ 18 w 24"/>
                <a:gd name="T19" fmla="*/ 35 h 35"/>
                <a:gd name="T20" fmla="*/ 22 w 24"/>
                <a:gd name="T21" fmla="*/ 34 h 35"/>
                <a:gd name="T22" fmla="*/ 22 w 24"/>
                <a:gd name="T23" fmla="*/ 28 h 35"/>
                <a:gd name="T24" fmla="*/ 24 w 24"/>
                <a:gd name="T25" fmla="*/ 28 h 35"/>
                <a:gd name="T26" fmla="*/ 24 w 24"/>
                <a:gd name="T27" fmla="*/ 25 h 35"/>
                <a:gd name="T28" fmla="*/ 24 w 24"/>
                <a:gd name="T29" fmla="*/ 23 h 35"/>
                <a:gd name="T30" fmla="*/ 15 w 24"/>
                <a:gd name="T31" fmla="*/ 23 h 35"/>
                <a:gd name="T32" fmla="*/ 7 w 24"/>
                <a:gd name="T33" fmla="*/ 23 h 35"/>
                <a:gd name="T34" fmla="*/ 15 w 24"/>
                <a:gd name="T35" fmla="*/ 10 h 35"/>
                <a:gd name="T36" fmla="*/ 15 w 24"/>
                <a:gd name="T3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24" y="23"/>
                  </a:moveTo>
                  <a:cubicBezTo>
                    <a:pt x="22" y="23"/>
                    <a:pt x="22" y="23"/>
                    <a:pt x="22" y="23"/>
                  </a:cubicBezTo>
                  <a:cubicBezTo>
                    <a:pt x="22" y="1"/>
                    <a:pt x="22" y="1"/>
                    <a:pt x="22" y="1"/>
                  </a:cubicBezTo>
                  <a:cubicBezTo>
                    <a:pt x="22" y="0"/>
                    <a:pt x="20" y="0"/>
                    <a:pt x="18" y="0"/>
                  </a:cubicBezTo>
                  <a:cubicBezTo>
                    <a:pt x="17" y="0"/>
                    <a:pt x="15" y="0"/>
                    <a:pt x="15" y="1"/>
                  </a:cubicBezTo>
                  <a:cubicBezTo>
                    <a:pt x="0" y="23"/>
                    <a:pt x="0" y="23"/>
                    <a:pt x="0" y="23"/>
                  </a:cubicBezTo>
                  <a:cubicBezTo>
                    <a:pt x="0" y="28"/>
                    <a:pt x="0" y="28"/>
                    <a:pt x="0" y="28"/>
                  </a:cubicBezTo>
                  <a:cubicBezTo>
                    <a:pt x="15" y="28"/>
                    <a:pt x="15" y="28"/>
                    <a:pt x="15" y="28"/>
                  </a:cubicBezTo>
                  <a:cubicBezTo>
                    <a:pt x="15" y="34"/>
                    <a:pt x="15" y="34"/>
                    <a:pt x="15" y="34"/>
                  </a:cubicBezTo>
                  <a:cubicBezTo>
                    <a:pt x="15" y="35"/>
                    <a:pt x="17" y="35"/>
                    <a:pt x="18" y="35"/>
                  </a:cubicBezTo>
                  <a:cubicBezTo>
                    <a:pt x="20" y="35"/>
                    <a:pt x="22" y="35"/>
                    <a:pt x="22" y="34"/>
                  </a:cubicBezTo>
                  <a:cubicBezTo>
                    <a:pt x="22" y="28"/>
                    <a:pt x="22" y="28"/>
                    <a:pt x="22" y="28"/>
                  </a:cubicBezTo>
                  <a:cubicBezTo>
                    <a:pt x="24" y="28"/>
                    <a:pt x="24" y="28"/>
                    <a:pt x="24" y="28"/>
                  </a:cubicBezTo>
                  <a:cubicBezTo>
                    <a:pt x="24" y="28"/>
                    <a:pt x="24" y="27"/>
                    <a:pt x="24" y="25"/>
                  </a:cubicBezTo>
                  <a:cubicBezTo>
                    <a:pt x="24" y="24"/>
                    <a:pt x="24" y="23"/>
                    <a:pt x="24" y="23"/>
                  </a:cubicBezTo>
                  <a:close/>
                  <a:moveTo>
                    <a:pt x="15" y="23"/>
                  </a:moveTo>
                  <a:cubicBezTo>
                    <a:pt x="7" y="23"/>
                    <a:pt x="7" y="23"/>
                    <a:pt x="7" y="23"/>
                  </a:cubicBezTo>
                  <a:cubicBezTo>
                    <a:pt x="15" y="10"/>
                    <a:pt x="15" y="10"/>
                    <a:pt x="15" y="10"/>
                  </a:cubicBezTo>
                  <a:lnTo>
                    <a:pt x="15" y="23"/>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64"/>
            <p:cNvSpPr/>
            <p:nvPr/>
          </p:nvSpPr>
          <p:spPr bwMode="auto">
            <a:xfrm>
              <a:off x="4953001" y="2460626"/>
              <a:ext cx="84138" cy="134938"/>
            </a:xfrm>
            <a:custGeom>
              <a:avLst/>
              <a:gdLst>
                <a:gd name="T0" fmla="*/ 13 w 22"/>
                <a:gd name="T1" fmla="*/ 9 h 35"/>
                <a:gd name="T2" fmla="*/ 6 w 22"/>
                <a:gd name="T3" fmla="*/ 12 h 35"/>
                <a:gd name="T4" fmla="*/ 6 w 22"/>
                <a:gd name="T5" fmla="*/ 1 h 35"/>
                <a:gd name="T6" fmla="*/ 3 w 22"/>
                <a:gd name="T7" fmla="*/ 0 h 35"/>
                <a:gd name="T8" fmla="*/ 0 w 22"/>
                <a:gd name="T9" fmla="*/ 1 h 35"/>
                <a:gd name="T10" fmla="*/ 0 w 22"/>
                <a:gd name="T11" fmla="*/ 34 h 35"/>
                <a:gd name="T12" fmla="*/ 3 w 22"/>
                <a:gd name="T13" fmla="*/ 35 h 35"/>
                <a:gd name="T14" fmla="*/ 6 w 22"/>
                <a:gd name="T15" fmla="*/ 34 h 35"/>
                <a:gd name="T16" fmla="*/ 6 w 22"/>
                <a:gd name="T17" fmla="*/ 20 h 35"/>
                <a:gd name="T18" fmla="*/ 12 w 22"/>
                <a:gd name="T19" fmla="*/ 15 h 35"/>
                <a:gd name="T20" fmla="*/ 16 w 22"/>
                <a:gd name="T21" fmla="*/ 18 h 35"/>
                <a:gd name="T22" fmla="*/ 16 w 22"/>
                <a:gd name="T23" fmla="*/ 34 h 35"/>
                <a:gd name="T24" fmla="*/ 19 w 22"/>
                <a:gd name="T25" fmla="*/ 35 h 35"/>
                <a:gd name="T26" fmla="*/ 22 w 22"/>
                <a:gd name="T27" fmla="*/ 34 h 35"/>
                <a:gd name="T28" fmla="*/ 22 w 22"/>
                <a:gd name="T29" fmla="*/ 17 h 35"/>
                <a:gd name="T30" fmla="*/ 13 w 22"/>
                <a:gd name="T31"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5">
                  <a:moveTo>
                    <a:pt x="13" y="9"/>
                  </a:moveTo>
                  <a:cubicBezTo>
                    <a:pt x="8" y="9"/>
                    <a:pt x="6" y="12"/>
                    <a:pt x="6" y="12"/>
                  </a:cubicBezTo>
                  <a:cubicBezTo>
                    <a:pt x="6" y="1"/>
                    <a:pt x="6" y="1"/>
                    <a:pt x="6" y="1"/>
                  </a:cubicBezTo>
                  <a:cubicBezTo>
                    <a:pt x="6" y="0"/>
                    <a:pt x="4" y="0"/>
                    <a:pt x="3" y="0"/>
                  </a:cubicBezTo>
                  <a:cubicBezTo>
                    <a:pt x="2" y="0"/>
                    <a:pt x="0" y="0"/>
                    <a:pt x="0" y="1"/>
                  </a:cubicBezTo>
                  <a:cubicBezTo>
                    <a:pt x="0" y="34"/>
                    <a:pt x="0" y="34"/>
                    <a:pt x="0" y="34"/>
                  </a:cubicBezTo>
                  <a:cubicBezTo>
                    <a:pt x="0" y="35"/>
                    <a:pt x="2" y="35"/>
                    <a:pt x="3" y="35"/>
                  </a:cubicBezTo>
                  <a:cubicBezTo>
                    <a:pt x="4" y="35"/>
                    <a:pt x="6" y="35"/>
                    <a:pt x="6" y="34"/>
                  </a:cubicBezTo>
                  <a:cubicBezTo>
                    <a:pt x="6" y="20"/>
                    <a:pt x="6" y="20"/>
                    <a:pt x="6" y="20"/>
                  </a:cubicBezTo>
                  <a:cubicBezTo>
                    <a:pt x="8" y="17"/>
                    <a:pt x="9" y="15"/>
                    <a:pt x="12" y="15"/>
                  </a:cubicBezTo>
                  <a:cubicBezTo>
                    <a:pt x="15" y="15"/>
                    <a:pt x="16" y="17"/>
                    <a:pt x="16" y="18"/>
                  </a:cubicBezTo>
                  <a:cubicBezTo>
                    <a:pt x="16" y="34"/>
                    <a:pt x="16" y="34"/>
                    <a:pt x="16" y="34"/>
                  </a:cubicBezTo>
                  <a:cubicBezTo>
                    <a:pt x="16" y="35"/>
                    <a:pt x="18" y="35"/>
                    <a:pt x="19" y="35"/>
                  </a:cubicBezTo>
                  <a:cubicBezTo>
                    <a:pt x="20" y="35"/>
                    <a:pt x="22" y="35"/>
                    <a:pt x="22" y="34"/>
                  </a:cubicBezTo>
                  <a:cubicBezTo>
                    <a:pt x="22" y="17"/>
                    <a:pt x="22" y="17"/>
                    <a:pt x="22" y="17"/>
                  </a:cubicBezTo>
                  <a:cubicBezTo>
                    <a:pt x="22" y="12"/>
                    <a:pt x="18" y="9"/>
                    <a:pt x="13" y="9"/>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34824" name="Freeform 68"/>
          <p:cNvSpPr/>
          <p:nvPr/>
        </p:nvSpPr>
        <p:spPr>
          <a:xfrm>
            <a:off x="5932488" y="3821748"/>
            <a:ext cx="244475" cy="441325"/>
          </a:xfrm>
          <a:custGeom>
            <a:avLst/>
            <a:gdLst/>
            <a:ahLst/>
            <a:cxnLst>
              <a:cxn ang="0">
                <a:pos x="94027" y="440346"/>
              </a:cxn>
              <a:cxn ang="0">
                <a:pos x="94027" y="388972"/>
              </a:cxn>
              <a:cxn ang="0">
                <a:pos x="0" y="363285"/>
              </a:cxn>
              <a:cxn ang="0">
                <a:pos x="15044" y="300903"/>
              </a:cxn>
              <a:cxn ang="0">
                <a:pos x="109071" y="326590"/>
              </a:cxn>
              <a:cxn ang="0">
                <a:pos x="161726" y="293564"/>
              </a:cxn>
              <a:cxn ang="0">
                <a:pos x="101549" y="245860"/>
              </a:cxn>
              <a:cxn ang="0">
                <a:pos x="3761" y="146782"/>
              </a:cxn>
              <a:cxn ang="0">
                <a:pos x="97788" y="51374"/>
              </a:cxn>
              <a:cxn ang="0">
                <a:pos x="97788" y="0"/>
              </a:cxn>
              <a:cxn ang="0">
                <a:pos x="150442" y="0"/>
              </a:cxn>
              <a:cxn ang="0">
                <a:pos x="150442" y="47704"/>
              </a:cxn>
              <a:cxn ang="0">
                <a:pos x="233186" y="66052"/>
              </a:cxn>
              <a:cxn ang="0">
                <a:pos x="214381" y="124765"/>
              </a:cxn>
              <a:cxn ang="0">
                <a:pos x="135398" y="106417"/>
              </a:cxn>
              <a:cxn ang="0">
                <a:pos x="86504" y="139443"/>
              </a:cxn>
              <a:cxn ang="0">
                <a:pos x="154204" y="183478"/>
              </a:cxn>
              <a:cxn ang="0">
                <a:pos x="244469" y="286225"/>
              </a:cxn>
              <a:cxn ang="0">
                <a:pos x="146681" y="385303"/>
              </a:cxn>
              <a:cxn ang="0">
                <a:pos x="146681" y="440346"/>
              </a:cxn>
              <a:cxn ang="0">
                <a:pos x="94027" y="440346"/>
              </a:cxn>
            </a:cxnLst>
            <a:rect l="0" t="0" r="0" b="0"/>
            <a:pathLst>
              <a:path w="65" h="120">
                <a:moveTo>
                  <a:pt x="25" y="120"/>
                </a:moveTo>
                <a:cubicBezTo>
                  <a:pt x="25" y="106"/>
                  <a:pt x="25" y="106"/>
                  <a:pt x="25" y="106"/>
                </a:cubicBezTo>
                <a:cubicBezTo>
                  <a:pt x="15" y="105"/>
                  <a:pt x="6" y="103"/>
                  <a:pt x="0" y="99"/>
                </a:cubicBezTo>
                <a:cubicBezTo>
                  <a:pt x="4" y="82"/>
                  <a:pt x="4" y="82"/>
                  <a:pt x="4" y="82"/>
                </a:cubicBezTo>
                <a:cubicBezTo>
                  <a:pt x="11" y="86"/>
                  <a:pt x="19" y="89"/>
                  <a:pt x="29" y="89"/>
                </a:cubicBezTo>
                <a:cubicBezTo>
                  <a:pt x="37" y="89"/>
                  <a:pt x="43" y="85"/>
                  <a:pt x="43" y="80"/>
                </a:cubicBezTo>
                <a:cubicBezTo>
                  <a:pt x="43" y="74"/>
                  <a:pt x="38" y="71"/>
                  <a:pt x="27" y="67"/>
                </a:cubicBezTo>
                <a:cubicBezTo>
                  <a:pt x="12" y="62"/>
                  <a:pt x="1" y="54"/>
                  <a:pt x="1" y="40"/>
                </a:cubicBezTo>
                <a:cubicBezTo>
                  <a:pt x="1" y="27"/>
                  <a:pt x="10" y="17"/>
                  <a:pt x="26" y="14"/>
                </a:cubicBezTo>
                <a:cubicBezTo>
                  <a:pt x="26" y="0"/>
                  <a:pt x="26" y="0"/>
                  <a:pt x="26" y="0"/>
                </a:cubicBezTo>
                <a:cubicBezTo>
                  <a:pt x="40" y="0"/>
                  <a:pt x="40" y="0"/>
                  <a:pt x="40" y="0"/>
                </a:cubicBezTo>
                <a:cubicBezTo>
                  <a:pt x="40" y="13"/>
                  <a:pt x="40" y="13"/>
                  <a:pt x="40" y="13"/>
                </a:cubicBezTo>
                <a:cubicBezTo>
                  <a:pt x="50" y="13"/>
                  <a:pt x="56" y="15"/>
                  <a:pt x="62" y="18"/>
                </a:cubicBezTo>
                <a:cubicBezTo>
                  <a:pt x="57" y="34"/>
                  <a:pt x="57" y="34"/>
                  <a:pt x="57" y="34"/>
                </a:cubicBezTo>
                <a:cubicBezTo>
                  <a:pt x="53" y="33"/>
                  <a:pt x="47" y="29"/>
                  <a:pt x="36" y="29"/>
                </a:cubicBezTo>
                <a:cubicBezTo>
                  <a:pt x="26" y="29"/>
                  <a:pt x="23" y="33"/>
                  <a:pt x="23" y="38"/>
                </a:cubicBezTo>
                <a:cubicBezTo>
                  <a:pt x="23" y="42"/>
                  <a:pt x="28" y="46"/>
                  <a:pt x="41" y="50"/>
                </a:cubicBezTo>
                <a:cubicBezTo>
                  <a:pt x="59" y="56"/>
                  <a:pt x="65" y="64"/>
                  <a:pt x="65" y="78"/>
                </a:cubicBezTo>
                <a:cubicBezTo>
                  <a:pt x="65" y="91"/>
                  <a:pt x="56" y="102"/>
                  <a:pt x="39" y="105"/>
                </a:cubicBezTo>
                <a:cubicBezTo>
                  <a:pt x="39" y="120"/>
                  <a:pt x="39" y="120"/>
                  <a:pt x="39" y="120"/>
                </a:cubicBezTo>
                <a:lnTo>
                  <a:pt x="25" y="120"/>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sp>
        <p:nvSpPr>
          <p:cNvPr id="34825" name="Freeform 72"/>
          <p:cNvSpPr>
            <a:spLocks noEditPoints="1"/>
          </p:cNvSpPr>
          <p:nvPr/>
        </p:nvSpPr>
        <p:spPr>
          <a:xfrm>
            <a:off x="7421563" y="3486785"/>
            <a:ext cx="496887" cy="496888"/>
          </a:xfrm>
          <a:custGeom>
            <a:avLst/>
            <a:gdLst/>
            <a:ahLst/>
            <a:cxnLst>
              <a:cxn ang="0">
                <a:pos x="438284" y="295473"/>
              </a:cxn>
              <a:cxn ang="0">
                <a:pos x="443209" y="221605"/>
              </a:cxn>
              <a:cxn ang="0">
                <a:pos x="497379" y="192057"/>
              </a:cxn>
              <a:cxn ang="0">
                <a:pos x="467832" y="132963"/>
              </a:cxn>
              <a:cxn ang="0">
                <a:pos x="418586" y="147736"/>
              </a:cxn>
              <a:cxn ang="0">
                <a:pos x="389039" y="44321"/>
              </a:cxn>
              <a:cxn ang="0">
                <a:pos x="384114" y="34472"/>
              </a:cxn>
              <a:cxn ang="0">
                <a:pos x="329944" y="9849"/>
              </a:cxn>
              <a:cxn ang="0">
                <a:pos x="295473" y="59095"/>
              </a:cxn>
              <a:cxn ang="0">
                <a:pos x="221605" y="54170"/>
              </a:cxn>
              <a:cxn ang="0">
                <a:pos x="201906" y="4925"/>
              </a:cxn>
              <a:cxn ang="0">
                <a:pos x="192057" y="0"/>
              </a:cxn>
              <a:cxn ang="0">
                <a:pos x="132963" y="34472"/>
              </a:cxn>
              <a:cxn ang="0">
                <a:pos x="93566" y="132963"/>
              </a:cxn>
              <a:cxn ang="0">
                <a:pos x="44321" y="108340"/>
              </a:cxn>
              <a:cxn ang="0">
                <a:pos x="9849" y="167435"/>
              </a:cxn>
              <a:cxn ang="0">
                <a:pos x="14774" y="182208"/>
              </a:cxn>
              <a:cxn ang="0">
                <a:pos x="54170" y="241303"/>
              </a:cxn>
              <a:cxn ang="0">
                <a:pos x="9849" y="295473"/>
              </a:cxn>
              <a:cxn ang="0">
                <a:pos x="24623" y="359492"/>
              </a:cxn>
              <a:cxn ang="0">
                <a:pos x="34472" y="369341"/>
              </a:cxn>
              <a:cxn ang="0">
                <a:pos x="132963" y="403813"/>
              </a:cxn>
              <a:cxn ang="0">
                <a:pos x="113265" y="462907"/>
              </a:cxn>
              <a:cxn ang="0">
                <a:pos x="172359" y="492454"/>
              </a:cxn>
              <a:cxn ang="0">
                <a:pos x="201906" y="438284"/>
              </a:cxn>
              <a:cxn ang="0">
                <a:pos x="275774" y="443209"/>
              </a:cxn>
              <a:cxn ang="0">
                <a:pos x="305322" y="497379"/>
              </a:cxn>
              <a:cxn ang="0">
                <a:pos x="364416" y="477681"/>
              </a:cxn>
              <a:cxn ang="0">
                <a:pos x="349643" y="418586"/>
              </a:cxn>
              <a:cxn ang="0">
                <a:pos x="453058" y="389039"/>
              </a:cxn>
              <a:cxn ang="0">
                <a:pos x="462907" y="384114"/>
              </a:cxn>
              <a:cxn ang="0">
                <a:pos x="492454" y="325020"/>
              </a:cxn>
              <a:cxn ang="0">
                <a:pos x="369341" y="256076"/>
              </a:cxn>
              <a:cxn ang="0">
                <a:pos x="128038" y="241303"/>
              </a:cxn>
              <a:cxn ang="0">
                <a:pos x="369341" y="256076"/>
              </a:cxn>
            </a:cxnLst>
            <a:rect l="0" t="0" r="0" b="0"/>
            <a:pathLst>
              <a:path w="101" h="101">
                <a:moveTo>
                  <a:pt x="99" y="65"/>
                </a:moveTo>
                <a:cubicBezTo>
                  <a:pt x="89" y="60"/>
                  <a:pt x="89" y="60"/>
                  <a:pt x="89" y="60"/>
                </a:cubicBezTo>
                <a:cubicBezTo>
                  <a:pt x="90" y="58"/>
                  <a:pt x="90" y="55"/>
                  <a:pt x="90" y="53"/>
                </a:cubicBezTo>
                <a:cubicBezTo>
                  <a:pt x="91" y="50"/>
                  <a:pt x="90" y="47"/>
                  <a:pt x="90" y="45"/>
                </a:cubicBezTo>
                <a:cubicBezTo>
                  <a:pt x="100" y="41"/>
                  <a:pt x="100" y="41"/>
                  <a:pt x="100" y="41"/>
                </a:cubicBezTo>
                <a:cubicBezTo>
                  <a:pt x="101" y="41"/>
                  <a:pt x="101" y="40"/>
                  <a:pt x="101" y="39"/>
                </a:cubicBezTo>
                <a:cubicBezTo>
                  <a:pt x="97" y="28"/>
                  <a:pt x="97" y="28"/>
                  <a:pt x="97" y="28"/>
                </a:cubicBezTo>
                <a:cubicBezTo>
                  <a:pt x="97" y="27"/>
                  <a:pt x="96" y="27"/>
                  <a:pt x="95" y="27"/>
                </a:cubicBezTo>
                <a:cubicBezTo>
                  <a:pt x="95" y="27"/>
                  <a:pt x="95" y="27"/>
                  <a:pt x="95" y="27"/>
                </a:cubicBezTo>
                <a:cubicBezTo>
                  <a:pt x="85" y="30"/>
                  <a:pt x="85" y="30"/>
                  <a:pt x="85" y="30"/>
                </a:cubicBezTo>
                <a:cubicBezTo>
                  <a:pt x="82" y="26"/>
                  <a:pt x="79" y="22"/>
                  <a:pt x="75" y="19"/>
                </a:cubicBezTo>
                <a:cubicBezTo>
                  <a:pt x="79" y="9"/>
                  <a:pt x="79" y="9"/>
                  <a:pt x="79" y="9"/>
                </a:cubicBezTo>
                <a:cubicBezTo>
                  <a:pt x="79" y="9"/>
                  <a:pt x="79" y="9"/>
                  <a:pt x="79" y="8"/>
                </a:cubicBezTo>
                <a:cubicBezTo>
                  <a:pt x="79" y="8"/>
                  <a:pt x="79" y="7"/>
                  <a:pt x="78" y="7"/>
                </a:cubicBezTo>
                <a:cubicBezTo>
                  <a:pt x="67" y="2"/>
                  <a:pt x="67" y="2"/>
                  <a:pt x="67" y="2"/>
                </a:cubicBezTo>
                <a:cubicBezTo>
                  <a:pt x="67" y="2"/>
                  <a:pt x="67" y="2"/>
                  <a:pt x="67" y="2"/>
                </a:cubicBezTo>
                <a:cubicBezTo>
                  <a:pt x="66" y="2"/>
                  <a:pt x="65" y="2"/>
                  <a:pt x="65" y="3"/>
                </a:cubicBezTo>
                <a:cubicBezTo>
                  <a:pt x="60" y="12"/>
                  <a:pt x="60" y="12"/>
                  <a:pt x="60" y="12"/>
                </a:cubicBezTo>
                <a:cubicBezTo>
                  <a:pt x="58" y="12"/>
                  <a:pt x="55" y="11"/>
                  <a:pt x="53" y="11"/>
                </a:cubicBezTo>
                <a:cubicBezTo>
                  <a:pt x="50" y="11"/>
                  <a:pt x="48" y="11"/>
                  <a:pt x="45" y="11"/>
                </a:cubicBezTo>
                <a:cubicBezTo>
                  <a:pt x="42" y="2"/>
                  <a:pt x="42" y="2"/>
                  <a:pt x="42" y="2"/>
                </a:cubicBezTo>
                <a:cubicBezTo>
                  <a:pt x="41" y="1"/>
                  <a:pt x="41" y="1"/>
                  <a:pt x="41" y="1"/>
                </a:cubicBezTo>
                <a:cubicBezTo>
                  <a:pt x="40" y="0"/>
                  <a:pt x="40" y="0"/>
                  <a:pt x="40" y="0"/>
                </a:cubicBezTo>
                <a:cubicBezTo>
                  <a:pt x="40" y="0"/>
                  <a:pt x="40" y="0"/>
                  <a:pt x="39" y="0"/>
                </a:cubicBezTo>
                <a:cubicBezTo>
                  <a:pt x="28" y="5"/>
                  <a:pt x="28" y="5"/>
                  <a:pt x="28" y="5"/>
                </a:cubicBezTo>
                <a:cubicBezTo>
                  <a:pt x="27" y="5"/>
                  <a:pt x="27" y="6"/>
                  <a:pt x="27" y="7"/>
                </a:cubicBezTo>
                <a:cubicBezTo>
                  <a:pt x="30" y="17"/>
                  <a:pt x="30" y="17"/>
                  <a:pt x="30" y="17"/>
                </a:cubicBezTo>
                <a:cubicBezTo>
                  <a:pt x="26" y="19"/>
                  <a:pt x="22" y="23"/>
                  <a:pt x="19" y="27"/>
                </a:cubicBezTo>
                <a:cubicBezTo>
                  <a:pt x="10" y="22"/>
                  <a:pt x="10" y="22"/>
                  <a:pt x="10" y="22"/>
                </a:cubicBezTo>
                <a:cubicBezTo>
                  <a:pt x="9" y="22"/>
                  <a:pt x="9" y="22"/>
                  <a:pt x="9" y="22"/>
                </a:cubicBezTo>
                <a:cubicBezTo>
                  <a:pt x="8" y="22"/>
                  <a:pt x="7" y="23"/>
                  <a:pt x="7" y="23"/>
                </a:cubicBezTo>
                <a:cubicBezTo>
                  <a:pt x="2" y="34"/>
                  <a:pt x="2" y="34"/>
                  <a:pt x="2" y="34"/>
                </a:cubicBezTo>
                <a:cubicBezTo>
                  <a:pt x="2" y="35"/>
                  <a:pt x="2" y="35"/>
                  <a:pt x="2" y="36"/>
                </a:cubicBezTo>
                <a:cubicBezTo>
                  <a:pt x="2" y="36"/>
                  <a:pt x="2" y="36"/>
                  <a:pt x="3" y="37"/>
                </a:cubicBezTo>
                <a:cubicBezTo>
                  <a:pt x="12" y="41"/>
                  <a:pt x="12" y="41"/>
                  <a:pt x="12" y="41"/>
                </a:cubicBezTo>
                <a:cubicBezTo>
                  <a:pt x="12" y="43"/>
                  <a:pt x="11" y="46"/>
                  <a:pt x="11" y="49"/>
                </a:cubicBezTo>
                <a:cubicBezTo>
                  <a:pt x="11" y="51"/>
                  <a:pt x="11" y="54"/>
                  <a:pt x="11" y="56"/>
                </a:cubicBezTo>
                <a:cubicBezTo>
                  <a:pt x="2" y="60"/>
                  <a:pt x="2" y="60"/>
                  <a:pt x="2" y="60"/>
                </a:cubicBezTo>
                <a:cubicBezTo>
                  <a:pt x="1" y="60"/>
                  <a:pt x="0" y="61"/>
                  <a:pt x="1" y="62"/>
                </a:cubicBezTo>
                <a:cubicBezTo>
                  <a:pt x="5" y="73"/>
                  <a:pt x="5" y="73"/>
                  <a:pt x="5" y="73"/>
                </a:cubicBezTo>
                <a:cubicBezTo>
                  <a:pt x="5" y="74"/>
                  <a:pt x="5" y="74"/>
                  <a:pt x="6" y="74"/>
                </a:cubicBezTo>
                <a:cubicBezTo>
                  <a:pt x="6" y="75"/>
                  <a:pt x="6" y="75"/>
                  <a:pt x="7" y="75"/>
                </a:cubicBezTo>
                <a:cubicBezTo>
                  <a:pt x="17" y="71"/>
                  <a:pt x="17" y="71"/>
                  <a:pt x="17" y="71"/>
                </a:cubicBezTo>
                <a:cubicBezTo>
                  <a:pt x="19" y="76"/>
                  <a:pt x="23" y="79"/>
                  <a:pt x="27" y="82"/>
                </a:cubicBezTo>
                <a:cubicBezTo>
                  <a:pt x="23" y="92"/>
                  <a:pt x="23" y="92"/>
                  <a:pt x="23" y="92"/>
                </a:cubicBezTo>
                <a:cubicBezTo>
                  <a:pt x="22" y="93"/>
                  <a:pt x="22" y="94"/>
                  <a:pt x="23" y="94"/>
                </a:cubicBezTo>
                <a:cubicBezTo>
                  <a:pt x="34" y="99"/>
                  <a:pt x="34" y="99"/>
                  <a:pt x="34" y="99"/>
                </a:cubicBezTo>
                <a:cubicBezTo>
                  <a:pt x="34" y="100"/>
                  <a:pt x="35" y="100"/>
                  <a:pt x="35" y="100"/>
                </a:cubicBezTo>
                <a:cubicBezTo>
                  <a:pt x="36" y="100"/>
                  <a:pt x="36" y="99"/>
                  <a:pt x="37" y="99"/>
                </a:cubicBezTo>
                <a:cubicBezTo>
                  <a:pt x="41" y="89"/>
                  <a:pt x="41" y="89"/>
                  <a:pt x="41" y="89"/>
                </a:cubicBezTo>
                <a:cubicBezTo>
                  <a:pt x="44" y="90"/>
                  <a:pt x="46" y="90"/>
                  <a:pt x="49" y="90"/>
                </a:cubicBezTo>
                <a:cubicBezTo>
                  <a:pt x="51" y="90"/>
                  <a:pt x="54" y="90"/>
                  <a:pt x="56" y="90"/>
                </a:cubicBezTo>
                <a:cubicBezTo>
                  <a:pt x="60" y="100"/>
                  <a:pt x="60" y="100"/>
                  <a:pt x="60" y="100"/>
                </a:cubicBezTo>
                <a:cubicBezTo>
                  <a:pt x="60" y="100"/>
                  <a:pt x="61" y="101"/>
                  <a:pt x="62" y="101"/>
                </a:cubicBezTo>
                <a:cubicBezTo>
                  <a:pt x="62" y="101"/>
                  <a:pt x="62" y="101"/>
                  <a:pt x="62" y="101"/>
                </a:cubicBezTo>
                <a:cubicBezTo>
                  <a:pt x="74" y="97"/>
                  <a:pt x="74" y="97"/>
                  <a:pt x="74" y="97"/>
                </a:cubicBezTo>
                <a:cubicBezTo>
                  <a:pt x="75" y="96"/>
                  <a:pt x="75" y="95"/>
                  <a:pt x="75" y="94"/>
                </a:cubicBezTo>
                <a:cubicBezTo>
                  <a:pt x="71" y="85"/>
                  <a:pt x="71" y="85"/>
                  <a:pt x="71" y="85"/>
                </a:cubicBezTo>
                <a:cubicBezTo>
                  <a:pt x="76" y="82"/>
                  <a:pt x="79" y="79"/>
                  <a:pt x="83" y="74"/>
                </a:cubicBezTo>
                <a:cubicBezTo>
                  <a:pt x="92" y="79"/>
                  <a:pt x="92" y="79"/>
                  <a:pt x="92" y="79"/>
                </a:cubicBezTo>
                <a:cubicBezTo>
                  <a:pt x="92" y="79"/>
                  <a:pt x="92" y="79"/>
                  <a:pt x="93" y="79"/>
                </a:cubicBezTo>
                <a:cubicBezTo>
                  <a:pt x="93" y="79"/>
                  <a:pt x="94" y="79"/>
                  <a:pt x="94" y="78"/>
                </a:cubicBezTo>
                <a:cubicBezTo>
                  <a:pt x="99" y="67"/>
                  <a:pt x="99" y="67"/>
                  <a:pt x="99" y="67"/>
                </a:cubicBezTo>
                <a:cubicBezTo>
                  <a:pt x="100" y="67"/>
                  <a:pt x="100" y="66"/>
                  <a:pt x="100" y="66"/>
                </a:cubicBezTo>
                <a:cubicBezTo>
                  <a:pt x="99" y="65"/>
                  <a:pt x="99" y="65"/>
                  <a:pt x="99" y="65"/>
                </a:cubicBezTo>
                <a:close/>
                <a:moveTo>
                  <a:pt x="75" y="52"/>
                </a:moveTo>
                <a:cubicBezTo>
                  <a:pt x="75" y="66"/>
                  <a:pt x="63" y="76"/>
                  <a:pt x="49" y="75"/>
                </a:cubicBezTo>
                <a:cubicBezTo>
                  <a:pt x="36" y="75"/>
                  <a:pt x="25" y="63"/>
                  <a:pt x="26" y="49"/>
                </a:cubicBezTo>
                <a:cubicBezTo>
                  <a:pt x="27" y="36"/>
                  <a:pt x="38" y="25"/>
                  <a:pt x="52" y="26"/>
                </a:cubicBezTo>
                <a:cubicBezTo>
                  <a:pt x="66" y="27"/>
                  <a:pt x="76" y="38"/>
                  <a:pt x="75" y="52"/>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lstStyle/>
          <a:p>
            <a:endParaRPr lang="zh-CN" altLang="en-US"/>
          </a:p>
        </p:txBody>
      </p:sp>
      <p:grpSp>
        <p:nvGrpSpPr>
          <p:cNvPr id="34826" name="组合 25"/>
          <p:cNvGrpSpPr/>
          <p:nvPr/>
        </p:nvGrpSpPr>
        <p:grpSpPr>
          <a:xfrm>
            <a:off x="1793875" y="2077085"/>
            <a:ext cx="1857375" cy="419100"/>
            <a:chOff x="1811547" y="2266177"/>
            <a:chExt cx="1857286" cy="418378"/>
          </a:xfrm>
        </p:grpSpPr>
        <p:cxnSp>
          <p:nvCxnSpPr>
            <p:cNvPr id="29" name="直接连接符 28"/>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27" name="文本框 26"/>
          <p:cNvSpPr txBox="1"/>
          <p:nvPr/>
        </p:nvSpPr>
        <p:spPr>
          <a:xfrm>
            <a:off x="1290638" y="2569210"/>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28" name="矩形 27"/>
          <p:cNvSpPr/>
          <p:nvPr/>
        </p:nvSpPr>
        <p:spPr>
          <a:xfrm>
            <a:off x="669925" y="287242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grpSp>
        <p:nvGrpSpPr>
          <p:cNvPr id="34829" name="组合 31"/>
          <p:cNvGrpSpPr/>
          <p:nvPr/>
        </p:nvGrpSpPr>
        <p:grpSpPr>
          <a:xfrm>
            <a:off x="1793875" y="4358323"/>
            <a:ext cx="1857375" cy="417512"/>
            <a:chOff x="1811547" y="2266177"/>
            <a:chExt cx="1857286" cy="418378"/>
          </a:xfrm>
        </p:grpSpPr>
        <p:cxnSp>
          <p:nvCxnSpPr>
            <p:cNvPr id="35" name="直接连接符 34"/>
            <p:cNvCxnSpPr/>
            <p:nvPr/>
          </p:nvCxnSpPr>
          <p:spPr>
            <a:xfrm flipH="1">
              <a:off x="1811547" y="2267909"/>
              <a:ext cx="1857286"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11547" y="2266177"/>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0" name="文本框 32"/>
          <p:cNvSpPr txBox="1"/>
          <p:nvPr/>
        </p:nvSpPr>
        <p:spPr>
          <a:xfrm>
            <a:off x="1290638" y="4850448"/>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1" name="矩形 33"/>
          <p:cNvSpPr/>
          <p:nvPr/>
        </p:nvSpPr>
        <p:spPr>
          <a:xfrm>
            <a:off x="669925" y="515207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grpSp>
        <p:nvGrpSpPr>
          <p:cNvPr id="34832" name="组合 36"/>
          <p:cNvGrpSpPr/>
          <p:nvPr/>
        </p:nvGrpSpPr>
        <p:grpSpPr>
          <a:xfrm flipV="1">
            <a:off x="8810625" y="3431223"/>
            <a:ext cx="1684338" cy="419100"/>
            <a:chOff x="1811547" y="2267909"/>
            <a:chExt cx="1684758" cy="418378"/>
          </a:xfrm>
        </p:grpSpPr>
        <p:cxnSp>
          <p:nvCxnSpPr>
            <p:cNvPr id="39" name="直接连接符 38"/>
            <p:cNvCxnSpPr/>
            <p:nvPr/>
          </p:nvCxnSpPr>
          <p:spPr>
            <a:xfrm flipH="1" flipV="1">
              <a:off x="1811547" y="2267909"/>
              <a:ext cx="1679183"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496305" y="2267909"/>
              <a:ext cx="0" cy="41837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34833" name="文本框 41"/>
          <p:cNvSpPr txBox="1"/>
          <p:nvPr/>
        </p:nvSpPr>
        <p:spPr>
          <a:xfrm>
            <a:off x="9947275" y="2496185"/>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4" name="矩形 42"/>
          <p:cNvSpPr/>
          <p:nvPr/>
        </p:nvSpPr>
        <p:spPr>
          <a:xfrm>
            <a:off x="9324975" y="2797810"/>
            <a:ext cx="2192338"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cxnSp>
        <p:nvCxnSpPr>
          <p:cNvPr id="44" name="直接连接符 43"/>
          <p:cNvCxnSpPr>
            <a:stCxn id="34837" idx="1"/>
          </p:cNvCxnSpPr>
          <p:nvPr/>
        </p:nvCxnSpPr>
        <p:spPr>
          <a:xfrm flipH="1">
            <a:off x="6037263" y="5182870"/>
            <a:ext cx="3357563" cy="793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34836" name="文本框 45"/>
          <p:cNvSpPr txBox="1"/>
          <p:nvPr/>
        </p:nvSpPr>
        <p:spPr>
          <a:xfrm>
            <a:off x="10015538" y="4507548"/>
            <a:ext cx="1397000" cy="352425"/>
          </a:xfrm>
          <a:prstGeom prst="rect">
            <a:avLst/>
          </a:prstGeom>
          <a:noFill/>
          <a:ln w="9525">
            <a:noFill/>
          </a:ln>
        </p:spPr>
        <p:txBody>
          <a:bodyPr>
            <a:spAutoFit/>
          </a:bodyPr>
          <a:lstStyle/>
          <a:p>
            <a:pPr lvl="0" eaLnBrk="1" hangingPunct="1"/>
            <a:r>
              <a:rPr lang="zh-CN" altLang="en-US" sz="1600" b="1" dirty="0">
                <a:solidFill>
                  <a:srgbClr val="83190F"/>
                </a:solidFill>
                <a:latin typeface="微软雅黑" panose="020B0503020204020204" charset="-122"/>
                <a:ea typeface="微软雅黑" panose="020B0503020204020204" charset="-122"/>
              </a:rPr>
              <a:t>添加标题</a:t>
            </a:r>
          </a:p>
        </p:txBody>
      </p:sp>
      <p:sp>
        <p:nvSpPr>
          <p:cNvPr id="34837" name="矩形 46"/>
          <p:cNvSpPr/>
          <p:nvPr/>
        </p:nvSpPr>
        <p:spPr>
          <a:xfrm>
            <a:off x="9394825" y="4809173"/>
            <a:ext cx="2190750" cy="746125"/>
          </a:xfrm>
          <a:prstGeom prst="rect">
            <a:avLst/>
          </a:prstGeom>
          <a:noFill/>
          <a:ln w="9525">
            <a:noFill/>
          </a:ln>
        </p:spPr>
        <p:txBody>
          <a:bodyPr>
            <a:spAutoFit/>
          </a:bodyPr>
          <a:lstStyle/>
          <a:p>
            <a:pPr lvl="0" algn="just" eaLnBrk="1" hangingPunct="1"/>
            <a:r>
              <a:rPr sz="1400" dirty="0">
                <a:solidFill>
                  <a:srgbClr val="000000"/>
                </a:solidFill>
                <a:latin typeface="微软雅黑" panose="020B0503020204020204" charset="-122"/>
                <a:ea typeface="微软雅黑" panose="020B0503020204020204" charset="-122"/>
              </a:rPr>
              <a:t>请在此粘贴或者输入您的文字内容请在此粘贴或者输入您的文字内容</a:t>
            </a:r>
          </a:p>
        </p:txBody>
      </p:sp>
    </p:spTree>
    <p:custDataLst>
      <p:tags r:id="rId1"/>
    </p:custDataLst>
  </p:cSld>
  <p:clrMapOvr>
    <a:masterClrMapping/>
  </p:clrMapOvr>
  <p:transition advTm="5039">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36866" name="组合 3"/>
          <p:cNvGrpSpPr/>
          <p:nvPr/>
        </p:nvGrpSpPr>
        <p:grpSpPr>
          <a:xfrm>
            <a:off x="2528888" y="1141730"/>
            <a:ext cx="3719512" cy="1185863"/>
            <a:chOff x="2529014" y="1397314"/>
            <a:chExt cx="3718724" cy="1184856"/>
          </a:xfrm>
        </p:grpSpPr>
        <p:sp>
          <p:nvSpPr>
            <p:cNvPr id="5" name="Rounded Rectangle 4@|1FFC:8355711|FBC:16777215|LFC:16777215|LBC:16777215"/>
            <p:cNvSpPr/>
            <p:nvPr/>
          </p:nvSpPr>
          <p:spPr>
            <a:xfrm rot="10800000">
              <a:off x="2529014" y="16237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Pentagon 5@|1FFC:2862713|FBC:16777215|LFC:16777215|LBC:16777215"/>
            <p:cNvSpPr/>
            <p:nvPr/>
          </p:nvSpPr>
          <p:spPr>
            <a:xfrm rot="10800000">
              <a:off x="3787873" y="1397314"/>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7" name="TextBox 6@|17FFC:16777215|FBC:16777215|LFC:16777215|LBC:16777215"/>
            <p:cNvSpPr txBox="1"/>
            <p:nvPr/>
          </p:nvSpPr>
          <p:spPr>
            <a:xfrm>
              <a:off x="4398035" y="1416199"/>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8" name="Rectangle 7@|1FFC:16777215|FBC:16777215|LFC:16777215|LBC:16777215"/>
            <p:cNvSpPr/>
            <p:nvPr/>
          </p:nvSpPr>
          <p:spPr>
            <a:xfrm>
              <a:off x="2755558" y="1897414"/>
              <a:ext cx="2940073" cy="652226"/>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7" name="组合 9"/>
          <p:cNvGrpSpPr/>
          <p:nvPr/>
        </p:nvGrpSpPr>
        <p:grpSpPr>
          <a:xfrm>
            <a:off x="5889625" y="2294890"/>
            <a:ext cx="3748088" cy="1190625"/>
            <a:chOff x="5890401" y="2543745"/>
            <a:chExt cx="3747752" cy="1190225"/>
          </a:xfrm>
        </p:grpSpPr>
        <p:sp>
          <p:nvSpPr>
            <p:cNvPr id="11" name="Rounded Rectangle 10@|1FFC:8355711|FBC:16777215|LFC:16777215|LBC:16777215"/>
            <p:cNvSpPr/>
            <p:nvPr/>
          </p:nvSpPr>
          <p:spPr>
            <a:xfrm>
              <a:off x="6276767" y="2775564"/>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Pentagon 11@|1FFC:12294433|FBC:16777215|LFC:16777215|LBC:16777215"/>
            <p:cNvSpPr/>
            <p:nvPr/>
          </p:nvSpPr>
          <p:spPr>
            <a:xfrm>
              <a:off x="5890401" y="2543745"/>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83" name="TextBox 12@|17FFC:16777215|FBC:16777215|LFC:16777215|LBC:16777215"/>
            <p:cNvSpPr txBox="1"/>
            <p:nvPr/>
          </p:nvSpPr>
          <p:spPr>
            <a:xfrm>
              <a:off x="6467770" y="2560087"/>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4" name="Rectangle 13@|1FFC:16777215|FBC:16777215|LFC:16777215|LBC:16777215"/>
            <p:cNvSpPr/>
            <p:nvPr/>
          </p:nvSpPr>
          <p:spPr>
            <a:xfrm>
              <a:off x="6465425" y="3059836"/>
              <a:ext cx="3047065" cy="652561"/>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8" name="组合 14"/>
          <p:cNvGrpSpPr/>
          <p:nvPr/>
        </p:nvGrpSpPr>
        <p:grpSpPr>
          <a:xfrm>
            <a:off x="2528888" y="3478530"/>
            <a:ext cx="3719512" cy="1184275"/>
            <a:chOff x="2529015" y="3733969"/>
            <a:chExt cx="3718724" cy="1184856"/>
          </a:xfrm>
        </p:grpSpPr>
        <p:sp>
          <p:nvSpPr>
            <p:cNvPr id="16" name="Rounded Rectangle 15@|1FFC:8355711|FBC:16777215|LFC:16777215|LBC:16777215"/>
            <p:cNvSpPr/>
            <p:nvPr/>
          </p:nvSpPr>
          <p:spPr>
            <a:xfrm rot="10800000">
              <a:off x="2529015" y="3960419"/>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Pentagon 16@|1FFC:2862713|FBC:16777215|LFC:16777215|LBC:16777215"/>
            <p:cNvSpPr/>
            <p:nvPr/>
          </p:nvSpPr>
          <p:spPr>
            <a:xfrm rot="10800000">
              <a:off x="3787874" y="3733969"/>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9" name="TextBox 17@|17FFC:16777215|FBC:16777215|LFC:16777215|LBC:16777215"/>
            <p:cNvSpPr txBox="1"/>
            <p:nvPr/>
          </p:nvSpPr>
          <p:spPr>
            <a:xfrm>
              <a:off x="4353771" y="3752855"/>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80" name="Rectangle 18@|1FFC:16777215|FBC:16777215|LFC:16777215|LBC:16777215"/>
            <p:cNvSpPr/>
            <p:nvPr/>
          </p:nvSpPr>
          <p:spPr>
            <a:xfrm>
              <a:off x="2735961" y="4190737"/>
              <a:ext cx="2959670" cy="653100"/>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grpSp>
        <p:nvGrpSpPr>
          <p:cNvPr id="36869" name="组合 19"/>
          <p:cNvGrpSpPr/>
          <p:nvPr/>
        </p:nvGrpSpPr>
        <p:grpSpPr>
          <a:xfrm>
            <a:off x="5889625" y="4739005"/>
            <a:ext cx="3748088" cy="1190625"/>
            <a:chOff x="5890401" y="4994093"/>
            <a:chExt cx="3747752" cy="1190225"/>
          </a:xfrm>
        </p:grpSpPr>
        <p:sp>
          <p:nvSpPr>
            <p:cNvPr id="21" name="Rounded Rectangle 20@|1FFC:8355711|FBC:16777215|LFC:16777215|LBC:16777215"/>
            <p:cNvSpPr/>
            <p:nvPr/>
          </p:nvSpPr>
          <p:spPr>
            <a:xfrm>
              <a:off x="6276767" y="5225912"/>
              <a:ext cx="3361386" cy="958406"/>
            </a:xfrm>
            <a:prstGeom prst="roundRect">
              <a:avLst/>
            </a:prstGeom>
            <a:solidFill>
              <a:schemeClr val="bg1">
                <a:lumMod val="50000"/>
              </a:schemeClr>
            </a:solidFill>
            <a:ln>
              <a:noFill/>
            </a:ln>
            <a:effectLst>
              <a:outerShdw dist="38100" dir="6300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Pentagon 21@|1FFC:12294433|FBC:16777215|LFC:16777215|LBC:16777215"/>
            <p:cNvSpPr/>
            <p:nvPr/>
          </p:nvSpPr>
          <p:spPr>
            <a:xfrm>
              <a:off x="5890401" y="4994093"/>
              <a:ext cx="2459865" cy="437881"/>
            </a:xfrm>
            <a:prstGeom prst="homePlat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6875" name="TextBox 22@|17FFC:16777215|FBC:16777215|LFC:16777215|LBC:16777215"/>
            <p:cNvSpPr txBox="1"/>
            <p:nvPr/>
          </p:nvSpPr>
          <p:spPr>
            <a:xfrm>
              <a:off x="6465425" y="5019588"/>
              <a:ext cx="1297596" cy="400110"/>
            </a:xfrm>
            <a:prstGeom prst="rect">
              <a:avLst/>
            </a:prstGeom>
            <a:noFill/>
            <a:ln w="9525">
              <a:noFill/>
            </a:ln>
          </p:spPr>
          <p:txBody>
            <a:bodyPr>
              <a:spAutoFit/>
            </a:bodyPr>
            <a:lstStyle/>
            <a:p>
              <a:pPr lvl="0" eaLnBrk="1" hangingPunct="1"/>
              <a:r>
                <a:rPr lang="zh-CN" altLang="en-US" sz="2000" b="1" dirty="0">
                  <a:solidFill>
                    <a:srgbClr val="FFFFFF"/>
                  </a:solidFill>
                  <a:latin typeface="微软雅黑" panose="020B0503020204020204" charset="-122"/>
                  <a:ea typeface="微软雅黑" panose="020B0503020204020204" charset="-122"/>
                </a:rPr>
                <a:t>添加标题</a:t>
              </a:r>
            </a:p>
          </p:txBody>
        </p:sp>
        <p:sp>
          <p:nvSpPr>
            <p:cNvPr id="36876" name="Rectangle 23@|1FFC:16777215|FBC:16777215|LFC:16777215|LBC:16777215"/>
            <p:cNvSpPr/>
            <p:nvPr/>
          </p:nvSpPr>
          <p:spPr>
            <a:xfrm>
              <a:off x="6465425" y="5490438"/>
              <a:ext cx="3047065" cy="652561"/>
            </a:xfrm>
            <a:prstGeom prst="rect">
              <a:avLst/>
            </a:prstGeom>
            <a:noFill/>
            <a:ln w="9525">
              <a:noFill/>
            </a:ln>
          </p:spPr>
          <p:txBody>
            <a:bodyPr>
              <a:spAutoFit/>
            </a:bodyPr>
            <a:lstStyle/>
            <a:p>
              <a:pPr lvl="0" algn="just" eaLnBrk="1" hangingPunct="1"/>
              <a:r>
                <a:rPr sz="12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
        <p:nvSpPr>
          <p:cNvPr id="25" name="任意多边形 24"/>
          <p:cNvSpPr/>
          <p:nvPr/>
        </p:nvSpPr>
        <p:spPr>
          <a:xfrm>
            <a:off x="5889625" y="678180"/>
            <a:ext cx="387350" cy="5943600"/>
          </a:xfrm>
          <a:custGeom>
            <a:avLst/>
            <a:gdLst>
              <a:gd name="connsiteX0" fmla="*/ 193183 w 386366"/>
              <a:gd name="connsiteY0" fmla="*/ 0 h 5943085"/>
              <a:gd name="connsiteX1" fmla="*/ 386366 w 386366"/>
              <a:gd name="connsiteY1" fmla="*/ 193183 h 5943085"/>
              <a:gd name="connsiteX2" fmla="*/ 386366 w 386366"/>
              <a:gd name="connsiteY2" fmla="*/ 5943085 h 5943085"/>
              <a:gd name="connsiteX3" fmla="*/ 0 w 386366"/>
              <a:gd name="connsiteY3" fmla="*/ 5943085 h 5943085"/>
              <a:gd name="connsiteX4" fmla="*/ 0 w 386366"/>
              <a:gd name="connsiteY4" fmla="*/ 193183 h 5943085"/>
              <a:gd name="connsiteX5" fmla="*/ 193183 w 386366"/>
              <a:gd name="connsiteY5" fmla="*/ 0 h 594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66" h="5943085">
                <a:moveTo>
                  <a:pt x="193183" y="0"/>
                </a:moveTo>
                <a:cubicBezTo>
                  <a:pt x="299875" y="0"/>
                  <a:pt x="386366" y="86491"/>
                  <a:pt x="386366" y="193183"/>
                </a:cubicBezTo>
                <a:lnTo>
                  <a:pt x="386366" y="5943085"/>
                </a:lnTo>
                <a:lnTo>
                  <a:pt x="0" y="5943085"/>
                </a:lnTo>
                <a:lnTo>
                  <a:pt x="0" y="193183"/>
                </a:lnTo>
                <a:cubicBezTo>
                  <a:pt x="0" y="86491"/>
                  <a:pt x="86491" y="0"/>
                  <a:pt x="193183" y="0"/>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76200" dir="62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ustDataLst>
      <p:tags r:id="rId1"/>
    </p:custDataLst>
  </p:cSld>
  <p:clrMapOvr>
    <a:masterClrMapping/>
  </p:clrMapOvr>
  <p:transition advTm="546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487488" y="2452407"/>
            <a:ext cx="8829376" cy="2955628"/>
          </a:xfrm>
          <a:prstGeom prst="roundRect">
            <a:avLst/>
          </a:prstGeom>
          <a:solidFill>
            <a:schemeClr val="bg1">
              <a:alpha val="43000"/>
            </a:schemeClr>
          </a:solidFill>
          <a:ln>
            <a:solidFill>
              <a:srgbClr val="DF2A1E"/>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spc="-200" dirty="0">
              <a:solidFill>
                <a:srgbClr val="C00000"/>
              </a:solidFill>
              <a:latin typeface="方正小标宋简体" panose="02010601030101010101" pitchFamily="65" charset="-122"/>
              <a:ea typeface="方正小标宋简体" panose="02010601030101010101" pitchFamily="65" charset="-122"/>
            </a:endParaRPr>
          </a:p>
        </p:txBody>
      </p:sp>
      <p:sp>
        <p:nvSpPr>
          <p:cNvPr id="8" name="矩形 7"/>
          <p:cNvSpPr/>
          <p:nvPr/>
        </p:nvSpPr>
        <p:spPr>
          <a:xfrm>
            <a:off x="2013744" y="2766909"/>
            <a:ext cx="7776864" cy="2377440"/>
          </a:xfrm>
          <a:prstGeom prst="rect">
            <a:avLst/>
          </a:prstGeom>
          <a:noFill/>
          <a:ln>
            <a:noFill/>
          </a:ln>
          <a:effectLst>
            <a:outerShdw blurRad="76200" dir="18900000" sy="23000" kx="-1200000" algn="bl" rotWithShape="0">
              <a:prstClr val="black">
                <a:alpha val="20000"/>
              </a:prstClr>
            </a:outerShdw>
          </a:effectLst>
        </p:spPr>
        <p:txBody>
          <a:bodyPr wrap="square">
            <a:spAutoFit/>
          </a:bodyPr>
          <a:lstStyle/>
          <a:p>
            <a:pPr>
              <a:lnSpc>
                <a:spcPct val="150000"/>
              </a:lnSpc>
              <a:spcAft>
                <a:spcPts val="2665"/>
              </a:spcAft>
            </a:pPr>
            <a:r>
              <a:rPr lang="zh-CN" altLang="en-US" sz="2000" dirty="0"/>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9" name="矩形 8"/>
          <p:cNvSpPr/>
          <p:nvPr/>
        </p:nvSpPr>
        <p:spPr>
          <a:xfrm>
            <a:off x="1725713" y="1253429"/>
            <a:ext cx="1877437" cy="1077218"/>
          </a:xfrm>
          <a:prstGeom prst="rect">
            <a:avLst/>
          </a:prstGeom>
        </p:spPr>
        <p:txBody>
          <a:bodyPr wrap="none">
            <a:spAutoFit/>
          </a:bodyPr>
          <a:lstStyle/>
          <a:p>
            <a:r>
              <a:rPr lang="zh-CN" altLang="en-US" sz="6400" kern="900" spc="-400" dirty="0">
                <a:solidFill>
                  <a:srgbClr val="C00000"/>
                </a:solidFill>
                <a:latin typeface="方正小标宋简体" panose="02010601030101010101" pitchFamily="65" charset="-122"/>
                <a:ea typeface="方正小标宋简体" panose="02010601030101010101" pitchFamily="65" charset="-122"/>
              </a:rPr>
              <a:t>前 言</a:t>
            </a:r>
            <a:endParaRPr lang="zh-CN" altLang="en-US" sz="8800" kern="900" spc="-400" dirty="0">
              <a:solidFill>
                <a:srgbClr val="C00000"/>
              </a:solidFill>
              <a:latin typeface="方正小标宋简体" panose="02010601030101010101" pitchFamily="65" charset="-122"/>
              <a:ea typeface="方正小标宋简体" panose="02010601030101010101" pitchFamily="65" charset="-122"/>
            </a:endParaRPr>
          </a:p>
        </p:txBody>
      </p:sp>
      <p:sp>
        <p:nvSpPr>
          <p:cNvPr id="10" name="TextBox 19"/>
          <p:cNvSpPr txBox="1"/>
          <p:nvPr/>
        </p:nvSpPr>
        <p:spPr>
          <a:xfrm>
            <a:off x="1830320" y="2138817"/>
            <a:ext cx="1688283" cy="235898"/>
          </a:xfrm>
          <a:prstGeom prst="rect">
            <a:avLst/>
          </a:prstGeom>
          <a:noFill/>
          <a:effectLst/>
        </p:spPr>
        <p:txBody>
          <a:bodyPr wrap="none" rtlCol="0">
            <a:spAutoFit/>
          </a:bodyPr>
          <a:lstStyle/>
          <a:p>
            <a:pPr algn="ctr"/>
            <a:r>
              <a:rPr lang="en-US" altLang="zh-CN" sz="935" dirty="0">
                <a:solidFill>
                  <a:srgbClr val="C00000"/>
                </a:solidFill>
                <a:latin typeface="微软雅黑" panose="020B0503020204020204" charset="-122"/>
                <a:ea typeface="微软雅黑" panose="020B0503020204020204" charset="-122"/>
              </a:rPr>
              <a:t>Communist Party of China</a:t>
            </a:r>
            <a:endParaRPr lang="zh-CN" altLang="en-US" sz="935" dirty="0">
              <a:solidFill>
                <a:srgbClr val="C00000"/>
              </a:solidFill>
              <a:latin typeface="微软雅黑" panose="020B0503020204020204" charset="-122"/>
              <a:ea typeface="微软雅黑" panose="020B0503020204020204" charset="-122"/>
            </a:endParaRPr>
          </a:p>
        </p:txBody>
      </p:sp>
      <p:pic>
        <p:nvPicPr>
          <p:cNvPr id="2" name="Picture 3" descr="C:\Users\Administrator\Desktop\458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90"/>
          <a:stretch>
            <a:fillRect/>
          </a:stretch>
        </p:blipFill>
        <p:spPr bwMode="auto">
          <a:xfrm>
            <a:off x="3146244" y="-13414"/>
            <a:ext cx="9080469" cy="43204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695">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矩形 3"/>
          <p:cNvSpPr/>
          <p:nvPr/>
        </p:nvSpPr>
        <p:spPr>
          <a:xfrm>
            <a:off x="977900" y="2768600"/>
            <a:ext cx="11214100" cy="266382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8915" name="文本框 4"/>
          <p:cNvSpPr txBox="1"/>
          <p:nvPr/>
        </p:nvSpPr>
        <p:spPr>
          <a:xfrm>
            <a:off x="6781800" y="2317750"/>
            <a:ext cx="2274888" cy="400050"/>
          </a:xfrm>
          <a:prstGeom prst="rect">
            <a:avLst/>
          </a:prstGeom>
          <a:noFill/>
          <a:ln w="9525">
            <a:noFill/>
          </a:ln>
        </p:spPr>
        <p:txBody>
          <a:bodyPr>
            <a:spAutoFit/>
          </a:bodyPr>
          <a:lstStyle/>
          <a:p>
            <a:pPr lvl="0" algn="ctr" eaLnBrk="1" hangingPunct="1"/>
            <a:r>
              <a:rPr lang="zh-CN" altLang="en-US" sz="2000" b="1" dirty="0">
                <a:solidFill>
                  <a:srgbClr val="83190F"/>
                </a:solidFill>
                <a:latin typeface="微软雅黑" panose="020B0503020204020204" charset="-122"/>
                <a:ea typeface="微软雅黑" panose="020B0503020204020204" charset="-122"/>
              </a:rPr>
              <a:t>单击此处添加标题</a:t>
            </a:r>
          </a:p>
        </p:txBody>
      </p:sp>
      <p:sp>
        <p:nvSpPr>
          <p:cNvPr id="38916" name="文本框 5"/>
          <p:cNvSpPr txBox="1"/>
          <p:nvPr/>
        </p:nvSpPr>
        <p:spPr>
          <a:xfrm>
            <a:off x="7781925" y="3921125"/>
            <a:ext cx="140811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charset="-122"/>
                <a:ea typeface="微软雅黑" panose="020B0503020204020204" charset="-122"/>
              </a:rPr>
              <a:t>关键词</a:t>
            </a:r>
            <a:endParaRPr lang="en-US" altLang="zh-CN" sz="1400" b="1" dirty="0">
              <a:solidFill>
                <a:srgbClr val="FFFFFF"/>
              </a:solidFill>
              <a:latin typeface="微软雅黑" panose="020B0503020204020204" charset="-122"/>
              <a:ea typeface="微软雅黑" panose="020B0503020204020204" charset="-122"/>
            </a:endParaRPr>
          </a:p>
        </p:txBody>
      </p:sp>
      <p:grpSp>
        <p:nvGrpSpPr>
          <p:cNvPr id="38917" name="组合 6"/>
          <p:cNvGrpSpPr/>
          <p:nvPr/>
        </p:nvGrpSpPr>
        <p:grpSpPr>
          <a:xfrm>
            <a:off x="7104063" y="3727450"/>
            <a:ext cx="647700" cy="649288"/>
            <a:chOff x="7104112" y="3756145"/>
            <a:chExt cx="648072" cy="648072"/>
          </a:xfrm>
        </p:grpSpPr>
        <p:sp>
          <p:nvSpPr>
            <p:cNvPr id="8" name="椭圆 7"/>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6" name="图片 9"/>
            <p:cNvPicPr>
              <a:picLocks noChangeAspect="1"/>
            </p:cNvPicPr>
            <p:nvPr/>
          </p:nvPicPr>
          <p:blipFill>
            <a:blip r:embed="rId5" cstate="print"/>
            <a:stretch>
              <a:fillRect/>
            </a:stretch>
          </p:blipFill>
          <p:spPr>
            <a:xfrm>
              <a:off x="7236039" y="3867444"/>
              <a:ext cx="380651" cy="380651"/>
            </a:xfrm>
            <a:prstGeom prst="rect">
              <a:avLst/>
            </a:prstGeom>
            <a:noFill/>
            <a:ln w="9525">
              <a:noFill/>
            </a:ln>
          </p:spPr>
        </p:pic>
      </p:grpSp>
      <p:sp>
        <p:nvSpPr>
          <p:cNvPr id="38918" name="文本框 10"/>
          <p:cNvSpPr txBox="1"/>
          <p:nvPr/>
        </p:nvSpPr>
        <p:spPr>
          <a:xfrm>
            <a:off x="7758113" y="4710113"/>
            <a:ext cx="1408112"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charset="-122"/>
                <a:ea typeface="微软雅黑" panose="020B0503020204020204" charset="-122"/>
              </a:rPr>
              <a:t>关键词</a:t>
            </a:r>
            <a:endParaRPr lang="en-US" altLang="zh-CN" sz="1100" b="1" dirty="0">
              <a:solidFill>
                <a:srgbClr val="FFFFFF"/>
              </a:solidFill>
              <a:latin typeface="微软雅黑" panose="020B0503020204020204" charset="-122"/>
              <a:ea typeface="微软雅黑" panose="020B0503020204020204" charset="-122"/>
            </a:endParaRPr>
          </a:p>
        </p:txBody>
      </p:sp>
      <p:grpSp>
        <p:nvGrpSpPr>
          <p:cNvPr id="38919" name="组合 11"/>
          <p:cNvGrpSpPr/>
          <p:nvPr/>
        </p:nvGrpSpPr>
        <p:grpSpPr>
          <a:xfrm>
            <a:off x="7080250" y="4516438"/>
            <a:ext cx="647700" cy="649287"/>
            <a:chOff x="7104112" y="3756145"/>
            <a:chExt cx="648072" cy="648072"/>
          </a:xfrm>
        </p:grpSpPr>
        <p:sp>
          <p:nvSpPr>
            <p:cNvPr id="13" name="椭圆 12"/>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4" name="图片 13"/>
            <p:cNvPicPr>
              <a:picLocks noChangeAspect="1"/>
            </p:cNvPicPr>
            <p:nvPr/>
          </p:nvPicPr>
          <p:blipFill>
            <a:blip r:embed="rId5" cstate="print"/>
            <a:stretch>
              <a:fillRect/>
            </a:stretch>
          </p:blipFill>
          <p:spPr>
            <a:xfrm>
              <a:off x="7236039" y="3867444"/>
              <a:ext cx="380651" cy="380651"/>
            </a:xfrm>
            <a:prstGeom prst="rect">
              <a:avLst/>
            </a:prstGeom>
            <a:noFill/>
            <a:ln w="9525">
              <a:noFill/>
            </a:ln>
          </p:spPr>
        </p:pic>
      </p:grpSp>
      <p:sp>
        <p:nvSpPr>
          <p:cNvPr id="38920" name="文本框 14"/>
          <p:cNvSpPr txBox="1"/>
          <p:nvPr/>
        </p:nvSpPr>
        <p:spPr>
          <a:xfrm>
            <a:off x="9945688" y="3921125"/>
            <a:ext cx="1408112"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charset="-122"/>
                <a:ea typeface="微软雅黑" panose="020B0503020204020204" charset="-122"/>
              </a:rPr>
              <a:t>关键词</a:t>
            </a:r>
            <a:endParaRPr lang="en-US" altLang="zh-CN" sz="1400" b="1" dirty="0">
              <a:solidFill>
                <a:srgbClr val="FFFFFF"/>
              </a:solidFill>
              <a:latin typeface="微软雅黑" panose="020B0503020204020204" charset="-122"/>
              <a:ea typeface="微软雅黑" panose="020B0503020204020204" charset="-122"/>
            </a:endParaRPr>
          </a:p>
        </p:txBody>
      </p:sp>
      <p:grpSp>
        <p:nvGrpSpPr>
          <p:cNvPr id="38921" name="组合 15"/>
          <p:cNvGrpSpPr/>
          <p:nvPr/>
        </p:nvGrpSpPr>
        <p:grpSpPr>
          <a:xfrm>
            <a:off x="9267825" y="3727450"/>
            <a:ext cx="647700" cy="649288"/>
            <a:chOff x="7104112" y="3756145"/>
            <a:chExt cx="648072" cy="648072"/>
          </a:xfrm>
        </p:grpSpPr>
        <p:sp>
          <p:nvSpPr>
            <p:cNvPr id="2" name="椭圆 1"/>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2" name="图片 17"/>
            <p:cNvPicPr>
              <a:picLocks noChangeAspect="1"/>
            </p:cNvPicPr>
            <p:nvPr/>
          </p:nvPicPr>
          <p:blipFill>
            <a:blip r:embed="rId5" cstate="print"/>
            <a:stretch>
              <a:fillRect/>
            </a:stretch>
          </p:blipFill>
          <p:spPr>
            <a:xfrm>
              <a:off x="7236039" y="3867444"/>
              <a:ext cx="380651" cy="380651"/>
            </a:xfrm>
            <a:prstGeom prst="rect">
              <a:avLst/>
            </a:prstGeom>
            <a:noFill/>
            <a:ln w="9525">
              <a:noFill/>
            </a:ln>
          </p:spPr>
        </p:pic>
      </p:grpSp>
      <p:sp>
        <p:nvSpPr>
          <p:cNvPr id="38922" name="文本框 18"/>
          <p:cNvSpPr txBox="1"/>
          <p:nvPr/>
        </p:nvSpPr>
        <p:spPr>
          <a:xfrm>
            <a:off x="9921875" y="4710113"/>
            <a:ext cx="1408113" cy="307975"/>
          </a:xfrm>
          <a:prstGeom prst="rect">
            <a:avLst/>
          </a:prstGeom>
          <a:noFill/>
          <a:ln w="9525">
            <a:noFill/>
          </a:ln>
        </p:spPr>
        <p:txBody>
          <a:bodyPr>
            <a:spAutoFit/>
          </a:bodyPr>
          <a:lstStyle/>
          <a:p>
            <a:pPr lvl="0" eaLnBrk="1" hangingPunct="1"/>
            <a:r>
              <a:rPr lang="zh-CN" altLang="en-US" sz="1400" b="1" dirty="0">
                <a:solidFill>
                  <a:srgbClr val="FFFFFF"/>
                </a:solidFill>
                <a:latin typeface="微软雅黑" panose="020B0503020204020204" charset="-122"/>
                <a:ea typeface="微软雅黑" panose="020B0503020204020204" charset="-122"/>
              </a:rPr>
              <a:t>关键词</a:t>
            </a:r>
            <a:endParaRPr lang="en-US" altLang="zh-CN" sz="1400" b="1" dirty="0">
              <a:solidFill>
                <a:srgbClr val="FFFFFF"/>
              </a:solidFill>
              <a:latin typeface="微软雅黑" panose="020B0503020204020204" charset="-122"/>
              <a:ea typeface="微软雅黑" panose="020B0503020204020204" charset="-122"/>
            </a:endParaRPr>
          </a:p>
        </p:txBody>
      </p:sp>
      <p:grpSp>
        <p:nvGrpSpPr>
          <p:cNvPr id="38923" name="组合 19"/>
          <p:cNvGrpSpPr/>
          <p:nvPr/>
        </p:nvGrpSpPr>
        <p:grpSpPr>
          <a:xfrm>
            <a:off x="9244013" y="4516438"/>
            <a:ext cx="647700" cy="649287"/>
            <a:chOff x="7104112" y="3756145"/>
            <a:chExt cx="648072" cy="648072"/>
          </a:xfrm>
        </p:grpSpPr>
        <p:sp>
          <p:nvSpPr>
            <p:cNvPr id="21" name="椭圆 20"/>
            <p:cNvSpPr/>
            <p:nvPr/>
          </p:nvSpPr>
          <p:spPr>
            <a:xfrm>
              <a:off x="7104112" y="3756145"/>
              <a:ext cx="648072" cy="648072"/>
            </a:xfrm>
            <a:prstGeom prst="ellipse">
              <a:avLst/>
            </a:prstGeom>
            <a:solidFill>
              <a:srgbClr val="DF2A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8930" name="图片 21"/>
            <p:cNvPicPr>
              <a:picLocks noChangeAspect="1"/>
            </p:cNvPicPr>
            <p:nvPr/>
          </p:nvPicPr>
          <p:blipFill>
            <a:blip r:embed="rId5" cstate="print"/>
            <a:stretch>
              <a:fillRect/>
            </a:stretch>
          </p:blipFill>
          <p:spPr>
            <a:xfrm>
              <a:off x="7236039" y="3867444"/>
              <a:ext cx="380651" cy="380651"/>
            </a:xfrm>
            <a:prstGeom prst="rect">
              <a:avLst/>
            </a:prstGeom>
            <a:noFill/>
            <a:ln w="9525">
              <a:noFill/>
            </a:ln>
          </p:spPr>
        </p:pic>
      </p:grpSp>
      <p:sp>
        <p:nvSpPr>
          <p:cNvPr id="23" name="矩形 22"/>
          <p:cNvSpPr/>
          <p:nvPr/>
        </p:nvSpPr>
        <p:spPr>
          <a:xfrm>
            <a:off x="6808788" y="2914650"/>
            <a:ext cx="5311775" cy="4229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a:t>
            </a:r>
          </a:p>
        </p:txBody>
      </p:sp>
      <p:pic>
        <p:nvPicPr>
          <p:cNvPr id="38925" name="图片 23"/>
          <p:cNvPicPr>
            <a:picLocks noChangeAspect="1"/>
          </p:cNvPicPr>
          <p:nvPr/>
        </p:nvPicPr>
        <p:blipFill>
          <a:blip r:embed="rId6" cstate="print"/>
          <a:srcRect l="12755" r="12132"/>
          <a:stretch>
            <a:fillRect/>
          </a:stretch>
        </p:blipFill>
        <p:spPr>
          <a:xfrm>
            <a:off x="911225" y="1616075"/>
            <a:ext cx="5761038" cy="4686300"/>
          </a:xfrm>
          <a:prstGeom prst="rect">
            <a:avLst/>
          </a:prstGeom>
          <a:noFill/>
          <a:ln w="9525">
            <a:noFill/>
          </a:ln>
        </p:spPr>
      </p:pic>
      <p:pic>
        <p:nvPicPr>
          <p:cNvPr id="38926" name="图片 24" descr="C:\Users\Administrator\Desktop\图片1.png图片1"/>
          <p:cNvPicPr>
            <a:picLocks noChangeAspect="1"/>
          </p:cNvPicPr>
          <p:nvPr/>
        </p:nvPicPr>
        <p:blipFill>
          <a:blip r:embed="rId7" cstate="print"/>
          <a:srcRect/>
          <a:stretch>
            <a:fillRect/>
          </a:stretch>
        </p:blipFill>
        <p:spPr>
          <a:xfrm>
            <a:off x="1231900" y="2014855"/>
            <a:ext cx="5079365" cy="2882900"/>
          </a:xfrm>
          <a:prstGeom prst="rect">
            <a:avLst/>
          </a:prstGeom>
          <a:noFill/>
          <a:ln w="9525">
            <a:noFill/>
          </a:ln>
        </p:spPr>
      </p:pic>
    </p:spTree>
    <p:custDataLst>
      <p:tags r:id="rId1"/>
    </p:custDataLst>
  </p:cSld>
  <p:clrMapOvr>
    <a:masterClrMapping/>
  </p:clrMapOvr>
  <p:transition advTm="5367">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smtClean="0">
                <a:solidFill>
                  <a:schemeClr val="bg1"/>
                </a:solidFill>
                <a:latin typeface="微软简粗黑" charset="0"/>
                <a:ea typeface="微软简粗黑" charset="0"/>
              </a:rPr>
              <a:t>过渡页</a:t>
            </a:r>
          </a:p>
        </p:txBody>
      </p:sp>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smtClean="0">
                <a:solidFill>
                  <a:schemeClr val="bg1"/>
                </a:solidFill>
                <a:latin typeface="微软简粗黑" charset="0"/>
                <a:ea typeface="微软简粗黑" charset="0"/>
              </a:rPr>
              <a:t>04</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smtClean="0">
                <a:solidFill>
                  <a:srgbClr val="DF2A1E"/>
                </a:solidFill>
                <a:latin typeface="Calibri" panose="020F0502020204030204" charset="0"/>
                <a:cs typeface="Calibri" panose="020F0502020204030204" charset="0"/>
              </a:rPr>
              <a:t>Some text about </a:t>
            </a:r>
            <a:r>
              <a:rPr lang="en-US" sz="1335" dirty="0" err="1" smtClean="0">
                <a:solidFill>
                  <a:srgbClr val="DF2A1E"/>
                </a:solidFill>
                <a:latin typeface="Calibri" panose="020F0502020204030204" charset="0"/>
                <a:cs typeface="Calibri" panose="020F0502020204030204" charset="0"/>
              </a:rPr>
              <a:t>ABOUT</a:t>
            </a:r>
            <a:r>
              <a:rPr lang="en-US" sz="1335" dirty="0" smtClean="0">
                <a:solidFill>
                  <a:srgbClr val="DF2A1E"/>
                </a:solidFill>
                <a:latin typeface="Calibri" panose="020F0502020204030204" charset="0"/>
                <a:cs typeface="Calibri" panose="020F0502020204030204" charset="0"/>
              </a:rPr>
              <a:t> US related goes here. Some text about WELCOME related goes here.</a:t>
            </a:r>
          </a:p>
        </p:txBody>
      </p:sp>
    </p:spTree>
    <p:custDataLst>
      <p:tags r:id="rId1"/>
    </p:custDataLst>
  </p:cSld>
  <p:clrMapOvr>
    <a:masterClrMapping/>
  </p:clrMapOvr>
  <p:transition advTm="6506">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pic>
        <p:nvPicPr>
          <p:cNvPr id="41986" name="图片 45"/>
          <p:cNvPicPr>
            <a:picLocks noChangeAspect="1"/>
          </p:cNvPicPr>
          <p:nvPr/>
        </p:nvPicPr>
        <p:blipFill>
          <a:blip r:embed="rId5" cstate="print"/>
          <a:srcRect l="1999" t="7027" r="14915" b="7027"/>
          <a:stretch>
            <a:fillRect/>
          </a:stretch>
        </p:blipFill>
        <p:spPr>
          <a:xfrm>
            <a:off x="515938" y="1398588"/>
            <a:ext cx="7567612" cy="2187575"/>
          </a:xfrm>
          <a:prstGeom prst="rect">
            <a:avLst/>
          </a:prstGeom>
          <a:noFill/>
          <a:ln w="9525">
            <a:noFill/>
          </a:ln>
        </p:spPr>
      </p:pic>
      <p:grpSp>
        <p:nvGrpSpPr>
          <p:cNvPr id="41987" name="组合 48"/>
          <p:cNvGrpSpPr/>
          <p:nvPr/>
        </p:nvGrpSpPr>
        <p:grpSpPr>
          <a:xfrm>
            <a:off x="8083550" y="1398588"/>
            <a:ext cx="3551238" cy="2187575"/>
            <a:chOff x="8112868" y="1616093"/>
            <a:chExt cx="3550596" cy="2187422"/>
          </a:xfrm>
        </p:grpSpPr>
        <p:sp>
          <p:nvSpPr>
            <p:cNvPr id="52" name="矩形 51"/>
            <p:cNvSpPr/>
            <p:nvPr/>
          </p:nvSpPr>
          <p:spPr>
            <a:xfrm>
              <a:off x="8112868" y="1616093"/>
              <a:ext cx="3550596" cy="2187422"/>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7" name="矩形 54"/>
            <p:cNvSpPr/>
            <p:nvPr/>
          </p:nvSpPr>
          <p:spPr>
            <a:xfrm>
              <a:off x="8654314" y="1926772"/>
              <a:ext cx="2645923" cy="1567070"/>
            </a:xfrm>
            <a:prstGeom prst="rect">
              <a:avLst/>
            </a:prstGeom>
            <a:noFill/>
            <a:ln w="9525">
              <a:noFill/>
            </a:ln>
          </p:spPr>
          <p:txBody>
            <a:bodyPr>
              <a:spAutoFit/>
            </a:bodyPr>
            <a:lstStyle/>
            <a:p>
              <a:pPr lvl="0" algn="just"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grpSp>
        <p:nvGrpSpPr>
          <p:cNvPr id="41988" name="组合 57"/>
          <p:cNvGrpSpPr/>
          <p:nvPr/>
        </p:nvGrpSpPr>
        <p:grpSpPr>
          <a:xfrm>
            <a:off x="515938" y="3808413"/>
            <a:ext cx="1270000" cy="1255712"/>
            <a:chOff x="1818038" y="1484726"/>
            <a:chExt cx="2969894" cy="2937510"/>
          </a:xfrm>
        </p:grpSpPr>
        <p:sp>
          <p:nvSpPr>
            <p:cNvPr id="41994" name="Oval 27"/>
            <p:cNvSpPr/>
            <p:nvPr/>
          </p:nvSpPr>
          <p:spPr>
            <a:xfrm>
              <a:off x="2084741" y="1807084"/>
              <a:ext cx="2273426" cy="227647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9525">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endParaRPr lang="zh-CN" altLang="en-US" sz="1800" dirty="0">
                <a:latin typeface="Arial" panose="020B0604020202020204" pitchFamily="34" charset="0"/>
              </a:endParaRPr>
            </a:p>
          </p:txBody>
        </p:sp>
        <p:pic>
          <p:nvPicPr>
            <p:cNvPr id="41995" name="Picture 39" descr="未标题-1"/>
            <p:cNvPicPr>
              <a:picLocks noChangeAspect="1"/>
            </p:cNvPicPr>
            <p:nvPr/>
          </p:nvPicPr>
          <p:blipFill>
            <a:blip r:embed="rId6" cstate="print"/>
            <a:stretch>
              <a:fillRect/>
            </a:stretch>
          </p:blipFill>
          <p:spPr>
            <a:xfrm>
              <a:off x="1818038" y="1484726"/>
              <a:ext cx="2969894" cy="2937510"/>
            </a:xfrm>
            <a:prstGeom prst="rect">
              <a:avLst/>
            </a:prstGeom>
            <a:noFill/>
            <a:ln w="9525">
              <a:noFill/>
            </a:ln>
          </p:spPr>
        </p:pic>
      </p:grpSp>
      <p:pic>
        <p:nvPicPr>
          <p:cNvPr id="41989" name="图片 60"/>
          <p:cNvPicPr>
            <a:picLocks noChangeAspect="1"/>
          </p:cNvPicPr>
          <p:nvPr/>
        </p:nvPicPr>
        <p:blipFill>
          <a:blip r:embed="rId7" cstate="print"/>
          <a:stretch>
            <a:fillRect/>
          </a:stretch>
        </p:blipFill>
        <p:spPr>
          <a:xfrm>
            <a:off x="850900" y="4168775"/>
            <a:ext cx="530225" cy="528638"/>
          </a:xfrm>
          <a:prstGeom prst="rect">
            <a:avLst/>
          </a:prstGeom>
          <a:noFill/>
          <a:ln w="9525">
            <a:noFill/>
          </a:ln>
        </p:spPr>
      </p:pic>
      <p:sp>
        <p:nvSpPr>
          <p:cNvPr id="41990" name="TextBox 35"/>
          <p:cNvSpPr txBox="1"/>
          <p:nvPr/>
        </p:nvSpPr>
        <p:spPr>
          <a:xfrm>
            <a:off x="1698625" y="4667250"/>
            <a:ext cx="10040938" cy="1386205"/>
          </a:xfrm>
          <a:prstGeom prst="rect">
            <a:avLst/>
          </a:prstGeom>
          <a:noFill/>
          <a:ln w="9525">
            <a:noFill/>
          </a:ln>
        </p:spPr>
        <p:txBody>
          <a:bodyPr>
            <a:spAutoFit/>
          </a:bodyPr>
          <a:lstStyle/>
          <a:p>
            <a:pPr lvl="0"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lvl="0"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41991" name="文本框 62"/>
          <p:cNvSpPr txBox="1"/>
          <p:nvPr/>
        </p:nvSpPr>
        <p:spPr>
          <a:xfrm>
            <a:off x="1716088" y="4205288"/>
            <a:ext cx="2681287" cy="461962"/>
          </a:xfrm>
          <a:prstGeom prst="rect">
            <a:avLst/>
          </a:prstGeom>
          <a:noFill/>
          <a:ln w="9525">
            <a:noFill/>
          </a:ln>
        </p:spPr>
        <p:txBody>
          <a:bodyPr>
            <a:spAutoFit/>
          </a:bodyPr>
          <a:lstStyle/>
          <a:p>
            <a:pPr lvl="0" eaLnBrk="1" hangingPunct="1"/>
            <a:r>
              <a:rPr lang="zh-CN" altLang="en-US" sz="2400" b="1" dirty="0">
                <a:solidFill>
                  <a:srgbClr val="83190F"/>
                </a:solidFill>
                <a:latin typeface="微软雅黑" panose="020B0503020204020204" charset="-122"/>
                <a:ea typeface="微软雅黑" panose="020B0503020204020204" charset="-122"/>
              </a:rPr>
              <a:t>单击此处添加标题</a:t>
            </a:r>
          </a:p>
        </p:txBody>
      </p:sp>
    </p:spTree>
    <p:custDataLst>
      <p:tags r:id="rId1"/>
    </p:custDataLst>
  </p:cSld>
  <p:clrMapOvr>
    <a:masterClrMapping/>
  </p:clrMapOvr>
  <p:transition advTm="5179">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cxnSp>
        <p:nvCxnSpPr>
          <p:cNvPr id="3" name="直接连接符 2"/>
          <p:cNvCxnSpPr/>
          <p:nvPr/>
        </p:nvCxnSpPr>
        <p:spPr>
          <a:xfrm>
            <a:off x="509588" y="2008188"/>
            <a:ext cx="111347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09588" y="5967413"/>
            <a:ext cx="111347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6000" y="2008188"/>
            <a:ext cx="0" cy="39592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085" name="图片 5"/>
          <p:cNvPicPr>
            <a:picLocks noChangeAspect="1"/>
          </p:cNvPicPr>
          <p:nvPr/>
        </p:nvPicPr>
        <p:blipFill>
          <a:blip r:embed="rId5" cstate="print"/>
          <a:stretch>
            <a:fillRect/>
          </a:stretch>
        </p:blipFill>
        <p:spPr>
          <a:xfrm>
            <a:off x="514350" y="2373313"/>
            <a:ext cx="5175250" cy="1803400"/>
          </a:xfrm>
          <a:prstGeom prst="rect">
            <a:avLst/>
          </a:prstGeom>
          <a:noFill/>
          <a:ln w="9525">
            <a:noFill/>
          </a:ln>
        </p:spPr>
      </p:pic>
      <p:sp>
        <p:nvSpPr>
          <p:cNvPr id="46086" name="TextBox 35"/>
          <p:cNvSpPr txBox="1"/>
          <p:nvPr/>
        </p:nvSpPr>
        <p:spPr>
          <a:xfrm>
            <a:off x="552450" y="4749800"/>
            <a:ext cx="5175250" cy="746125"/>
          </a:xfrm>
          <a:prstGeom prst="rect">
            <a:avLst/>
          </a:prstGeom>
          <a:noFill/>
          <a:ln w="9525">
            <a:noFill/>
          </a:ln>
        </p:spPr>
        <p:txBody>
          <a:bodyPr>
            <a:spAutoFit/>
          </a:bodyPr>
          <a:lstStyle/>
          <a:p>
            <a:pPr lvl="0" algn="just"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6087" name="文本框 7"/>
          <p:cNvSpPr txBox="1"/>
          <p:nvPr/>
        </p:nvSpPr>
        <p:spPr>
          <a:xfrm>
            <a:off x="2198688" y="4344988"/>
            <a:ext cx="3233737" cy="369887"/>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pic>
        <p:nvPicPr>
          <p:cNvPr id="46088" name="图片 8"/>
          <p:cNvPicPr>
            <a:picLocks noChangeAspect="1"/>
          </p:cNvPicPr>
          <p:nvPr/>
        </p:nvPicPr>
        <p:blipFill>
          <a:blip r:embed="rId6" cstate="print"/>
          <a:srcRect r="19682"/>
          <a:stretch>
            <a:fillRect/>
          </a:stretch>
        </p:blipFill>
        <p:spPr>
          <a:xfrm>
            <a:off x="6464300" y="2373313"/>
            <a:ext cx="5180013" cy="1804987"/>
          </a:xfrm>
          <a:prstGeom prst="rect">
            <a:avLst/>
          </a:prstGeom>
          <a:noFill/>
          <a:ln w="9525">
            <a:noFill/>
          </a:ln>
        </p:spPr>
      </p:pic>
      <p:sp>
        <p:nvSpPr>
          <p:cNvPr id="46089" name="TextBox 35"/>
          <p:cNvSpPr txBox="1"/>
          <p:nvPr/>
        </p:nvSpPr>
        <p:spPr>
          <a:xfrm>
            <a:off x="6464300" y="4786313"/>
            <a:ext cx="5175250" cy="746125"/>
          </a:xfrm>
          <a:prstGeom prst="rect">
            <a:avLst/>
          </a:prstGeom>
          <a:noFill/>
          <a:ln w="9525">
            <a:noFill/>
          </a:ln>
        </p:spPr>
        <p:txBody>
          <a:bodyPr>
            <a:spAutoFit/>
          </a:bodyPr>
          <a:lstStyle/>
          <a:p>
            <a:pPr lvl="0" algn="just"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46090" name="文本框 10"/>
          <p:cNvSpPr txBox="1"/>
          <p:nvPr/>
        </p:nvSpPr>
        <p:spPr>
          <a:xfrm>
            <a:off x="8110538" y="4381500"/>
            <a:ext cx="3233737" cy="369888"/>
          </a:xfrm>
          <a:prstGeom prst="rect">
            <a:avLst/>
          </a:prstGeom>
          <a:noFill/>
          <a:ln w="9525">
            <a:noFill/>
          </a:ln>
        </p:spPr>
        <p:txBody>
          <a:bodyPr>
            <a:spAutoFit/>
          </a:bodyPr>
          <a:lstStyle/>
          <a:p>
            <a:pPr lvl="0" algn="just"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46091" name="TextBox 35"/>
          <p:cNvSpPr txBox="1"/>
          <p:nvPr/>
        </p:nvSpPr>
        <p:spPr>
          <a:xfrm>
            <a:off x="482600" y="1217613"/>
            <a:ext cx="11187113" cy="746125"/>
          </a:xfrm>
          <a:prstGeom prst="rect">
            <a:avLst/>
          </a:prstGeom>
          <a:noFill/>
          <a:ln w="9525">
            <a:noFill/>
          </a:ln>
        </p:spPr>
        <p:txBody>
          <a:bodyPr>
            <a:spAutoFit/>
          </a:bodyPr>
          <a:lstStyle/>
          <a:p>
            <a:pPr lvl="0" algn="ctr" eaLnBrk="1" hangingPunct="1"/>
            <a:r>
              <a:rPr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ustDataLst>
      <p:tags r:id="rId1"/>
    </p:custDataLst>
  </p:cSld>
  <p:clrMapOvr>
    <a:masterClrMapping/>
  </p:clrMapOvr>
  <p:transition advTm="5319">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1" name="任意多边形 30"/>
          <p:cNvSpPr/>
          <p:nvPr/>
        </p:nvSpPr>
        <p:spPr>
          <a:xfrm>
            <a:off x="1293495" y="1260158"/>
            <a:ext cx="1408113" cy="1443038"/>
          </a:xfrm>
          <a:custGeom>
            <a:avLst/>
            <a:gdLst>
              <a:gd name="connsiteX0" fmla="*/ 0 w 1407416"/>
              <a:gd name="connsiteY0" fmla="*/ 0 h 1708846"/>
              <a:gd name="connsiteX1" fmla="*/ 166584 w 1407416"/>
              <a:gd name="connsiteY1" fmla="*/ 73462 h 1708846"/>
              <a:gd name="connsiteX2" fmla="*/ 1154178 w 1407416"/>
              <a:gd name="connsiteY2" fmla="*/ 436472 h 1708846"/>
              <a:gd name="connsiteX3" fmla="*/ 1407416 w 1407416"/>
              <a:gd name="connsiteY3" fmla="*/ 512085 h 1708846"/>
              <a:gd name="connsiteX4" fmla="*/ 1407416 w 1407416"/>
              <a:gd name="connsiteY4" fmla="*/ 1708846 h 1708846"/>
              <a:gd name="connsiteX5" fmla="*/ 0 w 1407416"/>
              <a:gd name="connsiteY5" fmla="*/ 1708846 h 170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08846">
                <a:moveTo>
                  <a:pt x="0" y="0"/>
                </a:moveTo>
                <a:lnTo>
                  <a:pt x="166584" y="73462"/>
                </a:lnTo>
                <a:cubicBezTo>
                  <a:pt x="485897" y="208281"/>
                  <a:pt x="815491" y="329601"/>
                  <a:pt x="1154178" y="436472"/>
                </a:cubicBezTo>
                <a:lnTo>
                  <a:pt x="1407416" y="512085"/>
                </a:lnTo>
                <a:lnTo>
                  <a:pt x="1407416" y="1708846"/>
                </a:lnTo>
                <a:lnTo>
                  <a:pt x="0" y="1708846"/>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任意多边形 31"/>
          <p:cNvSpPr/>
          <p:nvPr/>
        </p:nvSpPr>
        <p:spPr>
          <a:xfrm>
            <a:off x="2933383" y="1747520"/>
            <a:ext cx="1408113" cy="957263"/>
          </a:xfrm>
          <a:custGeom>
            <a:avLst/>
            <a:gdLst>
              <a:gd name="connsiteX0" fmla="*/ 0 w 1407416"/>
              <a:gd name="connsiteY0" fmla="*/ 0 h 1133327"/>
              <a:gd name="connsiteX1" fmla="*/ 203666 w 1407416"/>
              <a:gd name="connsiteY1" fmla="*/ 54028 h 1133327"/>
              <a:gd name="connsiteX2" fmla="*/ 1278250 w 1407416"/>
              <a:gd name="connsiteY2" fmla="*/ 269386 h 1133327"/>
              <a:gd name="connsiteX3" fmla="*/ 1407416 w 1407416"/>
              <a:gd name="connsiteY3" fmla="*/ 287178 h 1133327"/>
              <a:gd name="connsiteX4" fmla="*/ 1407416 w 1407416"/>
              <a:gd name="connsiteY4" fmla="*/ 1133327 h 1133327"/>
              <a:gd name="connsiteX5" fmla="*/ 0 w 1407416"/>
              <a:gd name="connsiteY5" fmla="*/ 1133327 h 113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327">
                <a:moveTo>
                  <a:pt x="0" y="0"/>
                </a:moveTo>
                <a:lnTo>
                  <a:pt x="203666" y="54028"/>
                </a:lnTo>
                <a:cubicBezTo>
                  <a:pt x="553953" y="141212"/>
                  <a:pt x="912543" y="213314"/>
                  <a:pt x="1278250" y="269386"/>
                </a:cubicBezTo>
                <a:lnTo>
                  <a:pt x="1407416" y="287178"/>
                </a:lnTo>
                <a:lnTo>
                  <a:pt x="1407416" y="1133327"/>
                </a:lnTo>
                <a:lnTo>
                  <a:pt x="0" y="1133327"/>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32"/>
          <p:cNvSpPr/>
          <p:nvPr/>
        </p:nvSpPr>
        <p:spPr>
          <a:xfrm>
            <a:off x="4573270" y="2017395"/>
            <a:ext cx="1406525" cy="687388"/>
          </a:xfrm>
          <a:custGeom>
            <a:avLst/>
            <a:gdLst>
              <a:gd name="connsiteX0" fmla="*/ 0 w 1407416"/>
              <a:gd name="connsiteY0" fmla="*/ 0 h 814159"/>
              <a:gd name="connsiteX1" fmla="*/ 6624 w 1407416"/>
              <a:gd name="connsiteY1" fmla="*/ 912 h 814159"/>
              <a:gd name="connsiteX2" fmla="*/ 1136566 w 1407416"/>
              <a:gd name="connsiteY2" fmla="*/ 86760 h 814159"/>
              <a:gd name="connsiteX3" fmla="*/ 1407416 w 1407416"/>
              <a:gd name="connsiteY3" fmla="*/ 90873 h 814159"/>
              <a:gd name="connsiteX4" fmla="*/ 1407416 w 1407416"/>
              <a:gd name="connsiteY4" fmla="*/ 814159 h 814159"/>
              <a:gd name="connsiteX5" fmla="*/ 0 w 1407416"/>
              <a:gd name="connsiteY5" fmla="*/ 814159 h 81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4159">
                <a:moveTo>
                  <a:pt x="0" y="0"/>
                </a:moveTo>
                <a:lnTo>
                  <a:pt x="6624" y="912"/>
                </a:lnTo>
                <a:cubicBezTo>
                  <a:pt x="376945" y="46192"/>
                  <a:pt x="753987" y="75124"/>
                  <a:pt x="1136566" y="86760"/>
                </a:cubicBezTo>
                <a:lnTo>
                  <a:pt x="1407416" y="90873"/>
                </a:lnTo>
                <a:lnTo>
                  <a:pt x="1407416" y="814159"/>
                </a:lnTo>
                <a:lnTo>
                  <a:pt x="0" y="814159"/>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4" name="任意多边形 33"/>
          <p:cNvSpPr/>
          <p:nvPr/>
        </p:nvSpPr>
        <p:spPr>
          <a:xfrm>
            <a:off x="6213158" y="2015808"/>
            <a:ext cx="1406525" cy="687388"/>
          </a:xfrm>
          <a:custGeom>
            <a:avLst/>
            <a:gdLst>
              <a:gd name="connsiteX0" fmla="*/ 1407416 w 1407416"/>
              <a:gd name="connsiteY0" fmla="*/ 0 h 813754"/>
              <a:gd name="connsiteX1" fmla="*/ 1407416 w 1407416"/>
              <a:gd name="connsiteY1" fmla="*/ 813754 h 813754"/>
              <a:gd name="connsiteX2" fmla="*/ 0 w 1407416"/>
              <a:gd name="connsiteY2" fmla="*/ 813754 h 813754"/>
              <a:gd name="connsiteX3" fmla="*/ 0 w 1407416"/>
              <a:gd name="connsiteY3" fmla="*/ 91508 h 813754"/>
              <a:gd name="connsiteX4" fmla="*/ 265664 w 1407416"/>
              <a:gd name="connsiteY4" fmla="*/ 87474 h 813754"/>
              <a:gd name="connsiteX5" fmla="*/ 1395606 w 1407416"/>
              <a:gd name="connsiteY5" fmla="*/ 1626 h 81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813754">
                <a:moveTo>
                  <a:pt x="1407416" y="0"/>
                </a:moveTo>
                <a:lnTo>
                  <a:pt x="1407416" y="813754"/>
                </a:lnTo>
                <a:lnTo>
                  <a:pt x="0" y="813754"/>
                </a:lnTo>
                <a:lnTo>
                  <a:pt x="0" y="91508"/>
                </a:lnTo>
                <a:lnTo>
                  <a:pt x="265664" y="87474"/>
                </a:lnTo>
                <a:cubicBezTo>
                  <a:pt x="648242" y="75838"/>
                  <a:pt x="1025285" y="46906"/>
                  <a:pt x="1395606" y="1626"/>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任意多边形 34"/>
          <p:cNvSpPr/>
          <p:nvPr/>
        </p:nvSpPr>
        <p:spPr>
          <a:xfrm>
            <a:off x="7853045" y="1745933"/>
            <a:ext cx="1406525" cy="957263"/>
          </a:xfrm>
          <a:custGeom>
            <a:avLst/>
            <a:gdLst>
              <a:gd name="connsiteX0" fmla="*/ 1407416 w 1407416"/>
              <a:gd name="connsiteY0" fmla="*/ 0 h 1133583"/>
              <a:gd name="connsiteX1" fmla="*/ 1407416 w 1407416"/>
              <a:gd name="connsiteY1" fmla="*/ 1133583 h 1133583"/>
              <a:gd name="connsiteX2" fmla="*/ 0 w 1407416"/>
              <a:gd name="connsiteY2" fmla="*/ 1133583 h 1133583"/>
              <a:gd name="connsiteX3" fmla="*/ 0 w 1407416"/>
              <a:gd name="connsiteY3" fmla="*/ 287839 h 1133583"/>
              <a:gd name="connsiteX4" fmla="*/ 123980 w 1407416"/>
              <a:gd name="connsiteY4" fmla="*/ 270762 h 1133583"/>
              <a:gd name="connsiteX5" fmla="*/ 1198563 w 1407416"/>
              <a:gd name="connsiteY5" fmla="*/ 55404 h 1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133583">
                <a:moveTo>
                  <a:pt x="1407416" y="0"/>
                </a:moveTo>
                <a:lnTo>
                  <a:pt x="1407416" y="1133583"/>
                </a:lnTo>
                <a:lnTo>
                  <a:pt x="0" y="1133583"/>
                </a:lnTo>
                <a:lnTo>
                  <a:pt x="0" y="287839"/>
                </a:lnTo>
                <a:lnTo>
                  <a:pt x="123980" y="270762"/>
                </a:lnTo>
                <a:cubicBezTo>
                  <a:pt x="489687" y="214690"/>
                  <a:pt x="848277" y="142588"/>
                  <a:pt x="1198563" y="55404"/>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任意多边形 35"/>
          <p:cNvSpPr/>
          <p:nvPr/>
        </p:nvSpPr>
        <p:spPr>
          <a:xfrm>
            <a:off x="9491345" y="1258570"/>
            <a:ext cx="1408113" cy="1444625"/>
          </a:xfrm>
          <a:custGeom>
            <a:avLst/>
            <a:gdLst>
              <a:gd name="connsiteX0" fmla="*/ 1407416 w 1407416"/>
              <a:gd name="connsiteY0" fmla="*/ 0 h 1711134"/>
              <a:gd name="connsiteX1" fmla="*/ 1407416 w 1407416"/>
              <a:gd name="connsiteY1" fmla="*/ 1711134 h 1711134"/>
              <a:gd name="connsiteX2" fmla="*/ 0 w 1407416"/>
              <a:gd name="connsiteY2" fmla="*/ 1711134 h 1711134"/>
              <a:gd name="connsiteX3" fmla="*/ 0 w 1407416"/>
              <a:gd name="connsiteY3" fmla="*/ 512824 h 1711134"/>
              <a:gd name="connsiteX4" fmla="*/ 248053 w 1407416"/>
              <a:gd name="connsiteY4" fmla="*/ 438759 h 1711134"/>
              <a:gd name="connsiteX5" fmla="*/ 1235647 w 1407416"/>
              <a:gd name="connsiteY5" fmla="*/ 75749 h 171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416" h="1711134">
                <a:moveTo>
                  <a:pt x="1407416" y="0"/>
                </a:moveTo>
                <a:lnTo>
                  <a:pt x="1407416" y="1711134"/>
                </a:lnTo>
                <a:lnTo>
                  <a:pt x="0" y="1711134"/>
                </a:lnTo>
                <a:lnTo>
                  <a:pt x="0" y="512824"/>
                </a:lnTo>
                <a:lnTo>
                  <a:pt x="248053" y="438759"/>
                </a:lnTo>
                <a:cubicBezTo>
                  <a:pt x="586741" y="331888"/>
                  <a:pt x="916334" y="210568"/>
                  <a:pt x="1235647" y="75749"/>
                </a:cubicBez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0188" name="图片 28" descr="C:\Users\Administrator\Desktop\图片2.png图片2"/>
          <p:cNvPicPr>
            <a:picLocks noChangeAspect="1"/>
          </p:cNvPicPr>
          <p:nvPr/>
        </p:nvPicPr>
        <p:blipFill>
          <a:blip r:embed="rId5" cstate="print"/>
          <a:srcRect/>
          <a:stretch>
            <a:fillRect/>
          </a:stretch>
        </p:blipFill>
        <p:spPr>
          <a:xfrm>
            <a:off x="9496425" y="2705100"/>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sp>
        <p:nvSpPr>
          <p:cNvPr id="18" name="矩形 17"/>
          <p:cNvSpPr/>
          <p:nvPr/>
        </p:nvSpPr>
        <p:spPr>
          <a:xfrm>
            <a:off x="1293495"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2930208"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4573270"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6208395"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7856220" y="4017645"/>
            <a:ext cx="1403350"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9494520" y="4017645"/>
            <a:ext cx="1411288" cy="163671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96" name="TextBox 10"/>
          <p:cNvSpPr txBox="1"/>
          <p:nvPr/>
        </p:nvSpPr>
        <p:spPr>
          <a:xfrm>
            <a:off x="1369695" y="4128770"/>
            <a:ext cx="1198563" cy="1385888"/>
          </a:xfrm>
          <a:prstGeom prst="rect">
            <a:avLst/>
          </a:prstGeom>
          <a:noFill/>
          <a:ln w="9525">
            <a:noFill/>
          </a:ln>
        </p:spPr>
        <p:txBody>
          <a:bodyPr>
            <a:spAutoFit/>
          </a:bodyPr>
          <a:lstStyle/>
          <a:p>
            <a:pPr lvl="0" algn="just" eaLnBrk="1" hangingPunct="1"/>
            <a:r>
              <a:rPr lang="zh-CN" altLang="en-US" sz="1400" dirty="0">
                <a:solidFill>
                  <a:schemeClr val="bg1"/>
                </a:solidFill>
                <a:latin typeface="微软雅黑" panose="020B0503020204020204" charset="-122"/>
                <a:ea typeface="微软雅黑" panose="020B0503020204020204" charset="-122"/>
              </a:rPr>
              <a:t>春种一粒粟</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秋收万颗籽，点滴进步，成就价值是我们的一贯的追求。</a:t>
            </a:r>
          </a:p>
        </p:txBody>
      </p:sp>
      <p:sp>
        <p:nvSpPr>
          <p:cNvPr id="50197" name="TextBox 10"/>
          <p:cNvSpPr txBox="1"/>
          <p:nvPr/>
        </p:nvSpPr>
        <p:spPr>
          <a:xfrm>
            <a:off x="3007995"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198" name="TextBox 10"/>
          <p:cNvSpPr txBox="1"/>
          <p:nvPr/>
        </p:nvSpPr>
        <p:spPr>
          <a:xfrm>
            <a:off x="4649470"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199" name="TextBox 10"/>
          <p:cNvSpPr txBox="1"/>
          <p:nvPr/>
        </p:nvSpPr>
        <p:spPr>
          <a:xfrm>
            <a:off x="6286183" y="4128770"/>
            <a:ext cx="1198562"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200" name="TextBox 10"/>
          <p:cNvSpPr txBox="1"/>
          <p:nvPr/>
        </p:nvSpPr>
        <p:spPr>
          <a:xfrm>
            <a:off x="7929245" y="4135120"/>
            <a:ext cx="1196975" cy="1384300"/>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sp>
        <p:nvSpPr>
          <p:cNvPr id="50201" name="TextBox 10"/>
          <p:cNvSpPr txBox="1"/>
          <p:nvPr/>
        </p:nvSpPr>
        <p:spPr>
          <a:xfrm>
            <a:off x="9567545" y="4128770"/>
            <a:ext cx="1198563" cy="1385888"/>
          </a:xfrm>
          <a:prstGeom prst="rect">
            <a:avLst/>
          </a:prstGeom>
          <a:noFill/>
          <a:ln w="9525">
            <a:noFill/>
          </a:ln>
        </p:spPr>
        <p:txBody>
          <a:bodyPr>
            <a:spAutoFit/>
          </a:bodyPr>
          <a:lstStyle/>
          <a:p>
            <a:pPr lvl="0" algn="just" eaLnBrk="1" hangingPunct="1"/>
            <a:r>
              <a:rPr lang="zh-CN" altLang="en-US" sz="1400" dirty="0">
                <a:solidFill>
                  <a:srgbClr val="FFFFFF"/>
                </a:solidFill>
                <a:latin typeface="微软雅黑" panose="020B0503020204020204" charset="-122"/>
                <a:ea typeface="微软雅黑" panose="020B0503020204020204" charset="-122"/>
              </a:rPr>
              <a:t>春种一粒粟</a:t>
            </a:r>
            <a:r>
              <a:rPr lang="en-US" altLang="zh-CN" sz="1400" dirty="0">
                <a:solidFill>
                  <a:srgbClr val="FFFFFF"/>
                </a:solidFill>
                <a:latin typeface="微软雅黑" panose="020B0503020204020204" charset="-122"/>
                <a:ea typeface="微软雅黑" panose="020B0503020204020204" charset="-122"/>
              </a:rPr>
              <a:t>,</a:t>
            </a:r>
            <a:r>
              <a:rPr lang="zh-CN" altLang="en-US" sz="1400" dirty="0">
                <a:solidFill>
                  <a:srgbClr val="FFFFFF"/>
                </a:solidFill>
                <a:latin typeface="微软雅黑" panose="020B0503020204020204" charset="-122"/>
                <a:ea typeface="微软雅黑" panose="020B0503020204020204" charset="-122"/>
              </a:rPr>
              <a:t>秋收万颗籽，点滴进步，成就价值是我们的一贯的追求。</a:t>
            </a:r>
          </a:p>
        </p:txBody>
      </p:sp>
      <p:pic>
        <p:nvPicPr>
          <p:cNvPr id="50202" name="图片 10"/>
          <p:cNvPicPr>
            <a:picLocks noChangeAspect="1"/>
          </p:cNvPicPr>
          <p:nvPr/>
        </p:nvPicPr>
        <p:blipFill>
          <a:blip r:embed="rId7" cstate="print"/>
          <a:stretch>
            <a:fillRect/>
          </a:stretch>
        </p:blipFill>
        <p:spPr>
          <a:xfrm>
            <a:off x="1576070" y="1928495"/>
            <a:ext cx="592138" cy="592138"/>
          </a:xfrm>
          <a:prstGeom prst="rect">
            <a:avLst/>
          </a:prstGeom>
          <a:noFill/>
          <a:ln w="9525">
            <a:noFill/>
          </a:ln>
        </p:spPr>
      </p:pic>
      <p:pic>
        <p:nvPicPr>
          <p:cNvPr id="50203" name="图片 11"/>
          <p:cNvPicPr>
            <a:picLocks noChangeAspect="1"/>
          </p:cNvPicPr>
          <p:nvPr/>
        </p:nvPicPr>
        <p:blipFill>
          <a:blip r:embed="rId8" cstate="print"/>
          <a:stretch>
            <a:fillRect/>
          </a:stretch>
        </p:blipFill>
        <p:spPr>
          <a:xfrm>
            <a:off x="3336608" y="2047558"/>
            <a:ext cx="530225" cy="531812"/>
          </a:xfrm>
          <a:prstGeom prst="rect">
            <a:avLst/>
          </a:prstGeom>
          <a:noFill/>
          <a:ln w="9525">
            <a:noFill/>
          </a:ln>
        </p:spPr>
      </p:pic>
      <p:pic>
        <p:nvPicPr>
          <p:cNvPr id="50204" name="图片 12"/>
          <p:cNvPicPr>
            <a:picLocks noChangeAspect="1"/>
          </p:cNvPicPr>
          <p:nvPr/>
        </p:nvPicPr>
        <p:blipFill>
          <a:blip r:embed="rId9" cstate="print"/>
          <a:stretch>
            <a:fillRect/>
          </a:stretch>
        </p:blipFill>
        <p:spPr>
          <a:xfrm>
            <a:off x="5016183" y="2099945"/>
            <a:ext cx="515937" cy="515938"/>
          </a:xfrm>
          <a:prstGeom prst="rect">
            <a:avLst/>
          </a:prstGeom>
          <a:noFill/>
          <a:ln w="9525">
            <a:noFill/>
          </a:ln>
        </p:spPr>
      </p:pic>
      <p:pic>
        <p:nvPicPr>
          <p:cNvPr id="50205" name="图片 13"/>
          <p:cNvPicPr>
            <a:picLocks noChangeAspect="1"/>
          </p:cNvPicPr>
          <p:nvPr/>
        </p:nvPicPr>
        <p:blipFill>
          <a:blip r:embed="rId10" cstate="print"/>
          <a:stretch>
            <a:fillRect/>
          </a:stretch>
        </p:blipFill>
        <p:spPr>
          <a:xfrm>
            <a:off x="6541770" y="2134870"/>
            <a:ext cx="546100" cy="546100"/>
          </a:xfrm>
          <a:prstGeom prst="rect">
            <a:avLst/>
          </a:prstGeom>
          <a:noFill/>
          <a:ln w="9525">
            <a:noFill/>
          </a:ln>
        </p:spPr>
      </p:pic>
      <p:pic>
        <p:nvPicPr>
          <p:cNvPr id="50206" name="图片 14"/>
          <p:cNvPicPr>
            <a:picLocks noChangeAspect="1"/>
          </p:cNvPicPr>
          <p:nvPr/>
        </p:nvPicPr>
        <p:blipFill>
          <a:blip r:embed="rId11" cstate="print"/>
          <a:stretch>
            <a:fillRect/>
          </a:stretch>
        </p:blipFill>
        <p:spPr>
          <a:xfrm>
            <a:off x="8335645" y="2131695"/>
            <a:ext cx="441325" cy="441325"/>
          </a:xfrm>
          <a:prstGeom prst="rect">
            <a:avLst/>
          </a:prstGeom>
          <a:noFill/>
          <a:ln w="9525">
            <a:noFill/>
          </a:ln>
        </p:spPr>
      </p:pic>
      <p:pic>
        <p:nvPicPr>
          <p:cNvPr id="50207" name="图片 15"/>
          <p:cNvPicPr>
            <a:picLocks noChangeAspect="1"/>
          </p:cNvPicPr>
          <p:nvPr/>
        </p:nvPicPr>
        <p:blipFill>
          <a:blip r:embed="rId12" cstate="print"/>
          <a:stretch>
            <a:fillRect/>
          </a:stretch>
        </p:blipFill>
        <p:spPr>
          <a:xfrm>
            <a:off x="9931083" y="1982470"/>
            <a:ext cx="590550" cy="590550"/>
          </a:xfrm>
          <a:prstGeom prst="rect">
            <a:avLst/>
          </a:prstGeom>
          <a:noFill/>
          <a:ln w="9525">
            <a:noFill/>
          </a:ln>
        </p:spPr>
      </p:pic>
      <p:pic>
        <p:nvPicPr>
          <p:cNvPr id="2" name="图片 28" descr="C:\Users\Administrator\Desktop\图片2.png图片2"/>
          <p:cNvPicPr>
            <a:picLocks noChangeAspect="1"/>
          </p:cNvPicPr>
          <p:nvPr/>
        </p:nvPicPr>
        <p:blipFill>
          <a:blip r:embed="rId5" cstate="print"/>
          <a:srcRect/>
          <a:stretch>
            <a:fillRect/>
          </a:stretch>
        </p:blipFill>
        <p:spPr>
          <a:xfrm>
            <a:off x="7856220" y="2680970"/>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pic>
        <p:nvPicPr>
          <p:cNvPr id="3" name="图片 28" descr="C:\Users\Administrator\Desktop\图片2.png图片2"/>
          <p:cNvPicPr>
            <a:picLocks noChangeAspect="1"/>
          </p:cNvPicPr>
          <p:nvPr/>
        </p:nvPicPr>
        <p:blipFill>
          <a:blip r:embed="rId13" cstate="print"/>
          <a:srcRect/>
          <a:stretch>
            <a:fillRect/>
          </a:stretch>
        </p:blipFill>
        <p:spPr>
          <a:xfrm>
            <a:off x="6216650" y="2705735"/>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pic>
        <p:nvPicPr>
          <p:cNvPr id="4" name="图片 28" descr="C:\Users\Administrator\Desktop\图片2.png图片2"/>
          <p:cNvPicPr>
            <a:picLocks noChangeAspect="1"/>
          </p:cNvPicPr>
          <p:nvPr/>
        </p:nvPicPr>
        <p:blipFill>
          <a:blip r:embed="rId13" cstate="print"/>
          <a:srcRect/>
          <a:stretch>
            <a:fillRect/>
          </a:stretch>
        </p:blipFill>
        <p:spPr>
          <a:xfrm>
            <a:off x="4576445" y="2681605"/>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pic>
        <p:nvPicPr>
          <p:cNvPr id="5" name="图片 28" descr="C:\Users\Administrator\Desktop\图片2.png图片2"/>
          <p:cNvPicPr>
            <a:picLocks noChangeAspect="1"/>
          </p:cNvPicPr>
          <p:nvPr/>
        </p:nvPicPr>
        <p:blipFill>
          <a:blip r:embed="rId13" cstate="print"/>
          <a:srcRect/>
          <a:stretch>
            <a:fillRect/>
          </a:stretch>
        </p:blipFill>
        <p:spPr>
          <a:xfrm>
            <a:off x="2938780" y="2773045"/>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pic>
        <p:nvPicPr>
          <p:cNvPr id="6" name="图片 28" descr="C:\Users\Administrator\Desktop\图片2.png图片2"/>
          <p:cNvPicPr>
            <a:picLocks noChangeAspect="1"/>
          </p:cNvPicPr>
          <p:nvPr/>
        </p:nvPicPr>
        <p:blipFill>
          <a:blip r:embed="rId13" cstate="print"/>
          <a:srcRect/>
          <a:stretch>
            <a:fillRect/>
          </a:stretch>
        </p:blipFill>
        <p:spPr>
          <a:xfrm>
            <a:off x="1298575" y="2748915"/>
            <a:ext cx="1403350" cy="1311910"/>
          </a:xfrm>
          <a:prstGeom prst="rect">
            <a:avLst/>
          </a:prstGeom>
          <a:blipFill>
            <a:blip r:embed="rId6" cstate="print"/>
            <a:tile tx="0" ty="0" sx="100000" sy="100000" flip="none" algn="tl"/>
          </a:blipFill>
          <a:ln w="19050" cap="flat" cmpd="sng">
            <a:solidFill>
              <a:schemeClr val="bg1"/>
            </a:solidFill>
            <a:prstDash val="solid"/>
            <a:miter/>
            <a:headEnd type="none" w="med" len="med"/>
            <a:tailEnd type="none" w="med" len="med"/>
          </a:ln>
        </p:spPr>
      </p:pic>
    </p:spTree>
    <p:custDataLst>
      <p:tags r:id="rId1"/>
    </p:custDataLst>
  </p:cSld>
  <p:clrMapOvr>
    <a:masterClrMapping/>
  </p:clrMapOvr>
  <p:transition advTm="2761">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196"/>
                                        </p:tgtEl>
                                        <p:attrNameLst>
                                          <p:attrName>style.visibility</p:attrName>
                                        </p:attrNameLst>
                                      </p:cBhvr>
                                      <p:to>
                                        <p:strVal val="visible"/>
                                      </p:to>
                                    </p:set>
                                    <p:animEffect transition="in" filter="checkerboard(across)">
                                      <p:cBhvr>
                                        <p:cTn id="10" dur="500"/>
                                        <p:tgtEl>
                                          <p:spTgt spid="5019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0197"/>
                                        </p:tgtEl>
                                        <p:attrNameLst>
                                          <p:attrName>style.visibility</p:attrName>
                                        </p:attrNameLst>
                                      </p:cBhvr>
                                      <p:to>
                                        <p:strVal val="visible"/>
                                      </p:to>
                                    </p:set>
                                    <p:animEffect transition="in" filter="checkerboard(across)">
                                      <p:cBhvr>
                                        <p:cTn id="13" dur="500"/>
                                        <p:tgtEl>
                                          <p:spTgt spid="5019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0198"/>
                                        </p:tgtEl>
                                        <p:attrNameLst>
                                          <p:attrName>style.visibility</p:attrName>
                                        </p:attrNameLst>
                                      </p:cBhvr>
                                      <p:to>
                                        <p:strVal val="visible"/>
                                      </p:to>
                                    </p:set>
                                    <p:animEffect transition="in" filter="checkerboard(across)">
                                      <p:cBhvr>
                                        <p:cTn id="16" dur="500"/>
                                        <p:tgtEl>
                                          <p:spTgt spid="5019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0199"/>
                                        </p:tgtEl>
                                        <p:attrNameLst>
                                          <p:attrName>style.visibility</p:attrName>
                                        </p:attrNameLst>
                                      </p:cBhvr>
                                      <p:to>
                                        <p:strVal val="visible"/>
                                      </p:to>
                                    </p:set>
                                    <p:animEffect transition="in" filter="checkerboard(across)">
                                      <p:cBhvr>
                                        <p:cTn id="19" dur="500"/>
                                        <p:tgtEl>
                                          <p:spTgt spid="5019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0200"/>
                                        </p:tgtEl>
                                        <p:attrNameLst>
                                          <p:attrName>style.visibility</p:attrName>
                                        </p:attrNameLst>
                                      </p:cBhvr>
                                      <p:to>
                                        <p:strVal val="visible"/>
                                      </p:to>
                                    </p:set>
                                    <p:animEffect transition="in" filter="checkerboard(across)">
                                      <p:cBhvr>
                                        <p:cTn id="22" dur="500"/>
                                        <p:tgtEl>
                                          <p:spTgt spid="5020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0201"/>
                                        </p:tgtEl>
                                        <p:attrNameLst>
                                          <p:attrName>style.visibility</p:attrName>
                                        </p:attrNameLst>
                                      </p:cBhvr>
                                      <p:to>
                                        <p:strVal val="visible"/>
                                      </p:to>
                                    </p:set>
                                    <p:animEffect transition="in" filter="checkerboard(across)">
                                      <p:cBhvr>
                                        <p:cTn id="25" dur="500"/>
                                        <p:tgtEl>
                                          <p:spTgt spid="50201"/>
                                        </p:tgtEl>
                                      </p:cBhvr>
                                    </p:animEffect>
                                  </p:childTnLst>
                                </p:cTn>
                              </p:par>
                              <p:par>
                                <p:cTn id="26" presetID="5" presetClass="entr" presetSubtype="10" fill="hold" nodeType="withEffect">
                                  <p:stCondLst>
                                    <p:cond delay="0"/>
                                  </p:stCondLst>
                                  <p:childTnLst>
                                    <p:set>
                                      <p:cBhvr>
                                        <p:cTn id="27" dur="1" fill="hold">
                                          <p:stCondLst>
                                            <p:cond delay="0"/>
                                          </p:stCondLst>
                                        </p:cTn>
                                        <p:tgtEl>
                                          <p:spTgt spid="50202"/>
                                        </p:tgtEl>
                                        <p:attrNameLst>
                                          <p:attrName>style.visibility</p:attrName>
                                        </p:attrNameLst>
                                      </p:cBhvr>
                                      <p:to>
                                        <p:strVal val="visible"/>
                                      </p:to>
                                    </p:set>
                                    <p:animEffect transition="in" filter="checkerboard(across)">
                                      <p:cBhvr>
                                        <p:cTn id="28" dur="500"/>
                                        <p:tgtEl>
                                          <p:spTgt spid="50202"/>
                                        </p:tgtEl>
                                      </p:cBhvr>
                                    </p:animEffect>
                                  </p:childTnLst>
                                </p:cTn>
                              </p:par>
                              <p:par>
                                <p:cTn id="29" presetID="5" presetClass="entr" presetSubtype="10" fill="hold" nodeType="withEffect">
                                  <p:stCondLst>
                                    <p:cond delay="0"/>
                                  </p:stCondLst>
                                  <p:childTnLst>
                                    <p:set>
                                      <p:cBhvr>
                                        <p:cTn id="30" dur="1" fill="hold">
                                          <p:stCondLst>
                                            <p:cond delay="0"/>
                                          </p:stCondLst>
                                        </p:cTn>
                                        <p:tgtEl>
                                          <p:spTgt spid="50203"/>
                                        </p:tgtEl>
                                        <p:attrNameLst>
                                          <p:attrName>style.visibility</p:attrName>
                                        </p:attrNameLst>
                                      </p:cBhvr>
                                      <p:to>
                                        <p:strVal val="visible"/>
                                      </p:to>
                                    </p:set>
                                    <p:animEffect transition="in" filter="checkerboard(across)">
                                      <p:cBhvr>
                                        <p:cTn id="31" dur="500"/>
                                        <p:tgtEl>
                                          <p:spTgt spid="50203"/>
                                        </p:tgtEl>
                                      </p:cBhvr>
                                    </p:animEffect>
                                  </p:childTnLst>
                                </p:cTn>
                              </p:par>
                              <p:par>
                                <p:cTn id="32" presetID="5" presetClass="entr" presetSubtype="10" fill="hold" nodeType="withEffect">
                                  <p:stCondLst>
                                    <p:cond delay="0"/>
                                  </p:stCondLst>
                                  <p:childTnLst>
                                    <p:set>
                                      <p:cBhvr>
                                        <p:cTn id="33" dur="1" fill="hold">
                                          <p:stCondLst>
                                            <p:cond delay="0"/>
                                          </p:stCondLst>
                                        </p:cTn>
                                        <p:tgtEl>
                                          <p:spTgt spid="50204"/>
                                        </p:tgtEl>
                                        <p:attrNameLst>
                                          <p:attrName>style.visibility</p:attrName>
                                        </p:attrNameLst>
                                      </p:cBhvr>
                                      <p:to>
                                        <p:strVal val="visible"/>
                                      </p:to>
                                    </p:set>
                                    <p:animEffect transition="in" filter="checkerboard(across)">
                                      <p:cBhvr>
                                        <p:cTn id="34" dur="500"/>
                                        <p:tgtEl>
                                          <p:spTgt spid="50204"/>
                                        </p:tgtEl>
                                      </p:cBhvr>
                                    </p:animEffect>
                                  </p:childTnLst>
                                </p:cTn>
                              </p:par>
                              <p:par>
                                <p:cTn id="35" presetID="5" presetClass="entr" presetSubtype="10" fill="hold" nodeType="withEffect">
                                  <p:stCondLst>
                                    <p:cond delay="0"/>
                                  </p:stCondLst>
                                  <p:childTnLst>
                                    <p:set>
                                      <p:cBhvr>
                                        <p:cTn id="36" dur="1" fill="hold">
                                          <p:stCondLst>
                                            <p:cond delay="0"/>
                                          </p:stCondLst>
                                        </p:cTn>
                                        <p:tgtEl>
                                          <p:spTgt spid="50205"/>
                                        </p:tgtEl>
                                        <p:attrNameLst>
                                          <p:attrName>style.visibility</p:attrName>
                                        </p:attrNameLst>
                                      </p:cBhvr>
                                      <p:to>
                                        <p:strVal val="visible"/>
                                      </p:to>
                                    </p:set>
                                    <p:animEffect transition="in" filter="checkerboard(across)">
                                      <p:cBhvr>
                                        <p:cTn id="37" dur="500"/>
                                        <p:tgtEl>
                                          <p:spTgt spid="50205"/>
                                        </p:tgtEl>
                                      </p:cBhvr>
                                    </p:animEffect>
                                  </p:childTnLst>
                                </p:cTn>
                              </p:par>
                              <p:par>
                                <p:cTn id="38" presetID="5" presetClass="entr" presetSubtype="10" fill="hold" nodeType="withEffect">
                                  <p:stCondLst>
                                    <p:cond delay="0"/>
                                  </p:stCondLst>
                                  <p:childTnLst>
                                    <p:set>
                                      <p:cBhvr>
                                        <p:cTn id="39" dur="1" fill="hold">
                                          <p:stCondLst>
                                            <p:cond delay="0"/>
                                          </p:stCondLst>
                                        </p:cTn>
                                        <p:tgtEl>
                                          <p:spTgt spid="50206"/>
                                        </p:tgtEl>
                                        <p:attrNameLst>
                                          <p:attrName>style.visibility</p:attrName>
                                        </p:attrNameLst>
                                      </p:cBhvr>
                                      <p:to>
                                        <p:strVal val="visible"/>
                                      </p:to>
                                    </p:set>
                                    <p:animEffect transition="in" filter="checkerboard(across)">
                                      <p:cBhvr>
                                        <p:cTn id="40" dur="500"/>
                                        <p:tgtEl>
                                          <p:spTgt spid="50206"/>
                                        </p:tgtEl>
                                      </p:cBhvr>
                                    </p:animEffect>
                                  </p:childTnLst>
                                </p:cTn>
                              </p:par>
                              <p:par>
                                <p:cTn id="41" presetID="5" presetClass="entr" presetSubtype="10" fill="hold" nodeType="withEffect">
                                  <p:stCondLst>
                                    <p:cond delay="0"/>
                                  </p:stCondLst>
                                  <p:childTnLst>
                                    <p:set>
                                      <p:cBhvr>
                                        <p:cTn id="42" dur="1" fill="hold">
                                          <p:stCondLst>
                                            <p:cond delay="0"/>
                                          </p:stCondLst>
                                        </p:cTn>
                                        <p:tgtEl>
                                          <p:spTgt spid="50207"/>
                                        </p:tgtEl>
                                        <p:attrNameLst>
                                          <p:attrName>style.visibility</p:attrName>
                                        </p:attrNameLst>
                                      </p:cBhvr>
                                      <p:to>
                                        <p:strVal val="visible"/>
                                      </p:to>
                                    </p:set>
                                    <p:animEffect transition="in" filter="checkerboard(across)">
                                      <p:cBhvr>
                                        <p:cTn id="43" dur="500"/>
                                        <p:tgtEl>
                                          <p:spTgt spid="50207"/>
                                        </p:tgtEl>
                                      </p:cBhvr>
                                    </p:animEffect>
                                  </p:childTnLst>
                                </p:cTn>
                              </p:par>
                              <p:par>
                                <p:cTn id="44" presetID="5" presetClass="entr" presetSubtype="1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heckerboard(across)">
                                      <p:cBhvr>
                                        <p:cTn id="46" dur="500"/>
                                        <p:tgtEl>
                                          <p:spTgt spid="2"/>
                                        </p:tgtEl>
                                      </p:cBhvr>
                                    </p:animEffect>
                                  </p:childTnLst>
                                </p:cTn>
                              </p:par>
                              <p:par>
                                <p:cTn id="47" presetID="5"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heckerboard(across)">
                                      <p:cBhvr>
                                        <p:cTn id="49" dur="500"/>
                                        <p:tgtEl>
                                          <p:spTgt spid="3"/>
                                        </p:tgtEl>
                                      </p:cBhvr>
                                    </p:animEffect>
                                  </p:childTnLst>
                                </p:cTn>
                              </p:par>
                              <p:par>
                                <p:cTn id="50" presetID="5" presetClass="entr" presetSubtype="1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heckerboard(across)">
                                      <p:cBhvr>
                                        <p:cTn id="52" dur="500"/>
                                        <p:tgtEl>
                                          <p:spTgt spid="4"/>
                                        </p:tgtEl>
                                      </p:cBhvr>
                                    </p:animEffect>
                                  </p:childTnLst>
                                </p:cTn>
                              </p:par>
                              <p:par>
                                <p:cTn id="53" presetID="5"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heckerboard(across)">
                                      <p:cBhvr>
                                        <p:cTn id="55" dur="500"/>
                                        <p:tgtEl>
                                          <p:spTgt spid="5"/>
                                        </p:tgtEl>
                                      </p:cBhvr>
                                    </p:animEffect>
                                  </p:childTnLst>
                                </p:cTn>
                              </p:par>
                              <p:par>
                                <p:cTn id="56" presetID="5"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heckerboard(across)">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196" grpId="0"/>
      <p:bldP spid="50197" grpId="0"/>
      <p:bldP spid="50198" grpId="0"/>
      <p:bldP spid="50199" grpId="0"/>
      <p:bldP spid="50200" grpId="0"/>
      <p:bldP spid="502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98" name="矩形 97"/>
          <p:cNvSpPr/>
          <p:nvPr/>
        </p:nvSpPr>
        <p:spPr>
          <a:xfrm>
            <a:off x="1030469" y="1120690"/>
            <a:ext cx="1057910" cy="465455"/>
          </a:xfrm>
          <a:prstGeom prst="rect">
            <a:avLst/>
          </a:prstGeom>
        </p:spPr>
        <p:txBody>
          <a:bodyPr wrap="none" lIns="91410" tIns="45705" rIns="91410" bIns="45705">
            <a:spAutoFit/>
          </a:bodyPr>
          <a:lstStyle/>
          <a:p>
            <a:pPr algn="r"/>
            <a:r>
              <a:rPr lang="zh-CN" altLang="en-US" sz="2300" b="1" dirty="0">
                <a:solidFill>
                  <a:srgbClr val="83190F"/>
                </a:solidFill>
                <a:latin typeface="微软雅黑" panose="020B0503020204020204" charset="-122"/>
                <a:ea typeface="微软雅黑" panose="020B0503020204020204" charset="-122"/>
              </a:rPr>
              <a:t>结束语</a:t>
            </a:r>
          </a:p>
        </p:txBody>
      </p:sp>
      <p:sp>
        <p:nvSpPr>
          <p:cNvPr id="99" name="矩形 47"/>
          <p:cNvSpPr>
            <a:spLocks noChangeArrowheads="1"/>
          </p:cNvSpPr>
          <p:nvPr/>
        </p:nvSpPr>
        <p:spPr bwMode="auto">
          <a:xfrm>
            <a:off x="986499" y="1573143"/>
            <a:ext cx="4750796" cy="279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500" dirty="0">
                <a:solidFill>
                  <a:schemeClr val="tx1"/>
                </a:solidFill>
              </a:rPr>
              <a:t>右击更改图片即可修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点击输入简要文字内容，文字内容需概括精炼，言简意赅的说明该分项内容。</a:t>
            </a:r>
          </a:p>
          <a:p>
            <a:pPr>
              <a:lnSpc>
                <a:spcPct val="130000"/>
              </a:lnSpc>
              <a:spcBef>
                <a:spcPct val="0"/>
              </a:spcBef>
              <a:buNone/>
            </a:pPr>
            <a:endParaRPr lang="zh-CN" altLang="en-US" sz="1500" dirty="0">
              <a:solidFill>
                <a:schemeClr val="tx1"/>
              </a:solidFill>
            </a:endParaRPr>
          </a:p>
        </p:txBody>
      </p:sp>
      <p:sp>
        <p:nvSpPr>
          <p:cNvPr id="100" name="Oval 4"/>
          <p:cNvSpPr/>
          <p:nvPr/>
        </p:nvSpPr>
        <p:spPr>
          <a:xfrm>
            <a:off x="1641348" y="4234190"/>
            <a:ext cx="626458" cy="629084"/>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381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1" name="Oval 12"/>
          <p:cNvSpPr/>
          <p:nvPr/>
        </p:nvSpPr>
        <p:spPr>
          <a:xfrm>
            <a:off x="4165006" y="4225377"/>
            <a:ext cx="635235" cy="637899"/>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w="381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p>
        </p:txBody>
      </p:sp>
      <p:sp>
        <p:nvSpPr>
          <p:cNvPr id="102" name="矩形 101"/>
          <p:cNvSpPr/>
          <p:nvPr/>
        </p:nvSpPr>
        <p:spPr>
          <a:xfrm>
            <a:off x="906000" y="4922768"/>
            <a:ext cx="2198383" cy="416560"/>
          </a:xfrm>
          <a:prstGeom prst="rect">
            <a:avLst/>
          </a:prstGeom>
        </p:spPr>
        <p:txBody>
          <a:bodyPr wrap="square" lIns="91410" tIns="45705" rIns="91410" bIns="45705">
            <a:spAutoFit/>
          </a:bodyPr>
          <a:lstStyle/>
          <a:p>
            <a:pPr algn="ctr"/>
            <a:r>
              <a:rPr lang="zh-CN" altLang="en-US" sz="2000" b="1" dirty="0">
                <a:solidFill>
                  <a:srgbClr val="83190F"/>
                </a:solidFill>
                <a:latin typeface="微软雅黑" panose="020B0503020204020204" charset="-122"/>
                <a:ea typeface="微软雅黑" panose="020B0503020204020204" charset="-122"/>
              </a:rPr>
              <a:t>添加标题</a:t>
            </a:r>
          </a:p>
        </p:txBody>
      </p:sp>
      <p:sp>
        <p:nvSpPr>
          <p:cNvPr id="103" name="矩形 47"/>
          <p:cNvSpPr>
            <a:spLocks noChangeArrowheads="1"/>
          </p:cNvSpPr>
          <p:nvPr/>
        </p:nvSpPr>
        <p:spPr bwMode="auto">
          <a:xfrm>
            <a:off x="1019497"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tx1"/>
                </a:solidFill>
                <a:sym typeface="微软雅黑" panose="020B0503020204020204" charset="-122"/>
              </a:rPr>
              <a:t>在此录入上述图表的描述说明，在此录入上述图表的描述说明。</a:t>
            </a:r>
          </a:p>
        </p:txBody>
      </p:sp>
      <p:sp>
        <p:nvSpPr>
          <p:cNvPr id="104" name="矩形 103"/>
          <p:cNvSpPr/>
          <p:nvPr/>
        </p:nvSpPr>
        <p:spPr>
          <a:xfrm>
            <a:off x="3438440" y="4914963"/>
            <a:ext cx="2191792" cy="416560"/>
          </a:xfrm>
          <a:prstGeom prst="rect">
            <a:avLst/>
          </a:prstGeom>
        </p:spPr>
        <p:txBody>
          <a:bodyPr wrap="square" lIns="91410" tIns="45705" rIns="91410" bIns="45705">
            <a:spAutoFit/>
          </a:bodyPr>
          <a:lstStyle/>
          <a:p>
            <a:pPr algn="ctr"/>
            <a:r>
              <a:rPr lang="zh-CN" altLang="en-US" sz="2000" b="1" dirty="0">
                <a:solidFill>
                  <a:srgbClr val="83190F"/>
                </a:solidFill>
                <a:latin typeface="微软雅黑" panose="020B0503020204020204" charset="-122"/>
                <a:ea typeface="微软雅黑" panose="020B0503020204020204" charset="-122"/>
              </a:rPr>
              <a:t>添加标题</a:t>
            </a:r>
          </a:p>
        </p:txBody>
      </p:sp>
      <p:sp>
        <p:nvSpPr>
          <p:cNvPr id="105" name="矩形 47"/>
          <p:cNvSpPr>
            <a:spLocks noChangeArrowheads="1"/>
          </p:cNvSpPr>
          <p:nvPr/>
        </p:nvSpPr>
        <p:spPr bwMode="auto">
          <a:xfrm>
            <a:off x="3542098" y="5278160"/>
            <a:ext cx="1971389"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tx1"/>
                </a:solidFill>
                <a:sym typeface="微软雅黑" panose="020B0503020204020204" charset="-122"/>
              </a:rPr>
              <a:t>在此录入上述图表的描述说明，在此录入上述图表的描述说明。</a:t>
            </a:r>
          </a:p>
        </p:txBody>
      </p:sp>
      <p:sp>
        <p:nvSpPr>
          <p:cNvPr id="106" name="矩形 47"/>
          <p:cNvSpPr>
            <a:spLocks noChangeArrowheads="1"/>
          </p:cNvSpPr>
          <p:nvPr/>
        </p:nvSpPr>
        <p:spPr bwMode="auto">
          <a:xfrm>
            <a:off x="1999352" y="1192681"/>
            <a:ext cx="1745522" cy="39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en-US" altLang="zh-CN" sz="1500" dirty="0">
                <a:solidFill>
                  <a:srgbClr val="83190F"/>
                </a:solidFill>
              </a:rPr>
              <a:t>Work summary</a:t>
            </a:r>
          </a:p>
        </p:txBody>
      </p:sp>
      <p:grpSp>
        <p:nvGrpSpPr>
          <p:cNvPr id="107" name="Group 5"/>
          <p:cNvGrpSpPr>
            <a:grpSpLocks noChangeAspect="1"/>
          </p:cNvGrpSpPr>
          <p:nvPr/>
        </p:nvGrpSpPr>
        <p:grpSpPr bwMode="auto">
          <a:xfrm>
            <a:off x="1758810" y="4352939"/>
            <a:ext cx="391533" cy="391584"/>
            <a:chOff x="3913" y="2008"/>
            <a:chExt cx="185" cy="185"/>
          </a:xfrm>
          <a:solidFill>
            <a:schemeClr val="bg1"/>
          </a:solidFill>
        </p:grpSpPr>
        <p:sp>
          <p:nvSpPr>
            <p:cNvPr id="108" name="Freeform 6"/>
            <p:cNvSpPr/>
            <p:nvPr/>
          </p:nvSpPr>
          <p:spPr bwMode="auto">
            <a:xfrm>
              <a:off x="3913" y="2062"/>
              <a:ext cx="185" cy="131"/>
            </a:xfrm>
            <a:custGeom>
              <a:avLst/>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
            <p:cNvSpPr/>
            <p:nvPr/>
          </p:nvSpPr>
          <p:spPr bwMode="auto">
            <a:xfrm>
              <a:off x="3913" y="2062"/>
              <a:ext cx="185" cy="131"/>
            </a:xfrm>
            <a:custGeom>
              <a:avLst/>
              <a:gdLst>
                <a:gd name="T0" fmla="*/ 167 w 185"/>
                <a:gd name="T1" fmla="*/ 0 h 131"/>
                <a:gd name="T2" fmla="*/ 122 w 185"/>
                <a:gd name="T3" fmla="*/ 45 h 131"/>
                <a:gd name="T4" fmla="*/ 122 w 185"/>
                <a:gd name="T5" fmla="*/ 114 h 131"/>
                <a:gd name="T6" fmla="*/ 112 w 185"/>
                <a:gd name="T7" fmla="*/ 114 h 131"/>
                <a:gd name="T8" fmla="*/ 112 w 185"/>
                <a:gd name="T9" fmla="*/ 45 h 131"/>
                <a:gd name="T10" fmla="*/ 87 w 185"/>
                <a:gd name="T11" fmla="*/ 20 h 131"/>
                <a:gd name="T12" fmla="*/ 52 w 185"/>
                <a:gd name="T13" fmla="*/ 55 h 131"/>
                <a:gd name="T14" fmla="*/ 52 w 185"/>
                <a:gd name="T15" fmla="*/ 114 h 131"/>
                <a:gd name="T16" fmla="*/ 42 w 185"/>
                <a:gd name="T17" fmla="*/ 114 h 131"/>
                <a:gd name="T18" fmla="*/ 42 w 185"/>
                <a:gd name="T19" fmla="*/ 65 h 131"/>
                <a:gd name="T20" fmla="*/ 14 w 185"/>
                <a:gd name="T21" fmla="*/ 93 h 131"/>
                <a:gd name="T22" fmla="*/ 14 w 185"/>
                <a:gd name="T23" fmla="*/ 114 h 131"/>
                <a:gd name="T24" fmla="*/ 0 w 185"/>
                <a:gd name="T25" fmla="*/ 114 h 131"/>
                <a:gd name="T26" fmla="*/ 0 w 185"/>
                <a:gd name="T27" fmla="*/ 131 h 131"/>
                <a:gd name="T28" fmla="*/ 185 w 185"/>
                <a:gd name="T29" fmla="*/ 131 h 131"/>
                <a:gd name="T30" fmla="*/ 185 w 185"/>
                <a:gd name="T31" fmla="*/ 114 h 131"/>
                <a:gd name="T32" fmla="*/ 171 w 185"/>
                <a:gd name="T33" fmla="*/ 114 h 131"/>
                <a:gd name="T34" fmla="*/ 171 w 185"/>
                <a:gd name="T35" fmla="*/ 4 h 131"/>
                <a:gd name="T36" fmla="*/ 167 w 185"/>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31">
                  <a:moveTo>
                    <a:pt x="167" y="0"/>
                  </a:moveTo>
                  <a:lnTo>
                    <a:pt x="122" y="45"/>
                  </a:lnTo>
                  <a:lnTo>
                    <a:pt x="122" y="114"/>
                  </a:lnTo>
                  <a:lnTo>
                    <a:pt x="112" y="114"/>
                  </a:lnTo>
                  <a:lnTo>
                    <a:pt x="112" y="45"/>
                  </a:lnTo>
                  <a:lnTo>
                    <a:pt x="87" y="20"/>
                  </a:lnTo>
                  <a:lnTo>
                    <a:pt x="52" y="55"/>
                  </a:lnTo>
                  <a:lnTo>
                    <a:pt x="52" y="114"/>
                  </a:lnTo>
                  <a:lnTo>
                    <a:pt x="42" y="114"/>
                  </a:lnTo>
                  <a:lnTo>
                    <a:pt x="42" y="65"/>
                  </a:lnTo>
                  <a:lnTo>
                    <a:pt x="14" y="93"/>
                  </a:lnTo>
                  <a:lnTo>
                    <a:pt x="14" y="114"/>
                  </a:lnTo>
                  <a:lnTo>
                    <a:pt x="0" y="114"/>
                  </a:lnTo>
                  <a:lnTo>
                    <a:pt x="0" y="131"/>
                  </a:lnTo>
                  <a:lnTo>
                    <a:pt x="185" y="131"/>
                  </a:lnTo>
                  <a:lnTo>
                    <a:pt x="185" y="114"/>
                  </a:lnTo>
                  <a:lnTo>
                    <a:pt x="171" y="114"/>
                  </a:lnTo>
                  <a:lnTo>
                    <a:pt x="171" y="4"/>
                  </a:lnTo>
                  <a:lnTo>
                    <a:pt x="16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
            <p:cNvSpPr/>
            <p:nvPr/>
          </p:nvSpPr>
          <p:spPr bwMode="auto">
            <a:xfrm>
              <a:off x="3918" y="2008"/>
              <a:ext cx="180" cy="128"/>
            </a:xfrm>
            <a:custGeom>
              <a:avLst/>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
            <p:cNvSpPr/>
            <p:nvPr/>
          </p:nvSpPr>
          <p:spPr bwMode="auto">
            <a:xfrm>
              <a:off x="3918" y="2008"/>
              <a:ext cx="180" cy="128"/>
            </a:xfrm>
            <a:custGeom>
              <a:avLst/>
              <a:gdLst>
                <a:gd name="T0" fmla="*/ 180 w 180"/>
                <a:gd name="T1" fmla="*/ 0 h 128"/>
                <a:gd name="T2" fmla="*/ 133 w 180"/>
                <a:gd name="T3" fmla="*/ 0 h 128"/>
                <a:gd name="T4" fmla="*/ 152 w 180"/>
                <a:gd name="T5" fmla="*/ 19 h 128"/>
                <a:gd name="T6" fmla="*/ 112 w 180"/>
                <a:gd name="T7" fmla="*/ 60 h 128"/>
                <a:gd name="T8" fmla="*/ 86 w 180"/>
                <a:gd name="T9" fmla="*/ 34 h 128"/>
                <a:gd name="T10" fmla="*/ 82 w 180"/>
                <a:gd name="T11" fmla="*/ 29 h 128"/>
                <a:gd name="T12" fmla="*/ 77 w 180"/>
                <a:gd name="T13" fmla="*/ 34 h 128"/>
                <a:gd name="T14" fmla="*/ 0 w 180"/>
                <a:gd name="T15" fmla="*/ 111 h 128"/>
                <a:gd name="T16" fmla="*/ 0 w 180"/>
                <a:gd name="T17" fmla="*/ 128 h 128"/>
                <a:gd name="T18" fmla="*/ 82 w 180"/>
                <a:gd name="T19" fmla="*/ 47 h 128"/>
                <a:gd name="T20" fmla="*/ 108 w 180"/>
                <a:gd name="T21" fmla="*/ 72 h 128"/>
                <a:gd name="T22" fmla="*/ 112 w 180"/>
                <a:gd name="T23" fmla="*/ 77 h 128"/>
                <a:gd name="T24" fmla="*/ 117 w 180"/>
                <a:gd name="T25" fmla="*/ 72 h 128"/>
                <a:gd name="T26" fmla="*/ 161 w 180"/>
                <a:gd name="T27" fmla="*/ 28 h 128"/>
                <a:gd name="T28" fmla="*/ 180 w 180"/>
                <a:gd name="T29" fmla="*/ 47 h 128"/>
                <a:gd name="T30" fmla="*/ 180 w 18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8">
                  <a:moveTo>
                    <a:pt x="180" y="0"/>
                  </a:moveTo>
                  <a:lnTo>
                    <a:pt x="133" y="0"/>
                  </a:lnTo>
                  <a:lnTo>
                    <a:pt x="152" y="19"/>
                  </a:lnTo>
                  <a:lnTo>
                    <a:pt x="112" y="60"/>
                  </a:lnTo>
                  <a:lnTo>
                    <a:pt x="86" y="34"/>
                  </a:lnTo>
                  <a:lnTo>
                    <a:pt x="82" y="29"/>
                  </a:lnTo>
                  <a:lnTo>
                    <a:pt x="77" y="34"/>
                  </a:lnTo>
                  <a:lnTo>
                    <a:pt x="0" y="111"/>
                  </a:lnTo>
                  <a:lnTo>
                    <a:pt x="0" y="128"/>
                  </a:lnTo>
                  <a:lnTo>
                    <a:pt x="82" y="47"/>
                  </a:lnTo>
                  <a:lnTo>
                    <a:pt x="108" y="72"/>
                  </a:lnTo>
                  <a:lnTo>
                    <a:pt x="112" y="77"/>
                  </a:lnTo>
                  <a:lnTo>
                    <a:pt x="117" y="72"/>
                  </a:lnTo>
                  <a:lnTo>
                    <a:pt x="161" y="28"/>
                  </a:lnTo>
                  <a:lnTo>
                    <a:pt x="180" y="47"/>
                  </a:lnTo>
                  <a:lnTo>
                    <a:pt x="18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2" name="Group 13"/>
          <p:cNvGrpSpPr>
            <a:grpSpLocks noChangeAspect="1"/>
          </p:cNvGrpSpPr>
          <p:nvPr/>
        </p:nvGrpSpPr>
        <p:grpSpPr bwMode="auto">
          <a:xfrm>
            <a:off x="4293206" y="4350435"/>
            <a:ext cx="378835" cy="381000"/>
            <a:chOff x="5012" y="2165"/>
            <a:chExt cx="179" cy="180"/>
          </a:xfrm>
          <a:solidFill>
            <a:schemeClr val="bg1"/>
          </a:solidFill>
        </p:grpSpPr>
        <p:sp>
          <p:nvSpPr>
            <p:cNvPr id="113" name="Freeform 14"/>
            <p:cNvSpPr/>
            <p:nvPr/>
          </p:nvSpPr>
          <p:spPr bwMode="auto">
            <a:xfrm>
              <a:off x="5012" y="2241"/>
              <a:ext cx="114" cy="104"/>
            </a:xfrm>
            <a:custGeom>
              <a:avLst/>
              <a:gdLst>
                <a:gd name="T0" fmla="*/ 65 w 188"/>
                <a:gd name="T1" fmla="*/ 0 h 169"/>
                <a:gd name="T2" fmla="*/ 25 w 188"/>
                <a:gd name="T3" fmla="*/ 0 h 169"/>
                <a:gd name="T4" fmla="*/ 0 w 188"/>
                <a:gd name="T5" fmla="*/ 24 h 169"/>
                <a:gd name="T6" fmla="*/ 0 w 188"/>
                <a:gd name="T7" fmla="*/ 102 h 169"/>
                <a:gd name="T8" fmla="*/ 25 w 188"/>
                <a:gd name="T9" fmla="*/ 127 h 169"/>
                <a:gd name="T10" fmla="*/ 89 w 188"/>
                <a:gd name="T11" fmla="*/ 127 h 169"/>
                <a:gd name="T12" fmla="*/ 146 w 188"/>
                <a:gd name="T13" fmla="*/ 169 h 169"/>
                <a:gd name="T14" fmla="*/ 129 w 188"/>
                <a:gd name="T15" fmla="*/ 127 h 169"/>
                <a:gd name="T16" fmla="*/ 163 w 188"/>
                <a:gd name="T17" fmla="*/ 127 h 169"/>
                <a:gd name="T18" fmla="*/ 188 w 188"/>
                <a:gd name="T19" fmla="*/ 102 h 169"/>
                <a:gd name="T20" fmla="*/ 188 w 188"/>
                <a:gd name="T21" fmla="*/ 73 h 169"/>
                <a:gd name="T22" fmla="*/ 184 w 188"/>
                <a:gd name="T23" fmla="*/ 73 h 169"/>
                <a:gd name="T24" fmla="*/ 166 w 188"/>
                <a:gd name="T25" fmla="*/ 72 h 169"/>
                <a:gd name="T26" fmla="*/ 83 w 188"/>
                <a:gd name="T27" fmla="*/ 99 h 169"/>
                <a:gd name="T28" fmla="*/ 112 w 188"/>
                <a:gd name="T29" fmla="*/ 54 h 169"/>
                <a:gd name="T30" fmla="*/ 65 w 188"/>
                <a:gd name="T3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69">
                  <a:moveTo>
                    <a:pt x="65" y="0"/>
                  </a:moveTo>
                  <a:cubicBezTo>
                    <a:pt x="25" y="0"/>
                    <a:pt x="25" y="0"/>
                    <a:pt x="25" y="0"/>
                  </a:cubicBezTo>
                  <a:cubicBezTo>
                    <a:pt x="12" y="0"/>
                    <a:pt x="0" y="11"/>
                    <a:pt x="0" y="24"/>
                  </a:cubicBezTo>
                  <a:cubicBezTo>
                    <a:pt x="0" y="102"/>
                    <a:pt x="0" y="102"/>
                    <a:pt x="0" y="102"/>
                  </a:cubicBezTo>
                  <a:cubicBezTo>
                    <a:pt x="0" y="116"/>
                    <a:pt x="12" y="127"/>
                    <a:pt x="25" y="127"/>
                  </a:cubicBezTo>
                  <a:cubicBezTo>
                    <a:pt x="89" y="127"/>
                    <a:pt x="89" y="127"/>
                    <a:pt x="89" y="127"/>
                  </a:cubicBezTo>
                  <a:cubicBezTo>
                    <a:pt x="146" y="169"/>
                    <a:pt x="146" y="169"/>
                    <a:pt x="146" y="169"/>
                  </a:cubicBezTo>
                  <a:cubicBezTo>
                    <a:pt x="129" y="127"/>
                    <a:pt x="129" y="127"/>
                    <a:pt x="129" y="127"/>
                  </a:cubicBezTo>
                  <a:cubicBezTo>
                    <a:pt x="163" y="127"/>
                    <a:pt x="163" y="127"/>
                    <a:pt x="163" y="127"/>
                  </a:cubicBezTo>
                  <a:cubicBezTo>
                    <a:pt x="177" y="127"/>
                    <a:pt x="188" y="116"/>
                    <a:pt x="188" y="102"/>
                  </a:cubicBezTo>
                  <a:cubicBezTo>
                    <a:pt x="188" y="73"/>
                    <a:pt x="188" y="73"/>
                    <a:pt x="188" y="73"/>
                  </a:cubicBezTo>
                  <a:cubicBezTo>
                    <a:pt x="186" y="73"/>
                    <a:pt x="185" y="73"/>
                    <a:pt x="184" y="73"/>
                  </a:cubicBezTo>
                  <a:cubicBezTo>
                    <a:pt x="178" y="73"/>
                    <a:pt x="172" y="73"/>
                    <a:pt x="166" y="72"/>
                  </a:cubicBezTo>
                  <a:cubicBezTo>
                    <a:pt x="161" y="74"/>
                    <a:pt x="83" y="99"/>
                    <a:pt x="83" y="99"/>
                  </a:cubicBezTo>
                  <a:cubicBezTo>
                    <a:pt x="83" y="99"/>
                    <a:pt x="108" y="59"/>
                    <a:pt x="112" y="54"/>
                  </a:cubicBezTo>
                  <a:cubicBezTo>
                    <a:pt x="90" y="40"/>
                    <a:pt x="74" y="21"/>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5"/>
            <p:cNvSpPr>
              <a:spLocks noEditPoints="1"/>
            </p:cNvSpPr>
            <p:nvPr/>
          </p:nvSpPr>
          <p:spPr bwMode="auto">
            <a:xfrm>
              <a:off x="5057" y="2165"/>
              <a:ext cx="134" cy="121"/>
            </a:xfrm>
            <a:custGeom>
              <a:avLst/>
              <a:gdLst>
                <a:gd name="T0" fmla="*/ 63 w 220"/>
                <a:gd name="T1" fmla="*/ 137 h 198"/>
                <a:gd name="T2" fmla="*/ 55 w 220"/>
                <a:gd name="T3" fmla="*/ 130 h 198"/>
                <a:gd name="T4" fmla="*/ 63 w 220"/>
                <a:gd name="T5" fmla="*/ 122 h 198"/>
                <a:gd name="T6" fmla="*/ 70 w 220"/>
                <a:gd name="T7" fmla="*/ 130 h 198"/>
                <a:gd name="T8" fmla="*/ 63 w 220"/>
                <a:gd name="T9" fmla="*/ 137 h 198"/>
                <a:gd name="T10" fmla="*/ 89 w 220"/>
                <a:gd name="T11" fmla="*/ 137 h 198"/>
                <a:gd name="T12" fmla="*/ 82 w 220"/>
                <a:gd name="T13" fmla="*/ 130 h 198"/>
                <a:gd name="T14" fmla="*/ 89 w 220"/>
                <a:gd name="T15" fmla="*/ 122 h 198"/>
                <a:gd name="T16" fmla="*/ 97 w 220"/>
                <a:gd name="T17" fmla="*/ 130 h 198"/>
                <a:gd name="T18" fmla="*/ 89 w 220"/>
                <a:gd name="T19" fmla="*/ 137 h 198"/>
                <a:gd name="T20" fmla="*/ 116 w 220"/>
                <a:gd name="T21" fmla="*/ 137 h 198"/>
                <a:gd name="T22" fmla="*/ 109 w 220"/>
                <a:gd name="T23" fmla="*/ 130 h 198"/>
                <a:gd name="T24" fmla="*/ 116 w 220"/>
                <a:gd name="T25" fmla="*/ 122 h 198"/>
                <a:gd name="T26" fmla="*/ 124 w 220"/>
                <a:gd name="T27" fmla="*/ 130 h 198"/>
                <a:gd name="T28" fmla="*/ 116 w 220"/>
                <a:gd name="T29" fmla="*/ 137 h 198"/>
                <a:gd name="T30" fmla="*/ 55 w 220"/>
                <a:gd name="T31" fmla="*/ 108 h 198"/>
                <a:gd name="T32" fmla="*/ 55 w 220"/>
                <a:gd name="T33" fmla="*/ 100 h 198"/>
                <a:gd name="T34" fmla="*/ 161 w 220"/>
                <a:gd name="T35" fmla="*/ 100 h 198"/>
                <a:gd name="T36" fmla="*/ 161 w 220"/>
                <a:gd name="T37" fmla="*/ 108 h 198"/>
                <a:gd name="T38" fmla="*/ 55 w 220"/>
                <a:gd name="T39" fmla="*/ 108 h 198"/>
                <a:gd name="T40" fmla="*/ 55 w 220"/>
                <a:gd name="T41" fmla="*/ 83 h 198"/>
                <a:gd name="T42" fmla="*/ 55 w 220"/>
                <a:gd name="T43" fmla="*/ 75 h 198"/>
                <a:gd name="T44" fmla="*/ 161 w 220"/>
                <a:gd name="T45" fmla="*/ 75 h 198"/>
                <a:gd name="T46" fmla="*/ 161 w 220"/>
                <a:gd name="T47" fmla="*/ 83 h 198"/>
                <a:gd name="T48" fmla="*/ 55 w 220"/>
                <a:gd name="T49" fmla="*/ 83 h 198"/>
                <a:gd name="T50" fmla="*/ 55 w 220"/>
                <a:gd name="T51" fmla="*/ 59 h 198"/>
                <a:gd name="T52" fmla="*/ 55 w 220"/>
                <a:gd name="T53" fmla="*/ 51 h 198"/>
                <a:gd name="T54" fmla="*/ 161 w 220"/>
                <a:gd name="T55" fmla="*/ 51 h 198"/>
                <a:gd name="T56" fmla="*/ 161 w 220"/>
                <a:gd name="T57" fmla="*/ 59 h 198"/>
                <a:gd name="T58" fmla="*/ 55 w 220"/>
                <a:gd name="T59" fmla="*/ 59 h 198"/>
                <a:gd name="T60" fmla="*/ 110 w 220"/>
                <a:gd name="T61" fmla="*/ 0 h 198"/>
                <a:gd name="T62" fmla="*/ 0 w 220"/>
                <a:gd name="T63" fmla="*/ 92 h 198"/>
                <a:gd name="T64" fmla="*/ 59 w 220"/>
                <a:gd name="T65" fmla="*/ 173 h 198"/>
                <a:gd name="T66" fmla="*/ 43 w 220"/>
                <a:gd name="T67" fmla="*/ 198 h 198"/>
                <a:gd name="T68" fmla="*/ 91 w 220"/>
                <a:gd name="T69" fmla="*/ 182 h 198"/>
                <a:gd name="T70" fmla="*/ 110 w 220"/>
                <a:gd name="T71" fmla="*/ 183 h 198"/>
                <a:gd name="T72" fmla="*/ 220 w 220"/>
                <a:gd name="T73" fmla="*/ 92 h 198"/>
                <a:gd name="T74" fmla="*/ 110 w 220"/>
                <a:gd name="T7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198">
                  <a:moveTo>
                    <a:pt x="63" y="137"/>
                  </a:moveTo>
                  <a:cubicBezTo>
                    <a:pt x="58" y="137"/>
                    <a:pt x="55" y="134"/>
                    <a:pt x="55" y="130"/>
                  </a:cubicBezTo>
                  <a:cubicBezTo>
                    <a:pt x="55" y="126"/>
                    <a:pt x="58" y="122"/>
                    <a:pt x="63" y="122"/>
                  </a:cubicBezTo>
                  <a:cubicBezTo>
                    <a:pt x="67" y="122"/>
                    <a:pt x="70" y="126"/>
                    <a:pt x="70" y="130"/>
                  </a:cubicBezTo>
                  <a:cubicBezTo>
                    <a:pt x="70" y="134"/>
                    <a:pt x="67" y="137"/>
                    <a:pt x="63" y="137"/>
                  </a:cubicBezTo>
                  <a:moveTo>
                    <a:pt x="89" y="137"/>
                  </a:moveTo>
                  <a:cubicBezTo>
                    <a:pt x="85" y="137"/>
                    <a:pt x="82" y="134"/>
                    <a:pt x="82" y="130"/>
                  </a:cubicBezTo>
                  <a:cubicBezTo>
                    <a:pt x="82" y="126"/>
                    <a:pt x="85" y="122"/>
                    <a:pt x="89" y="122"/>
                  </a:cubicBezTo>
                  <a:cubicBezTo>
                    <a:pt x="94" y="122"/>
                    <a:pt x="97" y="126"/>
                    <a:pt x="97" y="130"/>
                  </a:cubicBezTo>
                  <a:cubicBezTo>
                    <a:pt x="97" y="134"/>
                    <a:pt x="94" y="137"/>
                    <a:pt x="89" y="137"/>
                  </a:cubicBezTo>
                  <a:moveTo>
                    <a:pt x="116" y="137"/>
                  </a:moveTo>
                  <a:cubicBezTo>
                    <a:pt x="112" y="137"/>
                    <a:pt x="109" y="134"/>
                    <a:pt x="109" y="130"/>
                  </a:cubicBezTo>
                  <a:cubicBezTo>
                    <a:pt x="109" y="126"/>
                    <a:pt x="112" y="122"/>
                    <a:pt x="116" y="122"/>
                  </a:cubicBezTo>
                  <a:cubicBezTo>
                    <a:pt x="121" y="122"/>
                    <a:pt x="124" y="126"/>
                    <a:pt x="124" y="130"/>
                  </a:cubicBezTo>
                  <a:cubicBezTo>
                    <a:pt x="124" y="134"/>
                    <a:pt x="121" y="137"/>
                    <a:pt x="116" y="137"/>
                  </a:cubicBezTo>
                  <a:moveTo>
                    <a:pt x="55" y="108"/>
                  </a:moveTo>
                  <a:cubicBezTo>
                    <a:pt x="55" y="100"/>
                    <a:pt x="55" y="100"/>
                    <a:pt x="55" y="100"/>
                  </a:cubicBezTo>
                  <a:cubicBezTo>
                    <a:pt x="161" y="100"/>
                    <a:pt x="161" y="100"/>
                    <a:pt x="161" y="100"/>
                  </a:cubicBezTo>
                  <a:cubicBezTo>
                    <a:pt x="161" y="108"/>
                    <a:pt x="161" y="108"/>
                    <a:pt x="161" y="108"/>
                  </a:cubicBezTo>
                  <a:cubicBezTo>
                    <a:pt x="55" y="108"/>
                    <a:pt x="55" y="108"/>
                    <a:pt x="55" y="108"/>
                  </a:cubicBezTo>
                  <a:moveTo>
                    <a:pt x="55" y="83"/>
                  </a:moveTo>
                  <a:cubicBezTo>
                    <a:pt x="55" y="75"/>
                    <a:pt x="55" y="75"/>
                    <a:pt x="55" y="75"/>
                  </a:cubicBezTo>
                  <a:cubicBezTo>
                    <a:pt x="161" y="75"/>
                    <a:pt x="161" y="75"/>
                    <a:pt x="161" y="75"/>
                  </a:cubicBezTo>
                  <a:cubicBezTo>
                    <a:pt x="161" y="83"/>
                    <a:pt x="161" y="83"/>
                    <a:pt x="161" y="83"/>
                  </a:cubicBezTo>
                  <a:cubicBezTo>
                    <a:pt x="55" y="83"/>
                    <a:pt x="55" y="83"/>
                    <a:pt x="55" y="83"/>
                  </a:cubicBezTo>
                  <a:moveTo>
                    <a:pt x="55" y="59"/>
                  </a:moveTo>
                  <a:cubicBezTo>
                    <a:pt x="55" y="51"/>
                    <a:pt x="55" y="51"/>
                    <a:pt x="55" y="51"/>
                  </a:cubicBezTo>
                  <a:cubicBezTo>
                    <a:pt x="161" y="51"/>
                    <a:pt x="161" y="51"/>
                    <a:pt x="161" y="51"/>
                  </a:cubicBezTo>
                  <a:cubicBezTo>
                    <a:pt x="161" y="59"/>
                    <a:pt x="161" y="59"/>
                    <a:pt x="161" y="59"/>
                  </a:cubicBezTo>
                  <a:cubicBezTo>
                    <a:pt x="55" y="59"/>
                    <a:pt x="55" y="59"/>
                    <a:pt x="55" y="59"/>
                  </a:cubicBezTo>
                  <a:moveTo>
                    <a:pt x="110" y="0"/>
                  </a:moveTo>
                  <a:cubicBezTo>
                    <a:pt x="49" y="0"/>
                    <a:pt x="0" y="41"/>
                    <a:pt x="0" y="92"/>
                  </a:cubicBezTo>
                  <a:cubicBezTo>
                    <a:pt x="0" y="127"/>
                    <a:pt x="24" y="158"/>
                    <a:pt x="59" y="173"/>
                  </a:cubicBezTo>
                  <a:cubicBezTo>
                    <a:pt x="43" y="198"/>
                    <a:pt x="43" y="198"/>
                    <a:pt x="43" y="198"/>
                  </a:cubicBezTo>
                  <a:cubicBezTo>
                    <a:pt x="91" y="182"/>
                    <a:pt x="91" y="182"/>
                    <a:pt x="91" y="182"/>
                  </a:cubicBezTo>
                  <a:cubicBezTo>
                    <a:pt x="97" y="183"/>
                    <a:pt x="103" y="183"/>
                    <a:pt x="110" y="183"/>
                  </a:cubicBezTo>
                  <a:cubicBezTo>
                    <a:pt x="171" y="183"/>
                    <a:pt x="220" y="142"/>
                    <a:pt x="220" y="92"/>
                  </a:cubicBezTo>
                  <a:cubicBezTo>
                    <a:pt x="220" y="41"/>
                    <a:pt x="171" y="0"/>
                    <a:pt x="1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5" name="组合 114"/>
          <p:cNvGrpSpPr/>
          <p:nvPr/>
        </p:nvGrpSpPr>
        <p:grpSpPr>
          <a:xfrm>
            <a:off x="6320155" y="1541780"/>
            <a:ext cx="5472430" cy="4826635"/>
            <a:chOff x="4332172" y="1706370"/>
            <a:chExt cx="4062413" cy="3857625"/>
          </a:xfrm>
        </p:grpSpPr>
        <p:pic>
          <p:nvPicPr>
            <p:cNvPr id="116" name="图片 6" descr="mac white.png"/>
            <p:cNvPicPr>
              <a:picLocks noChangeAspect="1"/>
            </p:cNvPicPr>
            <p:nvPr/>
          </p:nvPicPr>
          <p:blipFill>
            <a:blip r:embed="rId5" cstate="print"/>
            <a:srcRect/>
            <a:stretch>
              <a:fillRect/>
            </a:stretch>
          </p:blipFill>
          <p:spPr bwMode="auto">
            <a:xfrm>
              <a:off x="4332172" y="1706370"/>
              <a:ext cx="4062413" cy="3857625"/>
            </a:xfrm>
            <a:prstGeom prst="rect">
              <a:avLst/>
            </a:prstGeom>
            <a:noFill/>
            <a:ln w="9525">
              <a:noFill/>
              <a:miter lim="800000"/>
              <a:headEnd/>
              <a:tailEnd/>
            </a:ln>
          </p:spPr>
        </p:pic>
        <p:sp>
          <p:nvSpPr>
            <p:cNvPr id="117" name="矩形 116"/>
            <p:cNvSpPr/>
            <p:nvPr/>
          </p:nvSpPr>
          <p:spPr>
            <a:xfrm>
              <a:off x="4486604" y="1936377"/>
              <a:ext cx="3514395" cy="21246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497320" y="1816735"/>
            <a:ext cx="4764405" cy="2698115"/>
          </a:xfrm>
          <a:prstGeom prst="rect">
            <a:avLst/>
          </a:prstGeom>
          <a:noFill/>
          <a:ln w="9525">
            <a:noFill/>
            <a:miter lim="800000"/>
            <a:headEnd/>
            <a:tailEnd/>
          </a:ln>
        </p:spPr>
      </p:pic>
    </p:spTree>
    <p:custDataLst>
      <p:tags r:id="rId1"/>
    </p:custDataLst>
  </p:cSld>
  <p:clrMapOvr>
    <a:masterClrMapping/>
  </p:clrMapOvr>
  <p:transition advTm="7456">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right)">
                                      <p:cBhvr>
                                        <p:cTn id="7" dur="500"/>
                                        <p:tgtEl>
                                          <p:spTgt spid="9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16" presetClass="exit" presetSubtype="21" fill="hold" nodeType="afterEffect">
                                  <p:stCondLst>
                                    <p:cond delay="500"/>
                                  </p:stCondLst>
                                  <p:childTnLst>
                                    <p:animEffect transition="out" filter="barn(inVertical)">
                                      <p:cBhvr>
                                        <p:cTn id="13" dur="1750"/>
                                        <p:tgtEl>
                                          <p:spTgt spid="118"/>
                                        </p:tgtEl>
                                      </p:cBhvr>
                                    </p:animEffect>
                                    <p:set>
                                      <p:cBhvr>
                                        <p:cTn id="14" dur="1" fill="hold">
                                          <p:stCondLst>
                                            <p:cond delay="174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913573" y="3615055"/>
            <a:ext cx="8366760" cy="929640"/>
          </a:xfrm>
          <a:prstGeom prst="rect">
            <a:avLst/>
          </a:prstGeom>
          <a:noFill/>
        </p:spPr>
        <p:txBody>
          <a:bodyPr wrap="square" rtlCol="0">
            <a:spAutoFit/>
          </a:bodyPr>
          <a:lstStyle/>
          <a:p>
            <a:pPr algn="ctr"/>
            <a:r>
              <a:rPr lang="zh-CN" altLang="en-US" sz="5500" b="1" dirty="0">
                <a:gradFill>
                  <a:gsLst>
                    <a:gs pos="0">
                      <a:srgbClr val="83190F"/>
                    </a:gs>
                    <a:gs pos="43000">
                      <a:srgbClr val="DF2A1E"/>
                    </a:gs>
                    <a:gs pos="83000">
                      <a:srgbClr val="80180F"/>
                    </a:gs>
                    <a:gs pos="100000">
                      <a:srgbClr val="2B1C1D"/>
                    </a:gs>
                  </a:gsLst>
                  <a:lin ang="0" scaled="0"/>
                </a:gra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感谢您的下载观看</a:t>
            </a:r>
          </a:p>
        </p:txBody>
      </p:sp>
      <p:sp>
        <p:nvSpPr>
          <p:cNvPr id="5" name="文本框 4"/>
          <p:cNvSpPr txBox="1"/>
          <p:nvPr/>
        </p:nvSpPr>
        <p:spPr>
          <a:xfrm>
            <a:off x="2565718" y="4447336"/>
            <a:ext cx="7061200" cy="343877"/>
          </a:xfrm>
          <a:prstGeom prst="rect">
            <a:avLst/>
          </a:prstGeom>
          <a:noFill/>
        </p:spPr>
        <p:txBody>
          <a:bodyPr wrap="square" rtlCol="0">
            <a:spAutoFit/>
          </a:bodyPr>
          <a:lstStyle/>
          <a:p>
            <a:pPr algn="ctr">
              <a:lnSpc>
                <a:spcPct val="130000"/>
              </a:lnSpc>
            </a:pPr>
            <a:r>
              <a:rPr lang="en-US" altLang="zh-CN" sz="1400" dirty="0" smtClean="0">
                <a:solidFill>
                  <a:srgbClr val="83190F"/>
                </a:solidFill>
              </a:rPr>
              <a:t>During my childhood lucky money and new necessary for New</a:t>
            </a:r>
          </a:p>
        </p:txBody>
      </p:sp>
      <p:cxnSp>
        <p:nvCxnSpPr>
          <p:cNvPr id="14" name="直接连接符 13"/>
          <p:cNvCxnSpPr/>
          <p:nvPr/>
        </p:nvCxnSpPr>
        <p:spPr>
          <a:xfrm>
            <a:off x="5728018" y="463517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5018" y="476217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776345" y="4888865"/>
            <a:ext cx="4638675" cy="42418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F003D"/>
                  </a:gs>
                  <a:gs pos="43000">
                    <a:srgbClr val="CF0657"/>
                  </a:gs>
                  <a:gs pos="83000">
                    <a:srgbClr val="ED154E"/>
                  </a:gs>
                  <a:gs pos="100000">
                    <a:srgbClr val="57002B"/>
                  </a:gs>
                </a:gsLst>
                <a:lin ang="0" scaled="0"/>
              </a:gradFill>
            </a:endParaRPr>
          </a:p>
        </p:txBody>
      </p:sp>
      <p:sp>
        <p:nvSpPr>
          <p:cNvPr id="7" name="文本框 6"/>
          <p:cNvSpPr txBox="1"/>
          <p:nvPr/>
        </p:nvSpPr>
        <p:spPr>
          <a:xfrm>
            <a:off x="3960495" y="4888865"/>
            <a:ext cx="4271645" cy="408305"/>
          </a:xfrm>
          <a:prstGeom prst="rect">
            <a:avLst/>
          </a:prstGeom>
          <a:noFill/>
        </p:spPr>
        <p:txBody>
          <a:bodyPr wrap="square" rtlCol="0">
            <a:spAutoFit/>
          </a:bodyPr>
          <a:lstStyle/>
          <a:p>
            <a:pPr algn="dist">
              <a:lnSpc>
                <a:spcPct val="130000"/>
              </a:lnSpc>
            </a:pPr>
            <a:r>
              <a:rPr lang="zh-CN" sz="1600" dirty="0" smtClean="0">
                <a:solidFill>
                  <a:schemeClr val="bg1"/>
                </a:solidFill>
                <a:latin typeface="微软简粗黑" charset="0"/>
                <a:ea typeface="微软简粗黑" charset="0"/>
              </a:rPr>
              <a:t>请在此输入您的公司名称</a:t>
            </a:r>
          </a:p>
        </p:txBody>
      </p:sp>
      <p:sp>
        <p:nvSpPr>
          <p:cNvPr id="8" name="文本框 7"/>
          <p:cNvSpPr txBox="1"/>
          <p:nvPr/>
        </p:nvSpPr>
        <p:spPr>
          <a:xfrm>
            <a:off x="4813935" y="5399405"/>
            <a:ext cx="2563495" cy="365760"/>
          </a:xfrm>
          <a:prstGeom prst="rect">
            <a:avLst/>
          </a:prstGeom>
          <a:noFill/>
        </p:spPr>
        <p:txBody>
          <a:bodyPr wrap="square" rtlCol="0">
            <a:spAutoFit/>
          </a:bodyPr>
          <a:lstStyle/>
          <a:p>
            <a:pPr algn="ctr"/>
            <a:r>
              <a:rPr lang="zh-CN" dirty="0">
                <a:solidFill>
                  <a:srgbClr val="DF2A1E"/>
                </a:solidFill>
                <a:effectLst/>
                <a:latin typeface="微软简粗黑" charset="0"/>
                <a:ea typeface="微软简粗黑" charset="0"/>
              </a:rPr>
              <a:t>汇报人：代用名</a:t>
            </a:r>
          </a:p>
        </p:txBody>
      </p:sp>
      <p:pic>
        <p:nvPicPr>
          <p:cNvPr id="10" name="图片 9" descr="bluezer"/>
          <p:cNvPicPr>
            <a:picLocks noChangeAspect="1"/>
          </p:cNvPicPr>
          <p:nvPr/>
        </p:nvPicPr>
        <p:blipFill>
          <a:blip r:embed="rId4" cstate="print"/>
          <a:stretch>
            <a:fillRect/>
          </a:stretch>
        </p:blipFill>
        <p:spPr>
          <a:xfrm>
            <a:off x="-635" y="4445"/>
            <a:ext cx="7924165" cy="2215515"/>
          </a:xfrm>
          <a:prstGeom prst="rect">
            <a:avLst/>
          </a:prstGeom>
        </p:spPr>
      </p:pic>
      <p:pic>
        <p:nvPicPr>
          <p:cNvPr id="11" name="图片 10" descr="blue zer"/>
          <p:cNvPicPr>
            <a:picLocks noChangeAspect="1"/>
          </p:cNvPicPr>
          <p:nvPr/>
        </p:nvPicPr>
        <p:blipFill>
          <a:blip r:embed="rId5" cstate="print"/>
          <a:stretch>
            <a:fillRect/>
          </a:stretch>
        </p:blipFill>
        <p:spPr>
          <a:xfrm>
            <a:off x="9753600" y="-24130"/>
            <a:ext cx="2446020" cy="7481570"/>
          </a:xfrm>
          <a:prstGeom prst="rect">
            <a:avLst/>
          </a:prstGeom>
        </p:spPr>
      </p:pic>
      <p:pic>
        <p:nvPicPr>
          <p:cNvPr id="12" name="图片 11" descr="c75ed2988e4e51ad436eade5c66ab865"/>
          <p:cNvPicPr>
            <a:picLocks noChangeAspect="1"/>
          </p:cNvPicPr>
          <p:nvPr/>
        </p:nvPicPr>
        <p:blipFill>
          <a:blip r:embed="rId6" cstate="print"/>
          <a:stretch>
            <a:fillRect/>
          </a:stretch>
        </p:blipFill>
        <p:spPr>
          <a:xfrm>
            <a:off x="4375785" y="1100455"/>
            <a:ext cx="3442335" cy="261493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advTm="9095">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126230" y="186753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59580" y="1821815"/>
            <a:ext cx="536892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请在此粘贴或者输入您的文字内容</a:t>
            </a:r>
          </a:p>
        </p:txBody>
      </p:sp>
      <p:sp>
        <p:nvSpPr>
          <p:cNvPr id="11" name="六边形 10"/>
          <p:cNvSpPr/>
          <p:nvPr/>
        </p:nvSpPr>
        <p:spPr>
          <a:xfrm rot="5400000">
            <a:off x="3418840" y="183578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3489960" y="180022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01</a:t>
            </a:r>
          </a:p>
        </p:txBody>
      </p:sp>
      <p:sp>
        <p:nvSpPr>
          <p:cNvPr id="9" name="圆角矩形 8"/>
          <p:cNvSpPr/>
          <p:nvPr/>
        </p:nvSpPr>
        <p:spPr>
          <a:xfrm>
            <a:off x="4124960" y="284289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58310" y="2797175"/>
            <a:ext cx="509968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请在此粘贴或者输入您的文字内容</a:t>
            </a:r>
          </a:p>
        </p:txBody>
      </p:sp>
      <p:sp>
        <p:nvSpPr>
          <p:cNvPr id="12" name="六边形 11"/>
          <p:cNvSpPr/>
          <p:nvPr/>
        </p:nvSpPr>
        <p:spPr>
          <a:xfrm rot="5400000">
            <a:off x="3418840" y="283146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3488690" y="277558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02</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49095" y="285750"/>
            <a:ext cx="1427480" cy="645795"/>
          </a:xfrm>
          <a:prstGeom prst="rect">
            <a:avLst/>
          </a:prstGeom>
          <a:noFill/>
        </p:spPr>
        <p:txBody>
          <a:bodyPr wrap="square" rtlCol="0">
            <a:spAutoFit/>
          </a:bodyPr>
          <a:lstStyle/>
          <a:p>
            <a:pPr algn="l">
              <a:lnSpc>
                <a:spcPct val="130000"/>
              </a:lnSpc>
            </a:pPr>
            <a:r>
              <a:rPr lang="zh-CN" altLang="en-US" sz="2800" b="1" dirty="0" smtClean="0">
                <a:solidFill>
                  <a:schemeClr val="bg1"/>
                </a:solidFill>
                <a:latin typeface="微软简粗黑" charset="0"/>
                <a:ea typeface="微软简粗黑" charset="0"/>
              </a:rPr>
              <a:t>目录页</a:t>
            </a:r>
          </a:p>
        </p:txBody>
      </p:sp>
      <p:sp>
        <p:nvSpPr>
          <p:cNvPr id="6" name="圆角矩形 5"/>
          <p:cNvSpPr/>
          <p:nvPr/>
        </p:nvSpPr>
        <p:spPr>
          <a:xfrm>
            <a:off x="4124960" y="378269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58310" y="3736975"/>
            <a:ext cx="5100320"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请在此粘贴或者输入您的文字内容</a:t>
            </a:r>
          </a:p>
        </p:txBody>
      </p:sp>
      <p:sp>
        <p:nvSpPr>
          <p:cNvPr id="8" name="六边形 7"/>
          <p:cNvSpPr/>
          <p:nvPr/>
        </p:nvSpPr>
        <p:spPr>
          <a:xfrm rot="5400000">
            <a:off x="3417570" y="375094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3488690" y="371538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03</a:t>
            </a:r>
          </a:p>
        </p:txBody>
      </p:sp>
      <p:sp>
        <p:nvSpPr>
          <p:cNvPr id="16" name="圆角矩形 15"/>
          <p:cNvSpPr/>
          <p:nvPr/>
        </p:nvSpPr>
        <p:spPr>
          <a:xfrm>
            <a:off x="4123690" y="4758055"/>
            <a:ext cx="5071745" cy="523240"/>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257040" y="4712335"/>
            <a:ext cx="528383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请在此粘贴或者输入您的文字内容</a:t>
            </a:r>
          </a:p>
        </p:txBody>
      </p:sp>
      <p:sp>
        <p:nvSpPr>
          <p:cNvPr id="18" name="六边形 17"/>
          <p:cNvSpPr/>
          <p:nvPr/>
        </p:nvSpPr>
        <p:spPr>
          <a:xfrm rot="5400000">
            <a:off x="3417570" y="4746625"/>
            <a:ext cx="624840" cy="53848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3487420" y="469074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04</a:t>
            </a:r>
          </a:p>
        </p:txBody>
      </p:sp>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Tree>
    <p:custDataLst>
      <p:tags r:id="rId1"/>
    </p:custDataLst>
  </p:cSld>
  <p:clrMapOvr>
    <a:masterClrMapping/>
  </p:clrMapOvr>
  <p:transition advTm="756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smtClean="0">
                <a:solidFill>
                  <a:schemeClr val="bg1"/>
                </a:solidFill>
                <a:latin typeface="微软简粗黑" charset="0"/>
                <a:ea typeface="微软简粗黑" charset="0"/>
              </a:rPr>
              <a:t>过渡页</a:t>
            </a:r>
          </a:p>
        </p:txBody>
      </p:sp>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smtClean="0">
                <a:solidFill>
                  <a:schemeClr val="bg1"/>
                </a:solidFill>
                <a:latin typeface="微软简粗黑" charset="0"/>
                <a:ea typeface="微软简粗黑" charset="0"/>
              </a:rPr>
              <a:t>01</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smtClean="0">
                <a:solidFill>
                  <a:srgbClr val="DF2A1E"/>
                </a:solidFill>
                <a:latin typeface="Calibri" panose="020F0502020204030204" charset="0"/>
                <a:cs typeface="Calibri" panose="020F0502020204030204" charset="0"/>
              </a:rPr>
              <a:t>Some text about </a:t>
            </a:r>
            <a:r>
              <a:rPr lang="en-US" sz="1335" dirty="0" err="1" smtClean="0">
                <a:solidFill>
                  <a:srgbClr val="DF2A1E"/>
                </a:solidFill>
                <a:latin typeface="Calibri" panose="020F0502020204030204" charset="0"/>
                <a:cs typeface="Calibri" panose="020F0502020204030204" charset="0"/>
              </a:rPr>
              <a:t>ABOUT</a:t>
            </a:r>
            <a:r>
              <a:rPr lang="en-US" sz="1335" dirty="0" smtClean="0">
                <a:solidFill>
                  <a:srgbClr val="DF2A1E"/>
                </a:solidFill>
                <a:latin typeface="Calibri" panose="020F0502020204030204" charset="0"/>
                <a:cs typeface="Calibri" panose="020F0502020204030204" charset="0"/>
              </a:rPr>
              <a:t> US related goes here. Some text about WELCOME related goes here.</a:t>
            </a:r>
          </a:p>
        </p:txBody>
      </p:sp>
    </p:spTree>
    <p:custDataLst>
      <p:tags r:id="rId1"/>
    </p:custDataLst>
  </p:cSld>
  <p:clrMapOvr>
    <a:masterClrMapping/>
  </p:clrMapOvr>
  <p:transition advTm="7846">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grpSp>
        <p:nvGrpSpPr>
          <p:cNvPr id="11266" name="组合 3"/>
          <p:cNvGrpSpPr/>
          <p:nvPr/>
        </p:nvGrpSpPr>
        <p:grpSpPr>
          <a:xfrm>
            <a:off x="1328738" y="3332163"/>
            <a:ext cx="2095500" cy="766762"/>
            <a:chOff x="690577" y="4453370"/>
            <a:chExt cx="2095611" cy="766220"/>
          </a:xfrm>
        </p:grpSpPr>
        <p:sp>
          <p:nvSpPr>
            <p:cNvPr id="9" name="任意多边形 8"/>
            <p:cNvSpPr/>
            <p:nvPr/>
          </p:nvSpPr>
          <p:spPr>
            <a:xfrm rot="10800000">
              <a:off x="690577" y="4453370"/>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5" name="文本框 5"/>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7" name="组合 6"/>
          <p:cNvGrpSpPr/>
          <p:nvPr/>
        </p:nvGrpSpPr>
        <p:grpSpPr>
          <a:xfrm>
            <a:off x="3424238" y="3121025"/>
            <a:ext cx="2095500" cy="766763"/>
            <a:chOff x="2786189" y="4242636"/>
            <a:chExt cx="2095611" cy="766220"/>
          </a:xfrm>
        </p:grpSpPr>
        <p:sp>
          <p:nvSpPr>
            <p:cNvPr id="10" name="任意多边形 9"/>
            <p:cNvSpPr/>
            <p:nvPr/>
          </p:nvSpPr>
          <p:spPr>
            <a:xfrm>
              <a:off x="2786189" y="4242636"/>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3" name="文本框 9"/>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8" name="组合 10"/>
          <p:cNvGrpSpPr/>
          <p:nvPr/>
        </p:nvGrpSpPr>
        <p:grpSpPr>
          <a:xfrm>
            <a:off x="5503863" y="3332163"/>
            <a:ext cx="2095500" cy="766762"/>
            <a:chOff x="690577" y="4453370"/>
            <a:chExt cx="2095611" cy="766220"/>
          </a:xfrm>
        </p:grpSpPr>
        <p:sp>
          <p:nvSpPr>
            <p:cNvPr id="12" name="任意多边形 11"/>
            <p:cNvSpPr/>
            <p:nvPr/>
          </p:nvSpPr>
          <p:spPr>
            <a:xfrm rot="10800000">
              <a:off x="690577" y="4453370"/>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81" name="文本框 12"/>
            <p:cNvSpPr txBox="1"/>
            <p:nvPr/>
          </p:nvSpPr>
          <p:spPr>
            <a:xfrm>
              <a:off x="932116" y="4548450"/>
              <a:ext cx="1793082"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grpSp>
        <p:nvGrpSpPr>
          <p:cNvPr id="11269" name="组合 13"/>
          <p:cNvGrpSpPr/>
          <p:nvPr/>
        </p:nvGrpSpPr>
        <p:grpSpPr>
          <a:xfrm>
            <a:off x="7581900" y="3122613"/>
            <a:ext cx="2095500" cy="766762"/>
            <a:chOff x="2786189" y="4242636"/>
            <a:chExt cx="2095611" cy="766220"/>
          </a:xfrm>
        </p:grpSpPr>
        <p:sp>
          <p:nvSpPr>
            <p:cNvPr id="15" name="任意多边形 14"/>
            <p:cNvSpPr/>
            <p:nvPr/>
          </p:nvSpPr>
          <p:spPr>
            <a:xfrm>
              <a:off x="2786189" y="4242636"/>
              <a:ext cx="2095611" cy="766220"/>
            </a:xfrm>
            <a:custGeom>
              <a:avLst/>
              <a:gdLst>
                <a:gd name="connsiteX0" fmla="*/ 1047805 w 2095611"/>
                <a:gd name="connsiteY0" fmla="*/ 0 h 766220"/>
                <a:gd name="connsiteX1" fmla="*/ 1179914 w 2095611"/>
                <a:gd name="connsiteY1" fmla="*/ 205503 h 766220"/>
                <a:gd name="connsiteX2" fmla="*/ 2095611 w 2095611"/>
                <a:gd name="connsiteY2" fmla="*/ 205503 h 766220"/>
                <a:gd name="connsiteX3" fmla="*/ 2095611 w 2095611"/>
                <a:gd name="connsiteY3" fmla="*/ 766220 h 766220"/>
                <a:gd name="connsiteX4" fmla="*/ 0 w 2095611"/>
                <a:gd name="connsiteY4" fmla="*/ 766220 h 766220"/>
                <a:gd name="connsiteX5" fmla="*/ 0 w 2095611"/>
                <a:gd name="connsiteY5" fmla="*/ 205503 h 766220"/>
                <a:gd name="connsiteX6" fmla="*/ 915695 w 2095611"/>
                <a:gd name="connsiteY6" fmla="*/ 205503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611" h="766220">
                  <a:moveTo>
                    <a:pt x="1047805" y="0"/>
                  </a:moveTo>
                  <a:lnTo>
                    <a:pt x="1179914" y="205503"/>
                  </a:lnTo>
                  <a:lnTo>
                    <a:pt x="2095611" y="205503"/>
                  </a:lnTo>
                  <a:lnTo>
                    <a:pt x="2095611" y="766220"/>
                  </a:lnTo>
                  <a:lnTo>
                    <a:pt x="0" y="766220"/>
                  </a:lnTo>
                  <a:lnTo>
                    <a:pt x="0" y="205503"/>
                  </a:lnTo>
                  <a:lnTo>
                    <a:pt x="915695" y="205503"/>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79" name="文本框 15"/>
            <p:cNvSpPr txBox="1"/>
            <p:nvPr/>
          </p:nvSpPr>
          <p:spPr>
            <a:xfrm>
              <a:off x="3027728" y="4545301"/>
              <a:ext cx="1690921" cy="369332"/>
            </a:xfrm>
            <a:prstGeom prst="rect">
              <a:avLst/>
            </a:prstGeom>
            <a:noFill/>
            <a:ln w="9525">
              <a:noFill/>
            </a:ln>
          </p:spPr>
          <p:txBody>
            <a:bodyPr>
              <a:spAutoFit/>
            </a:bodyPr>
            <a:lstStyle/>
            <a:p>
              <a:pPr lvl="0" eaLnBrk="1" hangingPunct="1"/>
              <a:r>
                <a:rPr lang="zh-CN" altLang="en-US" b="1" dirty="0">
                  <a:solidFill>
                    <a:srgbClr val="FFFFFF"/>
                  </a:solidFill>
                  <a:latin typeface="微软雅黑" panose="020B0503020204020204" charset="-122"/>
                  <a:ea typeface="微软雅黑" panose="020B0503020204020204" charset="-122"/>
                </a:rPr>
                <a:t>单击添加标题</a:t>
              </a:r>
            </a:p>
          </p:txBody>
        </p:sp>
      </p:grpSp>
      <p:sp>
        <p:nvSpPr>
          <p:cNvPr id="11270" name="矩形 16"/>
          <p:cNvSpPr/>
          <p:nvPr/>
        </p:nvSpPr>
        <p:spPr>
          <a:xfrm>
            <a:off x="1243013" y="44577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1" name="矩形 17"/>
          <p:cNvSpPr/>
          <p:nvPr/>
        </p:nvSpPr>
        <p:spPr>
          <a:xfrm>
            <a:off x="3411538" y="15875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2" name="矩形 18"/>
          <p:cNvSpPr/>
          <p:nvPr/>
        </p:nvSpPr>
        <p:spPr>
          <a:xfrm>
            <a:off x="5451475" y="44577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1273" name="矩形 19"/>
          <p:cNvSpPr/>
          <p:nvPr/>
        </p:nvSpPr>
        <p:spPr>
          <a:xfrm>
            <a:off x="7580313" y="1587500"/>
            <a:ext cx="2120900" cy="1599565"/>
          </a:xfrm>
          <a:prstGeom prst="rect">
            <a:avLst/>
          </a:prstGeom>
          <a:noFill/>
          <a:ln w="9525">
            <a:noFill/>
          </a:ln>
        </p:spPr>
        <p:txBody>
          <a:bodyPr>
            <a:spAutoFit/>
          </a:bodyPr>
          <a:lstStyle/>
          <a:p>
            <a:pPr lvl="0" algn="just" eaLnBrk="1" hangingPunct="1"/>
            <a:r>
              <a:rPr sz="14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11274" name="图片 20"/>
          <p:cNvPicPr>
            <a:picLocks noChangeAspect="1"/>
          </p:cNvPicPr>
          <p:nvPr/>
        </p:nvPicPr>
        <p:blipFill>
          <a:blip r:embed="rId5" cstate="print"/>
          <a:srcRect l="19328" r="26750"/>
          <a:stretch>
            <a:fillRect/>
          </a:stretch>
        </p:blipFill>
        <p:spPr>
          <a:xfrm>
            <a:off x="9282430" y="5369560"/>
            <a:ext cx="758825" cy="1297940"/>
          </a:xfrm>
          <a:prstGeom prst="rect">
            <a:avLst/>
          </a:prstGeom>
          <a:noFill/>
          <a:ln w="9525">
            <a:noFill/>
          </a:ln>
        </p:spPr>
      </p:pic>
      <p:pic>
        <p:nvPicPr>
          <p:cNvPr id="11275" name="图片 21"/>
          <p:cNvPicPr>
            <a:picLocks noChangeAspect="1"/>
          </p:cNvPicPr>
          <p:nvPr/>
        </p:nvPicPr>
        <p:blipFill>
          <a:blip r:embed="rId6" cstate="print"/>
          <a:srcRect l="27312" t="7133" r="27983" b="24818"/>
          <a:stretch>
            <a:fillRect/>
          </a:stretch>
        </p:blipFill>
        <p:spPr>
          <a:xfrm>
            <a:off x="9852025" y="4346575"/>
            <a:ext cx="1889125" cy="2365375"/>
          </a:xfrm>
          <a:prstGeom prst="rect">
            <a:avLst/>
          </a:prstGeom>
          <a:noFill/>
          <a:ln w="9525">
            <a:noFill/>
          </a:ln>
        </p:spPr>
      </p:pic>
    </p:spTree>
    <p:custDataLst>
      <p:tags r:id="rId1"/>
    </p:custDataLst>
  </p:cSld>
  <p:clrMapOvr>
    <a:masterClrMapping/>
  </p:clrMapOvr>
  <p:transition advTm="7583">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865688" y="3813175"/>
            <a:ext cx="1862138" cy="3044825"/>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801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椭圆 2"/>
          <p:cNvSpPr/>
          <p:nvPr/>
        </p:nvSpPr>
        <p:spPr>
          <a:xfrm>
            <a:off x="5013325" y="2238375"/>
            <a:ext cx="1819275" cy="18208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6538913" y="3516313"/>
            <a:ext cx="1484313" cy="14843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262688" y="4957763"/>
            <a:ext cx="828675" cy="827088"/>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6896100" y="2432050"/>
            <a:ext cx="1014413" cy="1016000"/>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3908425" y="3813175"/>
            <a:ext cx="1349375" cy="13509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3940175" y="2708275"/>
            <a:ext cx="1039813" cy="1038225"/>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4638675" y="2263775"/>
            <a:ext cx="487363" cy="48736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3678238" y="3619500"/>
            <a:ext cx="388938" cy="388938"/>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677025" y="2314575"/>
            <a:ext cx="303213" cy="3032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7281863" y="5089525"/>
            <a:ext cx="303213" cy="303213"/>
          </a:xfrm>
          <a:prstGeom prst="ellipse">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9" name="矩形 15"/>
          <p:cNvSpPr/>
          <p:nvPr/>
        </p:nvSpPr>
        <p:spPr>
          <a:xfrm>
            <a:off x="752475" y="4840288"/>
            <a:ext cx="2963863"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0" name="文本框 16"/>
          <p:cNvSpPr txBox="1"/>
          <p:nvPr/>
        </p:nvSpPr>
        <p:spPr>
          <a:xfrm>
            <a:off x="752475" y="4489450"/>
            <a:ext cx="2071688" cy="368300"/>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1" name="矩形 18"/>
          <p:cNvSpPr/>
          <p:nvPr/>
        </p:nvSpPr>
        <p:spPr>
          <a:xfrm>
            <a:off x="8624888" y="2112963"/>
            <a:ext cx="2974975"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2" name="文本框 19"/>
          <p:cNvSpPr txBox="1"/>
          <p:nvPr/>
        </p:nvSpPr>
        <p:spPr>
          <a:xfrm>
            <a:off x="8624888" y="1743075"/>
            <a:ext cx="2071687" cy="368300"/>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3" name="矩形 21"/>
          <p:cNvSpPr/>
          <p:nvPr/>
        </p:nvSpPr>
        <p:spPr>
          <a:xfrm>
            <a:off x="8624888" y="4165600"/>
            <a:ext cx="2974975" cy="835660"/>
          </a:xfrm>
          <a:prstGeom prst="rect">
            <a:avLst/>
          </a:prstGeom>
          <a:noFill/>
          <a:ln w="9525">
            <a:noFill/>
          </a:ln>
        </p:spPr>
        <p:txBody>
          <a:bodyPr>
            <a:spAutoFit/>
          </a:bodyPr>
          <a:lstStyle/>
          <a:p>
            <a:pPr lvl="0" eaLnBrk="1" hangingPunct="1"/>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9234" name="文本框 22"/>
          <p:cNvSpPr txBox="1"/>
          <p:nvPr/>
        </p:nvSpPr>
        <p:spPr>
          <a:xfrm>
            <a:off x="8624888" y="3829050"/>
            <a:ext cx="2071687" cy="369888"/>
          </a:xfrm>
          <a:prstGeom prst="rect">
            <a:avLst/>
          </a:prstGeom>
          <a:noFill/>
          <a:ln w="9525">
            <a:noFill/>
          </a:ln>
        </p:spPr>
        <p:txBody>
          <a:bodyPr>
            <a:spAutoFit/>
          </a:bodyPr>
          <a:lstStyle/>
          <a:p>
            <a:pPr lvl="0" eaLnBrk="1" hangingPunct="1"/>
            <a:r>
              <a:rPr lang="zh-CN" altLang="en-US" b="1" dirty="0">
                <a:solidFill>
                  <a:srgbClr val="83190F"/>
                </a:solidFill>
                <a:latin typeface="微软雅黑" panose="020B0503020204020204" charset="-122"/>
                <a:ea typeface="微软雅黑" panose="020B0503020204020204" charset="-122"/>
              </a:rPr>
              <a:t>单击此处添加标题</a:t>
            </a:r>
          </a:p>
        </p:txBody>
      </p:sp>
      <p:sp>
        <p:nvSpPr>
          <p:cNvPr id="9235" name="文本框 23"/>
          <p:cNvSpPr txBox="1"/>
          <p:nvPr/>
        </p:nvSpPr>
        <p:spPr>
          <a:xfrm>
            <a:off x="5268913" y="2914650"/>
            <a:ext cx="1308100" cy="461963"/>
          </a:xfrm>
          <a:prstGeom prst="rect">
            <a:avLst/>
          </a:prstGeom>
          <a:noFill/>
          <a:ln w="9525">
            <a:noFill/>
          </a:ln>
        </p:spPr>
        <p:txBody>
          <a:bodyPr>
            <a:spAutoFit/>
          </a:bodyPr>
          <a:lstStyle/>
          <a:p>
            <a:pPr lvl="0" eaLnBrk="1" hangingPunct="1"/>
            <a:r>
              <a:rPr lang="zh-CN" altLang="en-US" sz="2400" b="1" dirty="0">
                <a:solidFill>
                  <a:schemeClr val="bg1"/>
                </a:solidFill>
                <a:latin typeface="微软雅黑" panose="020B0503020204020204" charset="-122"/>
                <a:ea typeface="微软雅黑" panose="020B0503020204020204" charset="-122"/>
              </a:rPr>
              <a:t>关键词</a:t>
            </a:r>
          </a:p>
        </p:txBody>
      </p:sp>
      <p:sp>
        <p:nvSpPr>
          <p:cNvPr id="9236" name="文本框 24"/>
          <p:cNvSpPr txBox="1"/>
          <p:nvPr/>
        </p:nvSpPr>
        <p:spPr>
          <a:xfrm>
            <a:off x="4106863" y="4305300"/>
            <a:ext cx="1019175" cy="400050"/>
          </a:xfrm>
          <a:prstGeom prst="rect">
            <a:avLst/>
          </a:prstGeom>
          <a:noFill/>
          <a:ln w="9525">
            <a:noFill/>
          </a:ln>
        </p:spPr>
        <p:txBody>
          <a:bodyPr>
            <a:spAutoFit/>
          </a:bodyPr>
          <a:lstStyle/>
          <a:p>
            <a:pPr lvl="0" eaLnBrk="1" hangingPunct="1"/>
            <a:r>
              <a:rPr lang="zh-CN" altLang="en-US" sz="2000" b="1" dirty="0">
                <a:solidFill>
                  <a:schemeClr val="bg1"/>
                </a:solidFill>
                <a:latin typeface="微软雅黑" panose="020B0503020204020204" charset="-122"/>
                <a:ea typeface="微软雅黑" panose="020B0503020204020204" charset="-122"/>
              </a:rPr>
              <a:t>关键词</a:t>
            </a:r>
          </a:p>
        </p:txBody>
      </p:sp>
      <p:sp>
        <p:nvSpPr>
          <p:cNvPr id="9237" name="文本框 25"/>
          <p:cNvSpPr txBox="1"/>
          <p:nvPr/>
        </p:nvSpPr>
        <p:spPr>
          <a:xfrm>
            <a:off x="6794500" y="4087813"/>
            <a:ext cx="1020763" cy="401637"/>
          </a:xfrm>
          <a:prstGeom prst="rect">
            <a:avLst/>
          </a:prstGeom>
          <a:noFill/>
          <a:ln w="9525">
            <a:noFill/>
          </a:ln>
        </p:spPr>
        <p:txBody>
          <a:bodyPr>
            <a:spAutoFit/>
          </a:bodyPr>
          <a:lstStyle/>
          <a:p>
            <a:pPr lvl="0" eaLnBrk="1" hangingPunct="1"/>
            <a:r>
              <a:rPr lang="zh-CN" altLang="en-US" sz="2000" b="1" dirty="0">
                <a:solidFill>
                  <a:schemeClr val="bg1"/>
                </a:solidFill>
                <a:latin typeface="微软雅黑" panose="020B0503020204020204" charset="-122"/>
                <a:ea typeface="微软雅黑" panose="020B0503020204020204" charset="-122"/>
              </a:rPr>
              <a:t>关键词</a:t>
            </a:r>
          </a:p>
        </p:txBody>
      </p:sp>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advTm="7129">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wipe(up)">
                                      <p:cBhvr>
                                        <p:cTn id="7" dur="500"/>
                                        <p:tgtEl>
                                          <p:spTgt spid="92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wipe(up)">
                                      <p:cBhvr>
                                        <p:cTn id="10" dur="500"/>
                                        <p:tgtEl>
                                          <p:spTgt spid="92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232"/>
                                        </p:tgtEl>
                                        <p:attrNameLst>
                                          <p:attrName>style.visibility</p:attrName>
                                        </p:attrNameLst>
                                      </p:cBhvr>
                                      <p:to>
                                        <p:strVal val="visible"/>
                                      </p:to>
                                    </p:set>
                                    <p:animEffect transition="in" filter="wipe(up)">
                                      <p:cBhvr>
                                        <p:cTn id="15" dur="500"/>
                                        <p:tgtEl>
                                          <p:spTgt spid="923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31"/>
                                        </p:tgtEl>
                                        <p:attrNameLst>
                                          <p:attrName>style.visibility</p:attrName>
                                        </p:attrNameLst>
                                      </p:cBhvr>
                                      <p:to>
                                        <p:strVal val="visible"/>
                                      </p:to>
                                    </p:set>
                                    <p:animEffect transition="in" filter="wipe(up)">
                                      <p:cBhvr>
                                        <p:cTn id="18" dur="500"/>
                                        <p:tgtEl>
                                          <p:spTgt spid="923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34"/>
                                        </p:tgtEl>
                                        <p:attrNameLst>
                                          <p:attrName>style.visibility</p:attrName>
                                        </p:attrNameLst>
                                      </p:cBhvr>
                                      <p:to>
                                        <p:strVal val="visible"/>
                                      </p:to>
                                    </p:set>
                                    <p:animEffect transition="in" filter="wipe(up)">
                                      <p:cBhvr>
                                        <p:cTn id="21" dur="500"/>
                                        <p:tgtEl>
                                          <p:spTgt spid="923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233"/>
                                        </p:tgtEl>
                                        <p:attrNameLst>
                                          <p:attrName>style.visibility</p:attrName>
                                        </p:attrNameLst>
                                      </p:cBhvr>
                                      <p:to>
                                        <p:strVal val="visible"/>
                                      </p:to>
                                    </p:set>
                                    <p:animEffect transition="in" filter="wipe(up)">
                                      <p:cBhvr>
                                        <p:cTn id="24"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P spid="9231" grpId="0"/>
      <p:bldP spid="9232" grpId="0"/>
      <p:bldP spid="9233" grpId="0"/>
      <p:bldP spid="92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3" name="Freeform 4"/>
          <p:cNvSpPr/>
          <p:nvPr/>
        </p:nvSpPr>
        <p:spPr>
          <a:xfrm>
            <a:off x="2374900" y="1368425"/>
            <a:ext cx="2470150" cy="2173288"/>
          </a:xfrm>
          <a:custGeom>
            <a:avLst/>
            <a:gdLst>
              <a:gd name="txL" fmla="*/ 0 w 1614"/>
              <a:gd name="txT" fmla="*/ 0 h 1420"/>
              <a:gd name="txR" fmla="*/ 1614 w 1614"/>
              <a:gd name="txB" fmla="*/ 1420 h 1420"/>
            </a:gdLst>
            <a:ah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6" name="文本框 5"/>
          <p:cNvSpPr txBox="1"/>
          <p:nvPr/>
        </p:nvSpPr>
        <p:spPr>
          <a:xfrm>
            <a:off x="3078163" y="1782763"/>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1</a:t>
            </a:r>
          </a:p>
        </p:txBody>
      </p:sp>
      <p:sp>
        <p:nvSpPr>
          <p:cNvPr id="7" name="Freeform 5"/>
          <p:cNvSpPr/>
          <p:nvPr/>
        </p:nvSpPr>
        <p:spPr>
          <a:xfrm rot="3612812">
            <a:off x="3632200" y="2097088"/>
            <a:ext cx="2470150" cy="2171700"/>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9" name="文本框 9"/>
          <p:cNvSpPr txBox="1"/>
          <p:nvPr/>
        </p:nvSpPr>
        <p:spPr>
          <a:xfrm>
            <a:off x="4695825" y="2863850"/>
            <a:ext cx="1271588"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2</a:t>
            </a:r>
          </a:p>
        </p:txBody>
      </p:sp>
      <p:sp>
        <p:nvSpPr>
          <p:cNvPr id="10" name="Freeform 9"/>
          <p:cNvSpPr/>
          <p:nvPr/>
        </p:nvSpPr>
        <p:spPr>
          <a:xfrm rot="-7187188">
            <a:off x="4149725" y="3500438"/>
            <a:ext cx="2470150" cy="2173287"/>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1" name="文本框 12"/>
          <p:cNvSpPr txBox="1"/>
          <p:nvPr/>
        </p:nvSpPr>
        <p:spPr>
          <a:xfrm>
            <a:off x="4687888" y="4451350"/>
            <a:ext cx="1273175" cy="522288"/>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3</a:t>
            </a:r>
          </a:p>
        </p:txBody>
      </p:sp>
      <p:sp>
        <p:nvSpPr>
          <p:cNvPr id="12" name="Freeform 7"/>
          <p:cNvSpPr/>
          <p:nvPr/>
        </p:nvSpPr>
        <p:spPr>
          <a:xfrm rot="10800000">
            <a:off x="2360613" y="4230688"/>
            <a:ext cx="2468562" cy="2171700"/>
          </a:xfrm>
          <a:custGeom>
            <a:avLst/>
            <a:gdLst>
              <a:gd name="txL" fmla="*/ 0 w 1614"/>
              <a:gd name="txT" fmla="*/ 0 h 1420"/>
              <a:gd name="txR" fmla="*/ 1614 w 1614"/>
              <a:gd name="txB" fmla="*/ 1420 h 1420"/>
            </a:gdLst>
            <a:ahLst/>
            <a:cxnLst>
              <a:cxn ang="0">
                <a:pos x="3060" y="146855"/>
              </a:cxn>
              <a:cxn ang="0">
                <a:pos x="690143" y="1327816"/>
              </a:cxn>
              <a:cxn ang="0">
                <a:pos x="725338" y="1347702"/>
              </a:cxn>
              <a:cxn ang="0">
                <a:pos x="763595" y="1355351"/>
              </a:cxn>
              <a:cxn ang="0">
                <a:pos x="812563" y="1349232"/>
              </a:cxn>
              <a:cxn ang="0">
                <a:pos x="843168" y="1335464"/>
              </a:cxn>
              <a:cxn ang="0">
                <a:pos x="1542492" y="131558"/>
              </a:cxn>
              <a:cxn ang="0">
                <a:pos x="1537901" y="97903"/>
              </a:cxn>
              <a:cxn ang="0">
                <a:pos x="1522598" y="53541"/>
              </a:cxn>
              <a:cxn ang="0">
                <a:pos x="1484342" y="16827"/>
              </a:cxn>
              <a:cxn ang="0">
                <a:pos x="1444556" y="0"/>
              </a:cxn>
              <a:cxn ang="0">
                <a:pos x="82633" y="0"/>
              </a:cxn>
              <a:cxn ang="0">
                <a:pos x="38256" y="21416"/>
              </a:cxn>
              <a:cxn ang="0">
                <a:pos x="10712" y="56600"/>
              </a:cxn>
              <a:cxn ang="0">
                <a:pos x="3060" y="97903"/>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4" name="文本框 15"/>
          <p:cNvSpPr txBox="1"/>
          <p:nvPr/>
        </p:nvSpPr>
        <p:spPr>
          <a:xfrm>
            <a:off x="3017838" y="5394325"/>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4</a:t>
            </a:r>
          </a:p>
        </p:txBody>
      </p:sp>
      <p:sp>
        <p:nvSpPr>
          <p:cNvPr id="15" name="Freeform 8"/>
          <p:cNvSpPr/>
          <p:nvPr/>
        </p:nvSpPr>
        <p:spPr>
          <a:xfrm rot="-7187188">
            <a:off x="1101725" y="3500438"/>
            <a:ext cx="2470150" cy="2173287"/>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381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6" name="文本框 18"/>
          <p:cNvSpPr txBox="1"/>
          <p:nvPr/>
        </p:nvSpPr>
        <p:spPr>
          <a:xfrm>
            <a:off x="1398588" y="4430713"/>
            <a:ext cx="1273175" cy="522287"/>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5</a:t>
            </a:r>
          </a:p>
        </p:txBody>
      </p:sp>
      <p:sp>
        <p:nvSpPr>
          <p:cNvPr id="14348" name="Freeform 6"/>
          <p:cNvSpPr/>
          <p:nvPr/>
        </p:nvSpPr>
        <p:spPr>
          <a:xfrm rot="3612812">
            <a:off x="584200" y="2097088"/>
            <a:ext cx="2470150" cy="2171700"/>
          </a:xfrm>
          <a:custGeom>
            <a:avLst/>
            <a:gdLst>
              <a:gd name="txL" fmla="*/ 0 w 1614"/>
              <a:gd name="txT" fmla="*/ 0 h 1420"/>
              <a:gd name="txR" fmla="*/ 1614 w 1614"/>
              <a:gd name="txB" fmla="*/ 1420 h 1420"/>
            </a:gdLst>
            <a:ahLst/>
            <a:cxnLst>
              <a:cxn ang="0">
                <a:pos x="3060" y="146855"/>
              </a:cxn>
              <a:cxn ang="0">
                <a:pos x="690143" y="1327816"/>
              </a:cxn>
              <a:cxn ang="0">
                <a:pos x="725338" y="1347703"/>
              </a:cxn>
              <a:cxn ang="0">
                <a:pos x="763595" y="1355352"/>
              </a:cxn>
              <a:cxn ang="0">
                <a:pos x="812563" y="1349233"/>
              </a:cxn>
              <a:cxn ang="0">
                <a:pos x="843168" y="1335465"/>
              </a:cxn>
              <a:cxn ang="0">
                <a:pos x="1542492" y="131558"/>
              </a:cxn>
              <a:cxn ang="0">
                <a:pos x="1537901" y="97904"/>
              </a:cxn>
              <a:cxn ang="0">
                <a:pos x="1522598" y="53541"/>
              </a:cxn>
              <a:cxn ang="0">
                <a:pos x="1484342" y="16827"/>
              </a:cxn>
              <a:cxn ang="0">
                <a:pos x="1444556" y="0"/>
              </a:cxn>
              <a:cxn ang="0">
                <a:pos x="82633" y="0"/>
              </a:cxn>
              <a:cxn ang="0">
                <a:pos x="38256" y="21416"/>
              </a:cxn>
              <a:cxn ang="0">
                <a:pos x="10712" y="56600"/>
              </a:cxn>
              <a:cxn ang="0">
                <a:pos x="3060" y="97904"/>
              </a:cxn>
              <a:cxn ang="0">
                <a:pos x="3060" y="146855"/>
              </a:cxn>
            </a:cxnLst>
            <a:rect l="txL" t="txT" r="txR" b="txB"/>
            <a:pathLst>
              <a:path w="1614" h="1420">
                <a:moveTo>
                  <a:pt x="2" y="152"/>
                </a:moveTo>
                <a:lnTo>
                  <a:pt x="722" y="1392"/>
                </a:lnTo>
                <a:lnTo>
                  <a:pt x="758" y="1412"/>
                </a:lnTo>
                <a:cubicBezTo>
                  <a:pt x="771" y="1417"/>
                  <a:pt x="783" y="1420"/>
                  <a:pt x="798" y="1420"/>
                </a:cubicBezTo>
                <a:cubicBezTo>
                  <a:pt x="813" y="1420"/>
                  <a:pt x="836" y="1417"/>
                  <a:pt x="850" y="1414"/>
                </a:cubicBezTo>
                <a:lnTo>
                  <a:pt x="882" y="1400"/>
                </a:lnTo>
                <a:lnTo>
                  <a:pt x="1614" y="136"/>
                </a:lnTo>
                <a:lnTo>
                  <a:pt x="1610" y="102"/>
                </a:lnTo>
                <a:cubicBezTo>
                  <a:pt x="1606" y="89"/>
                  <a:pt x="1601" y="70"/>
                  <a:pt x="1592" y="56"/>
                </a:cubicBezTo>
                <a:cubicBezTo>
                  <a:pt x="1583" y="42"/>
                  <a:pt x="1568" y="25"/>
                  <a:pt x="1554" y="16"/>
                </a:cubicBezTo>
                <a:lnTo>
                  <a:pt x="1510" y="0"/>
                </a:lnTo>
                <a:lnTo>
                  <a:pt x="86" y="0"/>
                </a:lnTo>
                <a:lnTo>
                  <a:pt x="40" y="22"/>
                </a:lnTo>
                <a:cubicBezTo>
                  <a:pt x="28" y="32"/>
                  <a:pt x="18" y="47"/>
                  <a:pt x="12" y="60"/>
                </a:cubicBezTo>
                <a:cubicBezTo>
                  <a:pt x="6" y="73"/>
                  <a:pt x="4" y="87"/>
                  <a:pt x="2" y="102"/>
                </a:cubicBezTo>
                <a:cubicBezTo>
                  <a:pt x="0" y="117"/>
                  <a:pt x="2" y="142"/>
                  <a:pt x="2" y="152"/>
                </a:cubicBezTo>
                <a:close/>
              </a:path>
            </a:pathLst>
          </a:custGeom>
          <a:solidFill>
            <a:schemeClr val="bg1">
              <a:alpha val="43921"/>
            </a:schemeClr>
          </a:solidFill>
          <a:ln w="25400" cap="flat" cmpd="sng">
            <a:solidFill>
              <a:srgbClr val="DF2A1E">
                <a:alpha val="100000"/>
              </a:srgbClr>
            </a:solidFill>
            <a:prstDash val="solid"/>
            <a:round/>
            <a:headEnd type="none" w="med" len="med"/>
            <a:tailEnd type="none" w="med" len="med"/>
          </a:ln>
        </p:spPr>
        <p:txBody>
          <a:bodyPr/>
          <a:lstStyle/>
          <a:p>
            <a:endParaRPr lang="zh-CN" altLang="en-US"/>
          </a:p>
        </p:txBody>
      </p:sp>
      <p:sp>
        <p:nvSpPr>
          <p:cNvPr id="18" name="文本框 21"/>
          <p:cNvSpPr txBox="1"/>
          <p:nvPr/>
        </p:nvSpPr>
        <p:spPr>
          <a:xfrm>
            <a:off x="1322388" y="2857500"/>
            <a:ext cx="1273175" cy="523875"/>
          </a:xfrm>
          <a:prstGeom prst="rect">
            <a:avLst/>
          </a:prstGeom>
          <a:noFill/>
          <a:ln w="9525">
            <a:noFill/>
          </a:ln>
        </p:spPr>
        <p:txBody>
          <a:bodyPr>
            <a:spAutoFit/>
          </a:bodyPr>
          <a:lstStyle/>
          <a:p>
            <a:pPr lvl="0" eaLnBrk="1" hangingPunct="1"/>
            <a:r>
              <a:rPr lang="zh-CN" altLang="en-US" sz="2800" b="1" dirty="0">
                <a:solidFill>
                  <a:srgbClr val="83190F"/>
                </a:solidFill>
                <a:latin typeface="微软雅黑" panose="020B0503020204020204" charset="-122"/>
                <a:ea typeface="微软雅黑" panose="020B0503020204020204" charset="-122"/>
              </a:rPr>
              <a:t>标题</a:t>
            </a:r>
            <a:r>
              <a:rPr lang="en-US" altLang="zh-CN" sz="2800" b="1" dirty="0">
                <a:solidFill>
                  <a:srgbClr val="83190F"/>
                </a:solidFill>
                <a:latin typeface="微软雅黑" panose="020B0503020204020204" charset="-122"/>
                <a:ea typeface="微软雅黑" panose="020B0503020204020204" charset="-122"/>
              </a:rPr>
              <a:t>6</a:t>
            </a:r>
          </a:p>
        </p:txBody>
      </p:sp>
      <p:sp>
        <p:nvSpPr>
          <p:cNvPr id="20" name="Freeform 11"/>
          <p:cNvSpPr/>
          <p:nvPr/>
        </p:nvSpPr>
        <p:spPr bwMode="gray">
          <a:xfrm>
            <a:off x="2392363" y="3630613"/>
            <a:ext cx="922338" cy="1322388"/>
          </a:xfrm>
          <a:custGeom>
            <a:avLst/>
            <a:gdLst>
              <a:gd name="T0" fmla="*/ 751 w 812"/>
              <a:gd name="T1" fmla="*/ 1166 h 1166"/>
              <a:gd name="T2" fmla="*/ 795 w 812"/>
              <a:gd name="T3" fmla="*/ 1004 h 1166"/>
              <a:gd name="T4" fmla="*/ 768 w 812"/>
              <a:gd name="T5" fmla="*/ 995 h 1166"/>
              <a:gd name="T6" fmla="*/ 736 w 812"/>
              <a:gd name="T7" fmla="*/ 983 h 1166"/>
              <a:gd name="T8" fmla="*/ 709 w 812"/>
              <a:gd name="T9" fmla="*/ 971 h 1166"/>
              <a:gd name="T10" fmla="*/ 680 w 812"/>
              <a:gd name="T11" fmla="*/ 958 h 1166"/>
              <a:gd name="T12" fmla="*/ 651 w 812"/>
              <a:gd name="T13" fmla="*/ 942 h 1166"/>
              <a:gd name="T14" fmla="*/ 623 w 812"/>
              <a:gd name="T15" fmla="*/ 925 h 1166"/>
              <a:gd name="T16" fmla="*/ 602 w 812"/>
              <a:gd name="T17" fmla="*/ 911 h 1166"/>
              <a:gd name="T18" fmla="*/ 577 w 812"/>
              <a:gd name="T19" fmla="*/ 894 h 1166"/>
              <a:gd name="T20" fmla="*/ 552 w 812"/>
              <a:gd name="T21" fmla="*/ 876 h 1166"/>
              <a:gd name="T22" fmla="*/ 533 w 812"/>
              <a:gd name="T23" fmla="*/ 862 h 1166"/>
              <a:gd name="T24" fmla="*/ 506 w 812"/>
              <a:gd name="T25" fmla="*/ 838 h 1166"/>
              <a:gd name="T26" fmla="*/ 473 w 812"/>
              <a:gd name="T27" fmla="*/ 810 h 1166"/>
              <a:gd name="T28" fmla="*/ 442 w 812"/>
              <a:gd name="T29" fmla="*/ 780 h 1166"/>
              <a:gd name="T30" fmla="*/ 415 w 812"/>
              <a:gd name="T31" fmla="*/ 747 h 1166"/>
              <a:gd name="T32" fmla="*/ 390 w 812"/>
              <a:gd name="T33" fmla="*/ 715 h 1166"/>
              <a:gd name="T34" fmla="*/ 362 w 812"/>
              <a:gd name="T35" fmla="*/ 676 h 1166"/>
              <a:gd name="T36" fmla="*/ 336 w 812"/>
              <a:gd name="T37" fmla="*/ 636 h 1166"/>
              <a:gd name="T38" fmla="*/ 313 w 812"/>
              <a:gd name="T39" fmla="*/ 593 h 1166"/>
              <a:gd name="T40" fmla="*/ 294 w 812"/>
              <a:gd name="T41" fmla="*/ 553 h 1166"/>
              <a:gd name="T42" fmla="*/ 277 w 812"/>
              <a:gd name="T43" fmla="*/ 514 h 1166"/>
              <a:gd name="T44" fmla="*/ 263 w 812"/>
              <a:gd name="T45" fmla="*/ 473 h 1166"/>
              <a:gd name="T46" fmla="*/ 250 w 812"/>
              <a:gd name="T47" fmla="*/ 432 h 1166"/>
              <a:gd name="T48" fmla="*/ 238 w 812"/>
              <a:gd name="T49" fmla="*/ 385 h 1166"/>
              <a:gd name="T50" fmla="*/ 229 w 812"/>
              <a:gd name="T51" fmla="*/ 338 h 1166"/>
              <a:gd name="T52" fmla="*/ 223 w 812"/>
              <a:gd name="T53" fmla="*/ 290 h 1166"/>
              <a:gd name="T54" fmla="*/ 220 w 812"/>
              <a:gd name="T55" fmla="*/ 240 h 1166"/>
              <a:gd name="T56" fmla="*/ 220 w 812"/>
              <a:gd name="T57" fmla="*/ 190 h 1166"/>
              <a:gd name="T58" fmla="*/ 144 w 812"/>
              <a:gd name="T59" fmla="*/ 0 h 1166"/>
              <a:gd name="T60" fmla="*/ 54 w 812"/>
              <a:gd name="T61" fmla="*/ 190 h 1166"/>
              <a:gd name="T62" fmla="*/ 55 w 812"/>
              <a:gd name="T63" fmla="*/ 248 h 1166"/>
              <a:gd name="T64" fmla="*/ 59 w 812"/>
              <a:gd name="T65" fmla="*/ 302 h 1166"/>
              <a:gd name="T66" fmla="*/ 64 w 812"/>
              <a:gd name="T67" fmla="*/ 349 h 1166"/>
              <a:gd name="T68" fmla="*/ 73 w 812"/>
              <a:gd name="T69" fmla="*/ 397 h 1166"/>
              <a:gd name="T70" fmla="*/ 82 w 812"/>
              <a:gd name="T71" fmla="*/ 441 h 1166"/>
              <a:gd name="T72" fmla="*/ 95 w 812"/>
              <a:gd name="T73" fmla="*/ 493 h 1166"/>
              <a:gd name="T74" fmla="*/ 109 w 812"/>
              <a:gd name="T75" fmla="*/ 536 h 1166"/>
              <a:gd name="T76" fmla="*/ 127 w 812"/>
              <a:gd name="T77" fmla="*/ 585 h 1166"/>
              <a:gd name="T78" fmla="*/ 145 w 812"/>
              <a:gd name="T79" fmla="*/ 627 h 1166"/>
              <a:gd name="T80" fmla="*/ 168 w 812"/>
              <a:gd name="T81" fmla="*/ 674 h 1166"/>
              <a:gd name="T82" fmla="*/ 190 w 812"/>
              <a:gd name="T83" fmla="*/ 715 h 1166"/>
              <a:gd name="T84" fmla="*/ 214 w 812"/>
              <a:gd name="T85" fmla="*/ 753 h 1166"/>
              <a:gd name="T86" fmla="*/ 240 w 812"/>
              <a:gd name="T87" fmla="*/ 793 h 1166"/>
              <a:gd name="T88" fmla="*/ 269 w 812"/>
              <a:gd name="T89" fmla="*/ 831 h 1166"/>
              <a:gd name="T90" fmla="*/ 298 w 812"/>
              <a:gd name="T91" fmla="*/ 867 h 1166"/>
              <a:gd name="T92" fmla="*/ 325 w 812"/>
              <a:gd name="T93" fmla="*/ 897 h 1166"/>
              <a:gd name="T94" fmla="*/ 361 w 812"/>
              <a:gd name="T95" fmla="*/ 931 h 1166"/>
              <a:gd name="T96" fmla="*/ 392 w 812"/>
              <a:gd name="T97" fmla="*/ 961 h 1166"/>
              <a:gd name="T98" fmla="*/ 427 w 812"/>
              <a:gd name="T99" fmla="*/ 990 h 1166"/>
              <a:gd name="T100" fmla="*/ 462 w 812"/>
              <a:gd name="T101" fmla="*/ 1017 h 1166"/>
              <a:gd name="T102" fmla="*/ 498 w 812"/>
              <a:gd name="T103" fmla="*/ 1044 h 1166"/>
              <a:gd name="T104" fmla="*/ 526 w 812"/>
              <a:gd name="T105" fmla="*/ 1062 h 1166"/>
              <a:gd name="T106" fmla="*/ 545 w 812"/>
              <a:gd name="T107" fmla="*/ 1076 h 1166"/>
              <a:gd name="T108" fmla="*/ 564 w 812"/>
              <a:gd name="T109" fmla="*/ 1086 h 1166"/>
              <a:gd name="T110" fmla="*/ 588 w 812"/>
              <a:gd name="T111" fmla="*/ 1097 h 1166"/>
              <a:gd name="T112" fmla="*/ 608 w 812"/>
              <a:gd name="T113" fmla="*/ 1108 h 1166"/>
              <a:gd name="T114" fmla="*/ 631 w 812"/>
              <a:gd name="T115" fmla="*/ 1120 h 1166"/>
              <a:gd name="T116" fmla="*/ 657 w 812"/>
              <a:gd name="T117" fmla="*/ 1133 h 1166"/>
              <a:gd name="T118" fmla="*/ 678 w 812"/>
              <a:gd name="T119" fmla="*/ 1142 h 1166"/>
              <a:gd name="T120" fmla="*/ 702 w 812"/>
              <a:gd name="T121" fmla="*/ 1151 h 1166"/>
              <a:gd name="T122" fmla="*/ 723 w 812"/>
              <a:gd name="T123" fmla="*/ 115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2" h="1166">
                <a:moveTo>
                  <a:pt x="734" y="1162"/>
                </a:moveTo>
                <a:lnTo>
                  <a:pt x="751" y="1166"/>
                </a:lnTo>
                <a:lnTo>
                  <a:pt x="812" y="1011"/>
                </a:lnTo>
                <a:lnTo>
                  <a:pt x="795" y="1004"/>
                </a:lnTo>
                <a:lnTo>
                  <a:pt x="781" y="1000"/>
                </a:lnTo>
                <a:lnTo>
                  <a:pt x="768" y="995"/>
                </a:lnTo>
                <a:lnTo>
                  <a:pt x="751" y="989"/>
                </a:lnTo>
                <a:lnTo>
                  <a:pt x="736" y="983"/>
                </a:lnTo>
                <a:lnTo>
                  <a:pt x="721" y="977"/>
                </a:lnTo>
                <a:lnTo>
                  <a:pt x="709" y="971"/>
                </a:lnTo>
                <a:lnTo>
                  <a:pt x="693" y="964"/>
                </a:lnTo>
                <a:lnTo>
                  <a:pt x="680" y="958"/>
                </a:lnTo>
                <a:lnTo>
                  <a:pt x="665" y="950"/>
                </a:lnTo>
                <a:lnTo>
                  <a:pt x="651" y="942"/>
                </a:lnTo>
                <a:lnTo>
                  <a:pt x="636" y="933"/>
                </a:lnTo>
                <a:lnTo>
                  <a:pt x="623" y="925"/>
                </a:lnTo>
                <a:lnTo>
                  <a:pt x="612" y="918"/>
                </a:lnTo>
                <a:lnTo>
                  <a:pt x="602" y="911"/>
                </a:lnTo>
                <a:lnTo>
                  <a:pt x="589" y="903"/>
                </a:lnTo>
                <a:lnTo>
                  <a:pt x="577" y="894"/>
                </a:lnTo>
                <a:lnTo>
                  <a:pt x="564" y="885"/>
                </a:lnTo>
                <a:lnTo>
                  <a:pt x="552" y="876"/>
                </a:lnTo>
                <a:lnTo>
                  <a:pt x="543" y="870"/>
                </a:lnTo>
                <a:lnTo>
                  <a:pt x="533" y="862"/>
                </a:lnTo>
                <a:lnTo>
                  <a:pt x="519" y="850"/>
                </a:lnTo>
                <a:lnTo>
                  <a:pt x="506" y="838"/>
                </a:lnTo>
                <a:lnTo>
                  <a:pt x="488" y="824"/>
                </a:lnTo>
                <a:lnTo>
                  <a:pt x="473" y="810"/>
                </a:lnTo>
                <a:lnTo>
                  <a:pt x="457" y="795"/>
                </a:lnTo>
                <a:lnTo>
                  <a:pt x="442" y="780"/>
                </a:lnTo>
                <a:lnTo>
                  <a:pt x="427" y="762"/>
                </a:lnTo>
                <a:lnTo>
                  <a:pt x="415" y="747"/>
                </a:lnTo>
                <a:lnTo>
                  <a:pt x="403" y="732"/>
                </a:lnTo>
                <a:lnTo>
                  <a:pt x="390" y="715"/>
                </a:lnTo>
                <a:lnTo>
                  <a:pt x="376" y="696"/>
                </a:lnTo>
                <a:lnTo>
                  <a:pt x="362" y="676"/>
                </a:lnTo>
                <a:lnTo>
                  <a:pt x="349" y="657"/>
                </a:lnTo>
                <a:lnTo>
                  <a:pt x="336" y="636"/>
                </a:lnTo>
                <a:lnTo>
                  <a:pt x="323" y="614"/>
                </a:lnTo>
                <a:lnTo>
                  <a:pt x="313" y="593"/>
                </a:lnTo>
                <a:lnTo>
                  <a:pt x="303" y="572"/>
                </a:lnTo>
                <a:lnTo>
                  <a:pt x="294" y="553"/>
                </a:lnTo>
                <a:lnTo>
                  <a:pt x="286" y="535"/>
                </a:lnTo>
                <a:lnTo>
                  <a:pt x="277" y="514"/>
                </a:lnTo>
                <a:lnTo>
                  <a:pt x="270" y="494"/>
                </a:lnTo>
                <a:lnTo>
                  <a:pt x="263" y="473"/>
                </a:lnTo>
                <a:lnTo>
                  <a:pt x="256" y="451"/>
                </a:lnTo>
                <a:lnTo>
                  <a:pt x="250" y="432"/>
                </a:lnTo>
                <a:lnTo>
                  <a:pt x="244" y="409"/>
                </a:lnTo>
                <a:lnTo>
                  <a:pt x="238" y="385"/>
                </a:lnTo>
                <a:lnTo>
                  <a:pt x="233" y="362"/>
                </a:lnTo>
                <a:lnTo>
                  <a:pt x="229" y="338"/>
                </a:lnTo>
                <a:lnTo>
                  <a:pt x="225" y="313"/>
                </a:lnTo>
                <a:lnTo>
                  <a:pt x="223" y="290"/>
                </a:lnTo>
                <a:lnTo>
                  <a:pt x="221" y="267"/>
                </a:lnTo>
                <a:lnTo>
                  <a:pt x="220" y="240"/>
                </a:lnTo>
                <a:lnTo>
                  <a:pt x="220" y="218"/>
                </a:lnTo>
                <a:lnTo>
                  <a:pt x="220" y="190"/>
                </a:lnTo>
                <a:lnTo>
                  <a:pt x="277" y="190"/>
                </a:lnTo>
                <a:lnTo>
                  <a:pt x="144" y="0"/>
                </a:lnTo>
                <a:lnTo>
                  <a:pt x="0" y="190"/>
                </a:lnTo>
                <a:lnTo>
                  <a:pt x="54" y="190"/>
                </a:lnTo>
                <a:lnTo>
                  <a:pt x="54" y="221"/>
                </a:lnTo>
                <a:lnTo>
                  <a:pt x="55" y="248"/>
                </a:lnTo>
                <a:lnTo>
                  <a:pt x="57" y="276"/>
                </a:lnTo>
                <a:lnTo>
                  <a:pt x="59" y="302"/>
                </a:lnTo>
                <a:lnTo>
                  <a:pt x="61" y="326"/>
                </a:lnTo>
                <a:lnTo>
                  <a:pt x="64" y="349"/>
                </a:lnTo>
                <a:lnTo>
                  <a:pt x="68" y="374"/>
                </a:lnTo>
                <a:lnTo>
                  <a:pt x="73" y="397"/>
                </a:lnTo>
                <a:lnTo>
                  <a:pt x="77" y="418"/>
                </a:lnTo>
                <a:lnTo>
                  <a:pt x="82" y="441"/>
                </a:lnTo>
                <a:lnTo>
                  <a:pt x="89" y="470"/>
                </a:lnTo>
                <a:lnTo>
                  <a:pt x="95" y="493"/>
                </a:lnTo>
                <a:lnTo>
                  <a:pt x="102" y="515"/>
                </a:lnTo>
                <a:lnTo>
                  <a:pt x="109" y="536"/>
                </a:lnTo>
                <a:lnTo>
                  <a:pt x="118" y="561"/>
                </a:lnTo>
                <a:lnTo>
                  <a:pt x="127" y="585"/>
                </a:lnTo>
                <a:lnTo>
                  <a:pt x="136" y="606"/>
                </a:lnTo>
                <a:lnTo>
                  <a:pt x="145" y="627"/>
                </a:lnTo>
                <a:lnTo>
                  <a:pt x="157" y="651"/>
                </a:lnTo>
                <a:lnTo>
                  <a:pt x="168" y="674"/>
                </a:lnTo>
                <a:lnTo>
                  <a:pt x="179" y="695"/>
                </a:lnTo>
                <a:lnTo>
                  <a:pt x="190" y="715"/>
                </a:lnTo>
                <a:lnTo>
                  <a:pt x="201" y="734"/>
                </a:lnTo>
                <a:lnTo>
                  <a:pt x="214" y="753"/>
                </a:lnTo>
                <a:lnTo>
                  <a:pt x="226" y="772"/>
                </a:lnTo>
                <a:lnTo>
                  <a:pt x="240" y="793"/>
                </a:lnTo>
                <a:lnTo>
                  <a:pt x="254" y="813"/>
                </a:lnTo>
                <a:lnTo>
                  <a:pt x="269" y="831"/>
                </a:lnTo>
                <a:lnTo>
                  <a:pt x="284" y="849"/>
                </a:lnTo>
                <a:lnTo>
                  <a:pt x="298" y="867"/>
                </a:lnTo>
                <a:lnTo>
                  <a:pt x="312" y="883"/>
                </a:lnTo>
                <a:lnTo>
                  <a:pt x="325" y="897"/>
                </a:lnTo>
                <a:lnTo>
                  <a:pt x="342" y="915"/>
                </a:lnTo>
                <a:lnTo>
                  <a:pt x="361" y="931"/>
                </a:lnTo>
                <a:lnTo>
                  <a:pt x="375" y="946"/>
                </a:lnTo>
                <a:lnTo>
                  <a:pt x="392" y="961"/>
                </a:lnTo>
                <a:lnTo>
                  <a:pt x="409" y="975"/>
                </a:lnTo>
                <a:lnTo>
                  <a:pt x="427" y="990"/>
                </a:lnTo>
                <a:lnTo>
                  <a:pt x="445" y="1004"/>
                </a:lnTo>
                <a:lnTo>
                  <a:pt x="462" y="1017"/>
                </a:lnTo>
                <a:lnTo>
                  <a:pt x="481" y="1032"/>
                </a:lnTo>
                <a:lnTo>
                  <a:pt x="498" y="1044"/>
                </a:lnTo>
                <a:lnTo>
                  <a:pt x="514" y="1055"/>
                </a:lnTo>
                <a:lnTo>
                  <a:pt x="526" y="1062"/>
                </a:lnTo>
                <a:lnTo>
                  <a:pt x="536" y="1070"/>
                </a:lnTo>
                <a:lnTo>
                  <a:pt x="545" y="1076"/>
                </a:lnTo>
                <a:lnTo>
                  <a:pt x="554" y="1080"/>
                </a:lnTo>
                <a:lnTo>
                  <a:pt x="564" y="1086"/>
                </a:lnTo>
                <a:lnTo>
                  <a:pt x="576" y="1091"/>
                </a:lnTo>
                <a:lnTo>
                  <a:pt x="588" y="1097"/>
                </a:lnTo>
                <a:lnTo>
                  <a:pt x="599" y="1103"/>
                </a:lnTo>
                <a:lnTo>
                  <a:pt x="608" y="1108"/>
                </a:lnTo>
                <a:lnTo>
                  <a:pt x="619" y="1114"/>
                </a:lnTo>
                <a:lnTo>
                  <a:pt x="631" y="1120"/>
                </a:lnTo>
                <a:lnTo>
                  <a:pt x="644" y="1125"/>
                </a:lnTo>
                <a:lnTo>
                  <a:pt x="657" y="1133"/>
                </a:lnTo>
                <a:lnTo>
                  <a:pt x="668" y="1137"/>
                </a:lnTo>
                <a:lnTo>
                  <a:pt x="678" y="1142"/>
                </a:lnTo>
                <a:lnTo>
                  <a:pt x="690" y="1146"/>
                </a:lnTo>
                <a:lnTo>
                  <a:pt x="702" y="1151"/>
                </a:lnTo>
                <a:lnTo>
                  <a:pt x="714" y="1155"/>
                </a:lnTo>
                <a:lnTo>
                  <a:pt x="723" y="1158"/>
                </a:lnTo>
                <a:lnTo>
                  <a:pt x="734" y="1162"/>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1" name="Freeform 12"/>
          <p:cNvSpPr/>
          <p:nvPr/>
        </p:nvSpPr>
        <p:spPr bwMode="gray">
          <a:xfrm>
            <a:off x="3889375" y="2773363"/>
            <a:ext cx="922338" cy="1323975"/>
          </a:xfrm>
          <a:custGeom>
            <a:avLst/>
            <a:gdLst>
              <a:gd name="T0" fmla="*/ 61 w 813"/>
              <a:gd name="T1" fmla="*/ 0 h 1166"/>
              <a:gd name="T2" fmla="*/ 17 w 813"/>
              <a:gd name="T3" fmla="*/ 162 h 1166"/>
              <a:gd name="T4" fmla="*/ 44 w 813"/>
              <a:gd name="T5" fmla="*/ 171 h 1166"/>
              <a:gd name="T6" fmla="*/ 76 w 813"/>
              <a:gd name="T7" fmla="*/ 183 h 1166"/>
              <a:gd name="T8" fmla="*/ 103 w 813"/>
              <a:gd name="T9" fmla="*/ 195 h 1166"/>
              <a:gd name="T10" fmla="*/ 132 w 813"/>
              <a:gd name="T11" fmla="*/ 208 h 1166"/>
              <a:gd name="T12" fmla="*/ 161 w 813"/>
              <a:gd name="T13" fmla="*/ 223 h 1166"/>
              <a:gd name="T14" fmla="*/ 189 w 813"/>
              <a:gd name="T15" fmla="*/ 241 h 1166"/>
              <a:gd name="T16" fmla="*/ 210 w 813"/>
              <a:gd name="T17" fmla="*/ 255 h 1166"/>
              <a:gd name="T18" fmla="*/ 235 w 813"/>
              <a:gd name="T19" fmla="*/ 272 h 1166"/>
              <a:gd name="T20" fmla="*/ 260 w 813"/>
              <a:gd name="T21" fmla="*/ 290 h 1166"/>
              <a:gd name="T22" fmla="*/ 280 w 813"/>
              <a:gd name="T23" fmla="*/ 304 h 1166"/>
              <a:gd name="T24" fmla="*/ 306 w 813"/>
              <a:gd name="T25" fmla="*/ 328 h 1166"/>
              <a:gd name="T26" fmla="*/ 339 w 813"/>
              <a:gd name="T27" fmla="*/ 356 h 1166"/>
              <a:gd name="T28" fmla="*/ 370 w 813"/>
              <a:gd name="T29" fmla="*/ 386 h 1166"/>
              <a:gd name="T30" fmla="*/ 397 w 813"/>
              <a:gd name="T31" fmla="*/ 419 h 1166"/>
              <a:gd name="T32" fmla="*/ 422 w 813"/>
              <a:gd name="T33" fmla="*/ 451 h 1166"/>
              <a:gd name="T34" fmla="*/ 450 w 813"/>
              <a:gd name="T35" fmla="*/ 490 h 1166"/>
              <a:gd name="T36" fmla="*/ 476 w 813"/>
              <a:gd name="T37" fmla="*/ 530 h 1166"/>
              <a:gd name="T38" fmla="*/ 499 w 813"/>
              <a:gd name="T39" fmla="*/ 573 h 1166"/>
              <a:gd name="T40" fmla="*/ 518 w 813"/>
              <a:gd name="T41" fmla="*/ 613 h 1166"/>
              <a:gd name="T42" fmla="*/ 535 w 813"/>
              <a:gd name="T43" fmla="*/ 652 h 1166"/>
              <a:gd name="T44" fmla="*/ 549 w 813"/>
              <a:gd name="T45" fmla="*/ 693 h 1166"/>
              <a:gd name="T46" fmla="*/ 562 w 813"/>
              <a:gd name="T47" fmla="*/ 734 h 1166"/>
              <a:gd name="T48" fmla="*/ 574 w 813"/>
              <a:gd name="T49" fmla="*/ 780 h 1166"/>
              <a:gd name="T50" fmla="*/ 583 w 813"/>
              <a:gd name="T51" fmla="*/ 828 h 1166"/>
              <a:gd name="T52" fmla="*/ 589 w 813"/>
              <a:gd name="T53" fmla="*/ 876 h 1166"/>
              <a:gd name="T54" fmla="*/ 592 w 813"/>
              <a:gd name="T55" fmla="*/ 926 h 1166"/>
              <a:gd name="T56" fmla="*/ 592 w 813"/>
              <a:gd name="T57" fmla="*/ 976 h 1166"/>
              <a:gd name="T58" fmla="*/ 668 w 813"/>
              <a:gd name="T59" fmla="*/ 1166 h 1166"/>
              <a:gd name="T60" fmla="*/ 758 w 813"/>
              <a:gd name="T61" fmla="*/ 976 h 1166"/>
              <a:gd name="T62" fmla="*/ 757 w 813"/>
              <a:gd name="T63" fmla="*/ 918 h 1166"/>
              <a:gd name="T64" fmla="*/ 753 w 813"/>
              <a:gd name="T65" fmla="*/ 864 h 1166"/>
              <a:gd name="T66" fmla="*/ 748 w 813"/>
              <a:gd name="T67" fmla="*/ 817 h 1166"/>
              <a:gd name="T68" fmla="*/ 739 w 813"/>
              <a:gd name="T69" fmla="*/ 769 h 1166"/>
              <a:gd name="T70" fmla="*/ 730 w 813"/>
              <a:gd name="T71" fmla="*/ 725 h 1166"/>
              <a:gd name="T72" fmla="*/ 717 w 813"/>
              <a:gd name="T73" fmla="*/ 673 h 1166"/>
              <a:gd name="T74" fmla="*/ 703 w 813"/>
              <a:gd name="T75" fmla="*/ 630 h 1166"/>
              <a:gd name="T76" fmla="*/ 685 w 813"/>
              <a:gd name="T77" fmla="*/ 581 h 1166"/>
              <a:gd name="T78" fmla="*/ 667 w 813"/>
              <a:gd name="T79" fmla="*/ 539 h 1166"/>
              <a:gd name="T80" fmla="*/ 644 w 813"/>
              <a:gd name="T81" fmla="*/ 492 h 1166"/>
              <a:gd name="T82" fmla="*/ 622 w 813"/>
              <a:gd name="T83" fmla="*/ 451 h 1166"/>
              <a:gd name="T84" fmla="*/ 598 w 813"/>
              <a:gd name="T85" fmla="*/ 412 h 1166"/>
              <a:gd name="T86" fmla="*/ 572 w 813"/>
              <a:gd name="T87" fmla="*/ 373 h 1166"/>
              <a:gd name="T88" fmla="*/ 543 w 813"/>
              <a:gd name="T89" fmla="*/ 335 h 1166"/>
              <a:gd name="T90" fmla="*/ 514 w 813"/>
              <a:gd name="T91" fmla="*/ 299 h 1166"/>
              <a:gd name="T92" fmla="*/ 487 w 813"/>
              <a:gd name="T93" fmla="*/ 269 h 1166"/>
              <a:gd name="T94" fmla="*/ 451 w 813"/>
              <a:gd name="T95" fmla="*/ 235 h 1166"/>
              <a:gd name="T96" fmla="*/ 420 w 813"/>
              <a:gd name="T97" fmla="*/ 205 h 1166"/>
              <a:gd name="T98" fmla="*/ 385 w 813"/>
              <a:gd name="T99" fmla="*/ 176 h 1166"/>
              <a:gd name="T100" fmla="*/ 350 w 813"/>
              <a:gd name="T101" fmla="*/ 149 h 1166"/>
              <a:gd name="T102" fmla="*/ 314 w 813"/>
              <a:gd name="T103" fmla="*/ 122 h 1166"/>
              <a:gd name="T104" fmla="*/ 286 w 813"/>
              <a:gd name="T105" fmla="*/ 104 h 1166"/>
              <a:gd name="T106" fmla="*/ 267 w 813"/>
              <a:gd name="T107" fmla="*/ 90 h 1166"/>
              <a:gd name="T108" fmla="*/ 248 w 813"/>
              <a:gd name="T109" fmla="*/ 81 h 1166"/>
              <a:gd name="T110" fmla="*/ 224 w 813"/>
              <a:gd name="T111" fmla="*/ 69 h 1166"/>
              <a:gd name="T112" fmla="*/ 204 w 813"/>
              <a:gd name="T113" fmla="*/ 58 h 1166"/>
              <a:gd name="T114" fmla="*/ 181 w 813"/>
              <a:gd name="T115" fmla="*/ 45 h 1166"/>
              <a:gd name="T116" fmla="*/ 155 w 813"/>
              <a:gd name="T117" fmla="*/ 33 h 1166"/>
              <a:gd name="T118" fmla="*/ 134 w 813"/>
              <a:gd name="T119" fmla="*/ 24 h 1166"/>
              <a:gd name="T120" fmla="*/ 110 w 813"/>
              <a:gd name="T121" fmla="*/ 15 h 1166"/>
              <a:gd name="T122" fmla="*/ 89 w 813"/>
              <a:gd name="T123" fmla="*/ 8 h 1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 h="1166">
                <a:moveTo>
                  <a:pt x="78" y="4"/>
                </a:moveTo>
                <a:lnTo>
                  <a:pt x="61" y="0"/>
                </a:lnTo>
                <a:lnTo>
                  <a:pt x="0" y="155"/>
                </a:lnTo>
                <a:lnTo>
                  <a:pt x="17" y="162"/>
                </a:lnTo>
                <a:lnTo>
                  <a:pt x="30" y="166"/>
                </a:lnTo>
                <a:lnTo>
                  <a:pt x="44" y="171"/>
                </a:lnTo>
                <a:lnTo>
                  <a:pt x="61" y="177"/>
                </a:lnTo>
                <a:lnTo>
                  <a:pt x="76" y="183"/>
                </a:lnTo>
                <a:lnTo>
                  <a:pt x="91" y="189"/>
                </a:lnTo>
                <a:lnTo>
                  <a:pt x="103" y="195"/>
                </a:lnTo>
                <a:lnTo>
                  <a:pt x="119" y="202"/>
                </a:lnTo>
                <a:lnTo>
                  <a:pt x="132" y="208"/>
                </a:lnTo>
                <a:lnTo>
                  <a:pt x="147" y="216"/>
                </a:lnTo>
                <a:lnTo>
                  <a:pt x="161" y="223"/>
                </a:lnTo>
                <a:lnTo>
                  <a:pt x="176" y="233"/>
                </a:lnTo>
                <a:lnTo>
                  <a:pt x="189" y="241"/>
                </a:lnTo>
                <a:lnTo>
                  <a:pt x="200" y="248"/>
                </a:lnTo>
                <a:lnTo>
                  <a:pt x="210" y="255"/>
                </a:lnTo>
                <a:lnTo>
                  <a:pt x="223" y="263"/>
                </a:lnTo>
                <a:lnTo>
                  <a:pt x="235" y="272"/>
                </a:lnTo>
                <a:lnTo>
                  <a:pt x="248" y="281"/>
                </a:lnTo>
                <a:lnTo>
                  <a:pt x="260" y="290"/>
                </a:lnTo>
                <a:lnTo>
                  <a:pt x="269" y="296"/>
                </a:lnTo>
                <a:lnTo>
                  <a:pt x="280" y="304"/>
                </a:lnTo>
                <a:lnTo>
                  <a:pt x="293" y="315"/>
                </a:lnTo>
                <a:lnTo>
                  <a:pt x="306" y="328"/>
                </a:lnTo>
                <a:lnTo>
                  <a:pt x="324" y="342"/>
                </a:lnTo>
                <a:lnTo>
                  <a:pt x="339" y="356"/>
                </a:lnTo>
                <a:lnTo>
                  <a:pt x="355" y="371"/>
                </a:lnTo>
                <a:lnTo>
                  <a:pt x="370" y="386"/>
                </a:lnTo>
                <a:lnTo>
                  <a:pt x="385" y="404"/>
                </a:lnTo>
                <a:lnTo>
                  <a:pt x="397" y="419"/>
                </a:lnTo>
                <a:lnTo>
                  <a:pt x="409" y="435"/>
                </a:lnTo>
                <a:lnTo>
                  <a:pt x="422" y="451"/>
                </a:lnTo>
                <a:lnTo>
                  <a:pt x="436" y="470"/>
                </a:lnTo>
                <a:lnTo>
                  <a:pt x="450" y="490"/>
                </a:lnTo>
                <a:lnTo>
                  <a:pt x="463" y="509"/>
                </a:lnTo>
                <a:lnTo>
                  <a:pt x="476" y="530"/>
                </a:lnTo>
                <a:lnTo>
                  <a:pt x="489" y="552"/>
                </a:lnTo>
                <a:lnTo>
                  <a:pt x="499" y="573"/>
                </a:lnTo>
                <a:lnTo>
                  <a:pt x="509" y="593"/>
                </a:lnTo>
                <a:lnTo>
                  <a:pt x="518" y="613"/>
                </a:lnTo>
                <a:lnTo>
                  <a:pt x="526" y="631"/>
                </a:lnTo>
                <a:lnTo>
                  <a:pt x="535" y="652"/>
                </a:lnTo>
                <a:lnTo>
                  <a:pt x="542" y="672"/>
                </a:lnTo>
                <a:lnTo>
                  <a:pt x="549" y="693"/>
                </a:lnTo>
                <a:lnTo>
                  <a:pt x="556" y="715"/>
                </a:lnTo>
                <a:lnTo>
                  <a:pt x="562" y="734"/>
                </a:lnTo>
                <a:lnTo>
                  <a:pt x="568" y="757"/>
                </a:lnTo>
                <a:lnTo>
                  <a:pt x="574" y="780"/>
                </a:lnTo>
                <a:lnTo>
                  <a:pt x="579" y="804"/>
                </a:lnTo>
                <a:lnTo>
                  <a:pt x="583" y="828"/>
                </a:lnTo>
                <a:lnTo>
                  <a:pt x="587" y="853"/>
                </a:lnTo>
                <a:lnTo>
                  <a:pt x="589" y="876"/>
                </a:lnTo>
                <a:lnTo>
                  <a:pt x="591" y="899"/>
                </a:lnTo>
                <a:lnTo>
                  <a:pt x="592" y="926"/>
                </a:lnTo>
                <a:lnTo>
                  <a:pt x="592" y="948"/>
                </a:lnTo>
                <a:lnTo>
                  <a:pt x="592" y="976"/>
                </a:lnTo>
                <a:lnTo>
                  <a:pt x="535" y="976"/>
                </a:lnTo>
                <a:lnTo>
                  <a:pt x="668" y="1166"/>
                </a:lnTo>
                <a:lnTo>
                  <a:pt x="813" y="976"/>
                </a:lnTo>
                <a:lnTo>
                  <a:pt x="758" y="976"/>
                </a:lnTo>
                <a:lnTo>
                  <a:pt x="758" y="945"/>
                </a:lnTo>
                <a:lnTo>
                  <a:pt x="757" y="918"/>
                </a:lnTo>
                <a:lnTo>
                  <a:pt x="755" y="890"/>
                </a:lnTo>
                <a:lnTo>
                  <a:pt x="753" y="864"/>
                </a:lnTo>
                <a:lnTo>
                  <a:pt x="751" y="840"/>
                </a:lnTo>
                <a:lnTo>
                  <a:pt x="748" y="817"/>
                </a:lnTo>
                <a:lnTo>
                  <a:pt x="743" y="792"/>
                </a:lnTo>
                <a:lnTo>
                  <a:pt x="739" y="769"/>
                </a:lnTo>
                <a:lnTo>
                  <a:pt x="735" y="748"/>
                </a:lnTo>
                <a:lnTo>
                  <a:pt x="730" y="725"/>
                </a:lnTo>
                <a:lnTo>
                  <a:pt x="723" y="696"/>
                </a:lnTo>
                <a:lnTo>
                  <a:pt x="717" y="673"/>
                </a:lnTo>
                <a:lnTo>
                  <a:pt x="710" y="651"/>
                </a:lnTo>
                <a:lnTo>
                  <a:pt x="703" y="630"/>
                </a:lnTo>
                <a:lnTo>
                  <a:pt x="694" y="605"/>
                </a:lnTo>
                <a:lnTo>
                  <a:pt x="685" y="581"/>
                </a:lnTo>
                <a:lnTo>
                  <a:pt x="676" y="560"/>
                </a:lnTo>
                <a:lnTo>
                  <a:pt x="667" y="539"/>
                </a:lnTo>
                <a:lnTo>
                  <a:pt x="655" y="515"/>
                </a:lnTo>
                <a:lnTo>
                  <a:pt x="644" y="492"/>
                </a:lnTo>
                <a:lnTo>
                  <a:pt x="634" y="471"/>
                </a:lnTo>
                <a:lnTo>
                  <a:pt x="622" y="451"/>
                </a:lnTo>
                <a:lnTo>
                  <a:pt x="611" y="433"/>
                </a:lnTo>
                <a:lnTo>
                  <a:pt x="598" y="412"/>
                </a:lnTo>
                <a:lnTo>
                  <a:pt x="586" y="394"/>
                </a:lnTo>
                <a:lnTo>
                  <a:pt x="572" y="373"/>
                </a:lnTo>
                <a:lnTo>
                  <a:pt x="558" y="353"/>
                </a:lnTo>
                <a:lnTo>
                  <a:pt x="543" y="335"/>
                </a:lnTo>
                <a:lnTo>
                  <a:pt x="528" y="316"/>
                </a:lnTo>
                <a:lnTo>
                  <a:pt x="514" y="299"/>
                </a:lnTo>
                <a:lnTo>
                  <a:pt x="500" y="283"/>
                </a:lnTo>
                <a:lnTo>
                  <a:pt x="487" y="269"/>
                </a:lnTo>
                <a:lnTo>
                  <a:pt x="470" y="251"/>
                </a:lnTo>
                <a:lnTo>
                  <a:pt x="451" y="235"/>
                </a:lnTo>
                <a:lnTo>
                  <a:pt x="437" y="220"/>
                </a:lnTo>
                <a:lnTo>
                  <a:pt x="420" y="205"/>
                </a:lnTo>
                <a:lnTo>
                  <a:pt x="403" y="191"/>
                </a:lnTo>
                <a:lnTo>
                  <a:pt x="385" y="176"/>
                </a:lnTo>
                <a:lnTo>
                  <a:pt x="367" y="162"/>
                </a:lnTo>
                <a:lnTo>
                  <a:pt x="350" y="149"/>
                </a:lnTo>
                <a:lnTo>
                  <a:pt x="331" y="133"/>
                </a:lnTo>
                <a:lnTo>
                  <a:pt x="314" y="122"/>
                </a:lnTo>
                <a:lnTo>
                  <a:pt x="298" y="111"/>
                </a:lnTo>
                <a:lnTo>
                  <a:pt x="286" y="104"/>
                </a:lnTo>
                <a:lnTo>
                  <a:pt x="276" y="96"/>
                </a:lnTo>
                <a:lnTo>
                  <a:pt x="267" y="90"/>
                </a:lnTo>
                <a:lnTo>
                  <a:pt x="258" y="86"/>
                </a:lnTo>
                <a:lnTo>
                  <a:pt x="248" y="81"/>
                </a:lnTo>
                <a:lnTo>
                  <a:pt x="236" y="75"/>
                </a:lnTo>
                <a:lnTo>
                  <a:pt x="224" y="69"/>
                </a:lnTo>
                <a:lnTo>
                  <a:pt x="213" y="63"/>
                </a:lnTo>
                <a:lnTo>
                  <a:pt x="204" y="58"/>
                </a:lnTo>
                <a:lnTo>
                  <a:pt x="193" y="52"/>
                </a:lnTo>
                <a:lnTo>
                  <a:pt x="181" y="45"/>
                </a:lnTo>
                <a:lnTo>
                  <a:pt x="168" y="40"/>
                </a:lnTo>
                <a:lnTo>
                  <a:pt x="155" y="33"/>
                </a:lnTo>
                <a:lnTo>
                  <a:pt x="144" y="29"/>
                </a:lnTo>
                <a:lnTo>
                  <a:pt x="134" y="24"/>
                </a:lnTo>
                <a:lnTo>
                  <a:pt x="122" y="20"/>
                </a:lnTo>
                <a:lnTo>
                  <a:pt x="110" y="15"/>
                </a:lnTo>
                <a:lnTo>
                  <a:pt x="98" y="11"/>
                </a:lnTo>
                <a:lnTo>
                  <a:pt x="89" y="8"/>
                </a:lnTo>
                <a:lnTo>
                  <a:pt x="78" y="4"/>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2" name="Freeform 13"/>
          <p:cNvSpPr/>
          <p:nvPr/>
        </p:nvSpPr>
        <p:spPr bwMode="gray">
          <a:xfrm>
            <a:off x="2516188" y="2670175"/>
            <a:ext cx="1312863" cy="904875"/>
          </a:xfrm>
          <a:custGeom>
            <a:avLst/>
            <a:gdLst>
              <a:gd name="T0" fmla="*/ 157 w 1157"/>
              <a:gd name="T1" fmla="*/ 798 h 798"/>
              <a:gd name="T2" fmla="*/ 166 w 1157"/>
              <a:gd name="T3" fmla="*/ 771 h 798"/>
              <a:gd name="T4" fmla="*/ 178 w 1157"/>
              <a:gd name="T5" fmla="*/ 739 h 798"/>
              <a:gd name="T6" fmla="*/ 190 w 1157"/>
              <a:gd name="T7" fmla="*/ 712 h 798"/>
              <a:gd name="T8" fmla="*/ 203 w 1157"/>
              <a:gd name="T9" fmla="*/ 682 h 798"/>
              <a:gd name="T10" fmla="*/ 218 w 1157"/>
              <a:gd name="T11" fmla="*/ 653 h 798"/>
              <a:gd name="T12" fmla="*/ 235 w 1157"/>
              <a:gd name="T13" fmla="*/ 626 h 798"/>
              <a:gd name="T14" fmla="*/ 250 w 1157"/>
              <a:gd name="T15" fmla="*/ 604 h 798"/>
              <a:gd name="T16" fmla="*/ 267 w 1157"/>
              <a:gd name="T17" fmla="*/ 579 h 798"/>
              <a:gd name="T18" fmla="*/ 285 w 1157"/>
              <a:gd name="T19" fmla="*/ 554 h 798"/>
              <a:gd name="T20" fmla="*/ 299 w 1157"/>
              <a:gd name="T21" fmla="*/ 534 h 798"/>
              <a:gd name="T22" fmla="*/ 322 w 1157"/>
              <a:gd name="T23" fmla="*/ 508 h 798"/>
              <a:gd name="T24" fmla="*/ 350 w 1157"/>
              <a:gd name="T25" fmla="*/ 475 h 798"/>
              <a:gd name="T26" fmla="*/ 380 w 1157"/>
              <a:gd name="T27" fmla="*/ 444 h 798"/>
              <a:gd name="T28" fmla="*/ 413 w 1157"/>
              <a:gd name="T29" fmla="*/ 417 h 798"/>
              <a:gd name="T30" fmla="*/ 445 w 1157"/>
              <a:gd name="T31" fmla="*/ 391 h 798"/>
              <a:gd name="T32" fmla="*/ 484 w 1157"/>
              <a:gd name="T33" fmla="*/ 363 h 798"/>
              <a:gd name="T34" fmla="*/ 523 w 1157"/>
              <a:gd name="T35" fmla="*/ 338 h 798"/>
              <a:gd name="T36" fmla="*/ 567 w 1157"/>
              <a:gd name="T37" fmla="*/ 314 h 798"/>
              <a:gd name="T38" fmla="*/ 606 w 1157"/>
              <a:gd name="T39" fmla="*/ 295 h 798"/>
              <a:gd name="T40" fmla="*/ 645 w 1157"/>
              <a:gd name="T41" fmla="*/ 278 h 798"/>
              <a:gd name="T42" fmla="*/ 686 w 1157"/>
              <a:gd name="T43" fmla="*/ 264 h 798"/>
              <a:gd name="T44" fmla="*/ 727 w 1157"/>
              <a:gd name="T45" fmla="*/ 251 h 798"/>
              <a:gd name="T46" fmla="*/ 773 w 1157"/>
              <a:gd name="T47" fmla="*/ 239 h 798"/>
              <a:gd name="T48" fmla="*/ 821 w 1157"/>
              <a:gd name="T49" fmla="*/ 230 h 798"/>
              <a:gd name="T50" fmla="*/ 868 w 1157"/>
              <a:gd name="T51" fmla="*/ 223 h 798"/>
              <a:gd name="T52" fmla="*/ 918 w 1157"/>
              <a:gd name="T53" fmla="*/ 220 h 798"/>
              <a:gd name="T54" fmla="*/ 968 w 1157"/>
              <a:gd name="T55" fmla="*/ 220 h 798"/>
              <a:gd name="T56" fmla="*/ 1157 w 1157"/>
              <a:gd name="T57" fmla="*/ 145 h 798"/>
              <a:gd name="T58" fmla="*/ 968 w 1157"/>
              <a:gd name="T59" fmla="*/ 55 h 798"/>
              <a:gd name="T60" fmla="*/ 910 w 1157"/>
              <a:gd name="T61" fmla="*/ 56 h 798"/>
              <a:gd name="T62" fmla="*/ 857 w 1157"/>
              <a:gd name="T63" fmla="*/ 60 h 798"/>
              <a:gd name="T64" fmla="*/ 809 w 1157"/>
              <a:gd name="T65" fmla="*/ 65 h 798"/>
              <a:gd name="T66" fmla="*/ 762 w 1157"/>
              <a:gd name="T67" fmla="*/ 73 h 798"/>
              <a:gd name="T68" fmla="*/ 718 w 1157"/>
              <a:gd name="T69" fmla="*/ 82 h 798"/>
              <a:gd name="T70" fmla="*/ 666 w 1157"/>
              <a:gd name="T71" fmla="*/ 95 h 798"/>
              <a:gd name="T72" fmla="*/ 623 w 1157"/>
              <a:gd name="T73" fmla="*/ 109 h 798"/>
              <a:gd name="T74" fmla="*/ 575 w 1157"/>
              <a:gd name="T75" fmla="*/ 127 h 798"/>
              <a:gd name="T76" fmla="*/ 533 w 1157"/>
              <a:gd name="T77" fmla="*/ 146 h 798"/>
              <a:gd name="T78" fmla="*/ 486 w 1157"/>
              <a:gd name="T79" fmla="*/ 169 h 798"/>
              <a:gd name="T80" fmla="*/ 445 w 1157"/>
              <a:gd name="T81" fmla="*/ 191 h 798"/>
              <a:gd name="T82" fmla="*/ 407 w 1157"/>
              <a:gd name="T83" fmla="*/ 214 h 798"/>
              <a:gd name="T84" fmla="*/ 367 w 1157"/>
              <a:gd name="T85" fmla="*/ 241 h 798"/>
              <a:gd name="T86" fmla="*/ 329 w 1157"/>
              <a:gd name="T87" fmla="*/ 270 h 798"/>
              <a:gd name="T88" fmla="*/ 294 w 1157"/>
              <a:gd name="T89" fmla="*/ 299 h 798"/>
              <a:gd name="T90" fmla="*/ 264 w 1157"/>
              <a:gd name="T91" fmla="*/ 327 h 798"/>
              <a:gd name="T92" fmla="*/ 229 w 1157"/>
              <a:gd name="T93" fmla="*/ 362 h 798"/>
              <a:gd name="T94" fmla="*/ 200 w 1157"/>
              <a:gd name="T95" fmla="*/ 393 h 798"/>
              <a:gd name="T96" fmla="*/ 171 w 1157"/>
              <a:gd name="T97" fmla="*/ 429 h 798"/>
              <a:gd name="T98" fmla="*/ 144 w 1157"/>
              <a:gd name="T99" fmla="*/ 464 h 798"/>
              <a:gd name="T100" fmla="*/ 118 w 1157"/>
              <a:gd name="T101" fmla="*/ 499 h 798"/>
              <a:gd name="T102" fmla="*/ 99 w 1157"/>
              <a:gd name="T103" fmla="*/ 527 h 798"/>
              <a:gd name="T104" fmla="*/ 85 w 1157"/>
              <a:gd name="T105" fmla="*/ 547 h 798"/>
              <a:gd name="T106" fmla="*/ 75 w 1157"/>
              <a:gd name="T107" fmla="*/ 566 h 798"/>
              <a:gd name="T108" fmla="*/ 64 w 1157"/>
              <a:gd name="T109" fmla="*/ 590 h 798"/>
              <a:gd name="T110" fmla="*/ 53 w 1157"/>
              <a:gd name="T111" fmla="*/ 610 h 798"/>
              <a:gd name="T112" fmla="*/ 41 w 1157"/>
              <a:gd name="T113" fmla="*/ 634 h 798"/>
              <a:gd name="T114" fmla="*/ 29 w 1157"/>
              <a:gd name="T115" fmla="*/ 659 h 798"/>
              <a:gd name="T116" fmla="*/ 20 w 1157"/>
              <a:gd name="T117" fmla="*/ 680 h 798"/>
              <a:gd name="T118" fmla="*/ 11 w 1157"/>
              <a:gd name="T119" fmla="*/ 705 h 798"/>
              <a:gd name="T120" fmla="*/ 4 w 1157"/>
              <a:gd name="T121" fmla="*/ 726 h 7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8">
                <a:moveTo>
                  <a:pt x="0" y="737"/>
                </a:moveTo>
                <a:lnTo>
                  <a:pt x="157" y="798"/>
                </a:lnTo>
                <a:lnTo>
                  <a:pt x="161" y="785"/>
                </a:lnTo>
                <a:lnTo>
                  <a:pt x="166" y="771"/>
                </a:lnTo>
                <a:lnTo>
                  <a:pt x="172" y="754"/>
                </a:lnTo>
                <a:lnTo>
                  <a:pt x="178" y="739"/>
                </a:lnTo>
                <a:lnTo>
                  <a:pt x="184" y="724"/>
                </a:lnTo>
                <a:lnTo>
                  <a:pt x="190" y="712"/>
                </a:lnTo>
                <a:lnTo>
                  <a:pt x="197" y="696"/>
                </a:lnTo>
                <a:lnTo>
                  <a:pt x="203" y="682"/>
                </a:lnTo>
                <a:lnTo>
                  <a:pt x="211" y="667"/>
                </a:lnTo>
                <a:lnTo>
                  <a:pt x="218" y="653"/>
                </a:lnTo>
                <a:lnTo>
                  <a:pt x="227" y="639"/>
                </a:lnTo>
                <a:lnTo>
                  <a:pt x="235" y="626"/>
                </a:lnTo>
                <a:lnTo>
                  <a:pt x="242" y="615"/>
                </a:lnTo>
                <a:lnTo>
                  <a:pt x="250" y="604"/>
                </a:lnTo>
                <a:lnTo>
                  <a:pt x="258" y="591"/>
                </a:lnTo>
                <a:lnTo>
                  <a:pt x="267" y="579"/>
                </a:lnTo>
                <a:lnTo>
                  <a:pt x="276" y="566"/>
                </a:lnTo>
                <a:lnTo>
                  <a:pt x="285" y="554"/>
                </a:lnTo>
                <a:lnTo>
                  <a:pt x="291" y="545"/>
                </a:lnTo>
                <a:lnTo>
                  <a:pt x="299" y="534"/>
                </a:lnTo>
                <a:lnTo>
                  <a:pt x="310" y="521"/>
                </a:lnTo>
                <a:lnTo>
                  <a:pt x="322" y="508"/>
                </a:lnTo>
                <a:lnTo>
                  <a:pt x="336" y="490"/>
                </a:lnTo>
                <a:lnTo>
                  <a:pt x="350" y="475"/>
                </a:lnTo>
                <a:lnTo>
                  <a:pt x="365" y="459"/>
                </a:lnTo>
                <a:lnTo>
                  <a:pt x="380" y="444"/>
                </a:lnTo>
                <a:lnTo>
                  <a:pt x="399" y="429"/>
                </a:lnTo>
                <a:lnTo>
                  <a:pt x="413" y="417"/>
                </a:lnTo>
                <a:lnTo>
                  <a:pt x="428" y="404"/>
                </a:lnTo>
                <a:lnTo>
                  <a:pt x="445" y="391"/>
                </a:lnTo>
                <a:lnTo>
                  <a:pt x="464" y="377"/>
                </a:lnTo>
                <a:lnTo>
                  <a:pt x="484" y="363"/>
                </a:lnTo>
                <a:lnTo>
                  <a:pt x="502" y="351"/>
                </a:lnTo>
                <a:lnTo>
                  <a:pt x="523" y="338"/>
                </a:lnTo>
                <a:lnTo>
                  <a:pt x="546" y="325"/>
                </a:lnTo>
                <a:lnTo>
                  <a:pt x="567" y="314"/>
                </a:lnTo>
                <a:lnTo>
                  <a:pt x="587" y="304"/>
                </a:lnTo>
                <a:lnTo>
                  <a:pt x="606" y="295"/>
                </a:lnTo>
                <a:lnTo>
                  <a:pt x="624" y="287"/>
                </a:lnTo>
                <a:lnTo>
                  <a:pt x="645" y="278"/>
                </a:lnTo>
                <a:lnTo>
                  <a:pt x="665" y="271"/>
                </a:lnTo>
                <a:lnTo>
                  <a:pt x="686" y="264"/>
                </a:lnTo>
                <a:lnTo>
                  <a:pt x="708" y="257"/>
                </a:lnTo>
                <a:lnTo>
                  <a:pt x="727" y="251"/>
                </a:lnTo>
                <a:lnTo>
                  <a:pt x="750" y="245"/>
                </a:lnTo>
                <a:lnTo>
                  <a:pt x="773" y="239"/>
                </a:lnTo>
                <a:lnTo>
                  <a:pt x="796" y="234"/>
                </a:lnTo>
                <a:lnTo>
                  <a:pt x="821" y="230"/>
                </a:lnTo>
                <a:lnTo>
                  <a:pt x="846" y="225"/>
                </a:lnTo>
                <a:lnTo>
                  <a:pt x="868" y="223"/>
                </a:lnTo>
                <a:lnTo>
                  <a:pt x="891" y="221"/>
                </a:lnTo>
                <a:lnTo>
                  <a:pt x="918" y="220"/>
                </a:lnTo>
                <a:lnTo>
                  <a:pt x="940" y="220"/>
                </a:lnTo>
                <a:lnTo>
                  <a:pt x="968" y="220"/>
                </a:lnTo>
                <a:lnTo>
                  <a:pt x="968" y="278"/>
                </a:lnTo>
                <a:lnTo>
                  <a:pt x="1157" y="145"/>
                </a:lnTo>
                <a:lnTo>
                  <a:pt x="968" y="0"/>
                </a:lnTo>
                <a:lnTo>
                  <a:pt x="968" y="55"/>
                </a:lnTo>
                <a:lnTo>
                  <a:pt x="937" y="55"/>
                </a:lnTo>
                <a:lnTo>
                  <a:pt x="910" y="56"/>
                </a:lnTo>
                <a:lnTo>
                  <a:pt x="882" y="58"/>
                </a:lnTo>
                <a:lnTo>
                  <a:pt x="857" y="60"/>
                </a:lnTo>
                <a:lnTo>
                  <a:pt x="833" y="62"/>
                </a:lnTo>
                <a:lnTo>
                  <a:pt x="809" y="65"/>
                </a:lnTo>
                <a:lnTo>
                  <a:pt x="784" y="69"/>
                </a:lnTo>
                <a:lnTo>
                  <a:pt x="762" y="73"/>
                </a:lnTo>
                <a:lnTo>
                  <a:pt x="741" y="77"/>
                </a:lnTo>
                <a:lnTo>
                  <a:pt x="718" y="82"/>
                </a:lnTo>
                <a:lnTo>
                  <a:pt x="689" y="89"/>
                </a:lnTo>
                <a:lnTo>
                  <a:pt x="666" y="95"/>
                </a:lnTo>
                <a:lnTo>
                  <a:pt x="644" y="102"/>
                </a:lnTo>
                <a:lnTo>
                  <a:pt x="623" y="109"/>
                </a:lnTo>
                <a:lnTo>
                  <a:pt x="598" y="118"/>
                </a:lnTo>
                <a:lnTo>
                  <a:pt x="575" y="127"/>
                </a:lnTo>
                <a:lnTo>
                  <a:pt x="554" y="136"/>
                </a:lnTo>
                <a:lnTo>
                  <a:pt x="533" y="146"/>
                </a:lnTo>
                <a:lnTo>
                  <a:pt x="508" y="158"/>
                </a:lnTo>
                <a:lnTo>
                  <a:pt x="486" y="169"/>
                </a:lnTo>
                <a:lnTo>
                  <a:pt x="465" y="179"/>
                </a:lnTo>
                <a:lnTo>
                  <a:pt x="445" y="191"/>
                </a:lnTo>
                <a:lnTo>
                  <a:pt x="426" y="201"/>
                </a:lnTo>
                <a:lnTo>
                  <a:pt x="407" y="214"/>
                </a:lnTo>
                <a:lnTo>
                  <a:pt x="389" y="226"/>
                </a:lnTo>
                <a:lnTo>
                  <a:pt x="367" y="241"/>
                </a:lnTo>
                <a:lnTo>
                  <a:pt x="347" y="255"/>
                </a:lnTo>
                <a:lnTo>
                  <a:pt x="329" y="270"/>
                </a:lnTo>
                <a:lnTo>
                  <a:pt x="311" y="285"/>
                </a:lnTo>
                <a:lnTo>
                  <a:pt x="294" y="299"/>
                </a:lnTo>
                <a:lnTo>
                  <a:pt x="278" y="313"/>
                </a:lnTo>
                <a:lnTo>
                  <a:pt x="264" y="327"/>
                </a:lnTo>
                <a:lnTo>
                  <a:pt x="246" y="344"/>
                </a:lnTo>
                <a:lnTo>
                  <a:pt x="229" y="362"/>
                </a:lnTo>
                <a:lnTo>
                  <a:pt x="215" y="376"/>
                </a:lnTo>
                <a:lnTo>
                  <a:pt x="200" y="393"/>
                </a:lnTo>
                <a:lnTo>
                  <a:pt x="186" y="410"/>
                </a:lnTo>
                <a:lnTo>
                  <a:pt x="171" y="429"/>
                </a:lnTo>
                <a:lnTo>
                  <a:pt x="157" y="447"/>
                </a:lnTo>
                <a:lnTo>
                  <a:pt x="144" y="464"/>
                </a:lnTo>
                <a:lnTo>
                  <a:pt x="129" y="483"/>
                </a:lnTo>
                <a:lnTo>
                  <a:pt x="118" y="499"/>
                </a:lnTo>
                <a:lnTo>
                  <a:pt x="107" y="516"/>
                </a:lnTo>
                <a:lnTo>
                  <a:pt x="99" y="527"/>
                </a:lnTo>
                <a:lnTo>
                  <a:pt x="91" y="538"/>
                </a:lnTo>
                <a:lnTo>
                  <a:pt x="85" y="547"/>
                </a:lnTo>
                <a:lnTo>
                  <a:pt x="81" y="556"/>
                </a:lnTo>
                <a:lnTo>
                  <a:pt x="75" y="566"/>
                </a:lnTo>
                <a:lnTo>
                  <a:pt x="70" y="578"/>
                </a:lnTo>
                <a:lnTo>
                  <a:pt x="64" y="590"/>
                </a:lnTo>
                <a:lnTo>
                  <a:pt x="58" y="601"/>
                </a:lnTo>
                <a:lnTo>
                  <a:pt x="53" y="610"/>
                </a:lnTo>
                <a:lnTo>
                  <a:pt x="47" y="622"/>
                </a:lnTo>
                <a:lnTo>
                  <a:pt x="41" y="634"/>
                </a:lnTo>
                <a:lnTo>
                  <a:pt x="36" y="646"/>
                </a:lnTo>
                <a:lnTo>
                  <a:pt x="29" y="659"/>
                </a:lnTo>
                <a:lnTo>
                  <a:pt x="25" y="670"/>
                </a:lnTo>
                <a:lnTo>
                  <a:pt x="20" y="680"/>
                </a:lnTo>
                <a:lnTo>
                  <a:pt x="16" y="693"/>
                </a:lnTo>
                <a:lnTo>
                  <a:pt x="11" y="705"/>
                </a:lnTo>
                <a:lnTo>
                  <a:pt x="7" y="717"/>
                </a:lnTo>
                <a:lnTo>
                  <a:pt x="4" y="726"/>
                </a:lnTo>
                <a:lnTo>
                  <a:pt x="0" y="737"/>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Freeform 14"/>
          <p:cNvSpPr/>
          <p:nvPr/>
        </p:nvSpPr>
        <p:spPr bwMode="gray">
          <a:xfrm>
            <a:off x="3382963" y="4156075"/>
            <a:ext cx="1312863" cy="908050"/>
          </a:xfrm>
          <a:custGeom>
            <a:avLst/>
            <a:gdLst>
              <a:gd name="T0" fmla="*/ 1000 w 1157"/>
              <a:gd name="T1" fmla="*/ 0 h 799"/>
              <a:gd name="T2" fmla="*/ 991 w 1157"/>
              <a:gd name="T3" fmla="*/ 27 h 799"/>
              <a:gd name="T4" fmla="*/ 979 w 1157"/>
              <a:gd name="T5" fmla="*/ 59 h 799"/>
              <a:gd name="T6" fmla="*/ 967 w 1157"/>
              <a:gd name="T7" fmla="*/ 86 h 799"/>
              <a:gd name="T8" fmla="*/ 954 w 1157"/>
              <a:gd name="T9" fmla="*/ 116 h 799"/>
              <a:gd name="T10" fmla="*/ 939 w 1157"/>
              <a:gd name="T11" fmla="*/ 145 h 799"/>
              <a:gd name="T12" fmla="*/ 922 w 1157"/>
              <a:gd name="T13" fmla="*/ 172 h 799"/>
              <a:gd name="T14" fmla="*/ 908 w 1157"/>
              <a:gd name="T15" fmla="*/ 194 h 799"/>
              <a:gd name="T16" fmla="*/ 890 w 1157"/>
              <a:gd name="T17" fmla="*/ 219 h 799"/>
              <a:gd name="T18" fmla="*/ 872 w 1157"/>
              <a:gd name="T19" fmla="*/ 244 h 799"/>
              <a:gd name="T20" fmla="*/ 858 w 1157"/>
              <a:gd name="T21" fmla="*/ 264 h 799"/>
              <a:gd name="T22" fmla="*/ 835 w 1157"/>
              <a:gd name="T23" fmla="*/ 290 h 799"/>
              <a:gd name="T24" fmla="*/ 807 w 1157"/>
              <a:gd name="T25" fmla="*/ 323 h 799"/>
              <a:gd name="T26" fmla="*/ 777 w 1157"/>
              <a:gd name="T27" fmla="*/ 354 h 799"/>
              <a:gd name="T28" fmla="*/ 744 w 1157"/>
              <a:gd name="T29" fmla="*/ 381 h 799"/>
              <a:gd name="T30" fmla="*/ 712 w 1157"/>
              <a:gd name="T31" fmla="*/ 407 h 799"/>
              <a:gd name="T32" fmla="*/ 673 w 1157"/>
              <a:gd name="T33" fmla="*/ 435 h 799"/>
              <a:gd name="T34" fmla="*/ 634 w 1157"/>
              <a:gd name="T35" fmla="*/ 460 h 799"/>
              <a:gd name="T36" fmla="*/ 590 w 1157"/>
              <a:gd name="T37" fmla="*/ 484 h 799"/>
              <a:gd name="T38" fmla="*/ 551 w 1157"/>
              <a:gd name="T39" fmla="*/ 503 h 799"/>
              <a:gd name="T40" fmla="*/ 512 w 1157"/>
              <a:gd name="T41" fmla="*/ 520 h 799"/>
              <a:gd name="T42" fmla="*/ 471 w 1157"/>
              <a:gd name="T43" fmla="*/ 534 h 799"/>
              <a:gd name="T44" fmla="*/ 430 w 1157"/>
              <a:gd name="T45" fmla="*/ 547 h 799"/>
              <a:gd name="T46" fmla="*/ 384 w 1157"/>
              <a:gd name="T47" fmla="*/ 559 h 799"/>
              <a:gd name="T48" fmla="*/ 336 w 1157"/>
              <a:gd name="T49" fmla="*/ 568 h 799"/>
              <a:gd name="T50" fmla="*/ 289 w 1157"/>
              <a:gd name="T51" fmla="*/ 575 h 799"/>
              <a:gd name="T52" fmla="*/ 239 w 1157"/>
              <a:gd name="T53" fmla="*/ 578 h 799"/>
              <a:gd name="T54" fmla="*/ 189 w 1157"/>
              <a:gd name="T55" fmla="*/ 578 h 799"/>
              <a:gd name="T56" fmla="*/ 0 w 1157"/>
              <a:gd name="T57" fmla="*/ 653 h 799"/>
              <a:gd name="T58" fmla="*/ 189 w 1157"/>
              <a:gd name="T59" fmla="*/ 743 h 799"/>
              <a:gd name="T60" fmla="*/ 247 w 1157"/>
              <a:gd name="T61" fmla="*/ 742 h 799"/>
              <a:gd name="T62" fmla="*/ 300 w 1157"/>
              <a:gd name="T63" fmla="*/ 738 h 799"/>
              <a:gd name="T64" fmla="*/ 348 w 1157"/>
              <a:gd name="T65" fmla="*/ 733 h 799"/>
              <a:gd name="T66" fmla="*/ 395 w 1157"/>
              <a:gd name="T67" fmla="*/ 725 h 799"/>
              <a:gd name="T68" fmla="*/ 439 w 1157"/>
              <a:gd name="T69" fmla="*/ 716 h 799"/>
              <a:gd name="T70" fmla="*/ 491 w 1157"/>
              <a:gd name="T71" fmla="*/ 703 h 799"/>
              <a:gd name="T72" fmla="*/ 534 w 1157"/>
              <a:gd name="T73" fmla="*/ 689 h 799"/>
              <a:gd name="T74" fmla="*/ 582 w 1157"/>
              <a:gd name="T75" fmla="*/ 671 h 799"/>
              <a:gd name="T76" fmla="*/ 625 w 1157"/>
              <a:gd name="T77" fmla="*/ 652 h 799"/>
              <a:gd name="T78" fmla="*/ 671 w 1157"/>
              <a:gd name="T79" fmla="*/ 629 h 799"/>
              <a:gd name="T80" fmla="*/ 712 w 1157"/>
              <a:gd name="T81" fmla="*/ 607 h 799"/>
              <a:gd name="T82" fmla="*/ 750 w 1157"/>
              <a:gd name="T83" fmla="*/ 584 h 799"/>
              <a:gd name="T84" fmla="*/ 790 w 1157"/>
              <a:gd name="T85" fmla="*/ 557 h 799"/>
              <a:gd name="T86" fmla="*/ 828 w 1157"/>
              <a:gd name="T87" fmla="*/ 528 h 799"/>
              <a:gd name="T88" fmla="*/ 863 w 1157"/>
              <a:gd name="T89" fmla="*/ 499 h 799"/>
              <a:gd name="T90" fmla="*/ 893 w 1157"/>
              <a:gd name="T91" fmla="*/ 471 h 799"/>
              <a:gd name="T92" fmla="*/ 928 w 1157"/>
              <a:gd name="T93" fmla="*/ 436 h 799"/>
              <a:gd name="T94" fmla="*/ 957 w 1157"/>
              <a:gd name="T95" fmla="*/ 405 h 799"/>
              <a:gd name="T96" fmla="*/ 986 w 1157"/>
              <a:gd name="T97" fmla="*/ 369 h 799"/>
              <a:gd name="T98" fmla="*/ 1013 w 1157"/>
              <a:gd name="T99" fmla="*/ 334 h 799"/>
              <a:gd name="T100" fmla="*/ 1039 w 1157"/>
              <a:gd name="T101" fmla="*/ 299 h 799"/>
              <a:gd name="T102" fmla="*/ 1058 w 1157"/>
              <a:gd name="T103" fmla="*/ 271 h 799"/>
              <a:gd name="T104" fmla="*/ 1072 w 1157"/>
              <a:gd name="T105" fmla="*/ 251 h 799"/>
              <a:gd name="T106" fmla="*/ 1082 w 1157"/>
              <a:gd name="T107" fmla="*/ 232 h 799"/>
              <a:gd name="T108" fmla="*/ 1093 w 1157"/>
              <a:gd name="T109" fmla="*/ 208 h 799"/>
              <a:gd name="T110" fmla="*/ 1104 w 1157"/>
              <a:gd name="T111" fmla="*/ 188 h 799"/>
              <a:gd name="T112" fmla="*/ 1116 w 1157"/>
              <a:gd name="T113" fmla="*/ 164 h 799"/>
              <a:gd name="T114" fmla="*/ 1128 w 1157"/>
              <a:gd name="T115" fmla="*/ 139 h 799"/>
              <a:gd name="T116" fmla="*/ 1137 w 1157"/>
              <a:gd name="T117" fmla="*/ 118 h 799"/>
              <a:gd name="T118" fmla="*/ 1146 w 1157"/>
              <a:gd name="T119" fmla="*/ 93 h 799"/>
              <a:gd name="T120" fmla="*/ 1153 w 1157"/>
              <a:gd name="T121" fmla="*/ 72 h 7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7" h="799">
                <a:moveTo>
                  <a:pt x="1157" y="61"/>
                </a:moveTo>
                <a:lnTo>
                  <a:pt x="1000" y="0"/>
                </a:lnTo>
                <a:lnTo>
                  <a:pt x="996" y="13"/>
                </a:lnTo>
                <a:lnTo>
                  <a:pt x="991" y="27"/>
                </a:lnTo>
                <a:lnTo>
                  <a:pt x="985" y="44"/>
                </a:lnTo>
                <a:lnTo>
                  <a:pt x="979" y="59"/>
                </a:lnTo>
                <a:lnTo>
                  <a:pt x="973" y="74"/>
                </a:lnTo>
                <a:lnTo>
                  <a:pt x="967" y="86"/>
                </a:lnTo>
                <a:lnTo>
                  <a:pt x="960" y="102"/>
                </a:lnTo>
                <a:lnTo>
                  <a:pt x="954" y="116"/>
                </a:lnTo>
                <a:lnTo>
                  <a:pt x="946" y="131"/>
                </a:lnTo>
                <a:lnTo>
                  <a:pt x="939" y="145"/>
                </a:lnTo>
                <a:lnTo>
                  <a:pt x="930" y="159"/>
                </a:lnTo>
                <a:lnTo>
                  <a:pt x="922" y="172"/>
                </a:lnTo>
                <a:lnTo>
                  <a:pt x="915" y="183"/>
                </a:lnTo>
                <a:lnTo>
                  <a:pt x="908" y="194"/>
                </a:lnTo>
                <a:lnTo>
                  <a:pt x="899" y="207"/>
                </a:lnTo>
                <a:lnTo>
                  <a:pt x="890" y="219"/>
                </a:lnTo>
                <a:lnTo>
                  <a:pt x="881" y="232"/>
                </a:lnTo>
                <a:lnTo>
                  <a:pt x="872" y="244"/>
                </a:lnTo>
                <a:lnTo>
                  <a:pt x="866" y="253"/>
                </a:lnTo>
                <a:lnTo>
                  <a:pt x="858" y="264"/>
                </a:lnTo>
                <a:lnTo>
                  <a:pt x="847" y="277"/>
                </a:lnTo>
                <a:lnTo>
                  <a:pt x="835" y="290"/>
                </a:lnTo>
                <a:lnTo>
                  <a:pt x="821" y="308"/>
                </a:lnTo>
                <a:lnTo>
                  <a:pt x="807" y="323"/>
                </a:lnTo>
                <a:lnTo>
                  <a:pt x="792" y="339"/>
                </a:lnTo>
                <a:lnTo>
                  <a:pt x="777" y="354"/>
                </a:lnTo>
                <a:lnTo>
                  <a:pt x="758" y="369"/>
                </a:lnTo>
                <a:lnTo>
                  <a:pt x="744" y="381"/>
                </a:lnTo>
                <a:lnTo>
                  <a:pt x="729" y="394"/>
                </a:lnTo>
                <a:lnTo>
                  <a:pt x="712" y="407"/>
                </a:lnTo>
                <a:lnTo>
                  <a:pt x="693" y="421"/>
                </a:lnTo>
                <a:lnTo>
                  <a:pt x="673" y="435"/>
                </a:lnTo>
                <a:lnTo>
                  <a:pt x="655" y="447"/>
                </a:lnTo>
                <a:lnTo>
                  <a:pt x="634" y="460"/>
                </a:lnTo>
                <a:lnTo>
                  <a:pt x="611" y="473"/>
                </a:lnTo>
                <a:lnTo>
                  <a:pt x="590" y="484"/>
                </a:lnTo>
                <a:lnTo>
                  <a:pt x="570" y="494"/>
                </a:lnTo>
                <a:lnTo>
                  <a:pt x="551" y="503"/>
                </a:lnTo>
                <a:lnTo>
                  <a:pt x="533" y="511"/>
                </a:lnTo>
                <a:lnTo>
                  <a:pt x="512" y="520"/>
                </a:lnTo>
                <a:lnTo>
                  <a:pt x="492" y="527"/>
                </a:lnTo>
                <a:lnTo>
                  <a:pt x="471" y="534"/>
                </a:lnTo>
                <a:lnTo>
                  <a:pt x="449" y="541"/>
                </a:lnTo>
                <a:lnTo>
                  <a:pt x="430" y="547"/>
                </a:lnTo>
                <a:lnTo>
                  <a:pt x="407" y="553"/>
                </a:lnTo>
                <a:lnTo>
                  <a:pt x="384" y="559"/>
                </a:lnTo>
                <a:lnTo>
                  <a:pt x="361" y="564"/>
                </a:lnTo>
                <a:lnTo>
                  <a:pt x="336" y="568"/>
                </a:lnTo>
                <a:lnTo>
                  <a:pt x="311" y="573"/>
                </a:lnTo>
                <a:lnTo>
                  <a:pt x="289" y="575"/>
                </a:lnTo>
                <a:lnTo>
                  <a:pt x="266" y="577"/>
                </a:lnTo>
                <a:lnTo>
                  <a:pt x="239" y="578"/>
                </a:lnTo>
                <a:lnTo>
                  <a:pt x="217" y="578"/>
                </a:lnTo>
                <a:lnTo>
                  <a:pt x="189" y="578"/>
                </a:lnTo>
                <a:lnTo>
                  <a:pt x="189" y="520"/>
                </a:lnTo>
                <a:lnTo>
                  <a:pt x="0" y="653"/>
                </a:lnTo>
                <a:lnTo>
                  <a:pt x="189" y="799"/>
                </a:lnTo>
                <a:lnTo>
                  <a:pt x="189" y="743"/>
                </a:lnTo>
                <a:lnTo>
                  <a:pt x="220" y="743"/>
                </a:lnTo>
                <a:lnTo>
                  <a:pt x="247" y="742"/>
                </a:lnTo>
                <a:lnTo>
                  <a:pt x="275" y="740"/>
                </a:lnTo>
                <a:lnTo>
                  <a:pt x="300" y="738"/>
                </a:lnTo>
                <a:lnTo>
                  <a:pt x="324" y="736"/>
                </a:lnTo>
                <a:lnTo>
                  <a:pt x="348" y="733"/>
                </a:lnTo>
                <a:lnTo>
                  <a:pt x="373" y="729"/>
                </a:lnTo>
                <a:lnTo>
                  <a:pt x="395" y="725"/>
                </a:lnTo>
                <a:lnTo>
                  <a:pt x="416" y="721"/>
                </a:lnTo>
                <a:lnTo>
                  <a:pt x="439" y="716"/>
                </a:lnTo>
                <a:lnTo>
                  <a:pt x="468" y="709"/>
                </a:lnTo>
                <a:lnTo>
                  <a:pt x="491" y="703"/>
                </a:lnTo>
                <a:lnTo>
                  <a:pt x="513" y="696"/>
                </a:lnTo>
                <a:lnTo>
                  <a:pt x="534" y="689"/>
                </a:lnTo>
                <a:lnTo>
                  <a:pt x="559" y="680"/>
                </a:lnTo>
                <a:lnTo>
                  <a:pt x="582" y="671"/>
                </a:lnTo>
                <a:lnTo>
                  <a:pt x="603" y="661"/>
                </a:lnTo>
                <a:lnTo>
                  <a:pt x="625" y="652"/>
                </a:lnTo>
                <a:lnTo>
                  <a:pt x="649" y="640"/>
                </a:lnTo>
                <a:lnTo>
                  <a:pt x="671" y="629"/>
                </a:lnTo>
                <a:lnTo>
                  <a:pt x="692" y="619"/>
                </a:lnTo>
                <a:lnTo>
                  <a:pt x="712" y="607"/>
                </a:lnTo>
                <a:lnTo>
                  <a:pt x="730" y="597"/>
                </a:lnTo>
                <a:lnTo>
                  <a:pt x="750" y="584"/>
                </a:lnTo>
                <a:lnTo>
                  <a:pt x="769" y="571"/>
                </a:lnTo>
                <a:lnTo>
                  <a:pt x="790" y="557"/>
                </a:lnTo>
                <a:lnTo>
                  <a:pt x="810" y="543"/>
                </a:lnTo>
                <a:lnTo>
                  <a:pt x="828" y="528"/>
                </a:lnTo>
                <a:lnTo>
                  <a:pt x="846" y="513"/>
                </a:lnTo>
                <a:lnTo>
                  <a:pt x="863" y="499"/>
                </a:lnTo>
                <a:lnTo>
                  <a:pt x="879" y="485"/>
                </a:lnTo>
                <a:lnTo>
                  <a:pt x="893" y="471"/>
                </a:lnTo>
                <a:lnTo>
                  <a:pt x="912" y="454"/>
                </a:lnTo>
                <a:lnTo>
                  <a:pt x="928" y="436"/>
                </a:lnTo>
                <a:lnTo>
                  <a:pt x="942" y="422"/>
                </a:lnTo>
                <a:lnTo>
                  <a:pt x="957" y="405"/>
                </a:lnTo>
                <a:lnTo>
                  <a:pt x="971" y="387"/>
                </a:lnTo>
                <a:lnTo>
                  <a:pt x="986" y="369"/>
                </a:lnTo>
                <a:lnTo>
                  <a:pt x="1000" y="351"/>
                </a:lnTo>
                <a:lnTo>
                  <a:pt x="1013" y="334"/>
                </a:lnTo>
                <a:lnTo>
                  <a:pt x="1028" y="315"/>
                </a:lnTo>
                <a:lnTo>
                  <a:pt x="1039" y="299"/>
                </a:lnTo>
                <a:lnTo>
                  <a:pt x="1051" y="282"/>
                </a:lnTo>
                <a:lnTo>
                  <a:pt x="1058" y="271"/>
                </a:lnTo>
                <a:lnTo>
                  <a:pt x="1066" y="260"/>
                </a:lnTo>
                <a:lnTo>
                  <a:pt x="1072" y="251"/>
                </a:lnTo>
                <a:lnTo>
                  <a:pt x="1076" y="242"/>
                </a:lnTo>
                <a:lnTo>
                  <a:pt x="1082" y="232"/>
                </a:lnTo>
                <a:lnTo>
                  <a:pt x="1087" y="220"/>
                </a:lnTo>
                <a:lnTo>
                  <a:pt x="1093" y="208"/>
                </a:lnTo>
                <a:lnTo>
                  <a:pt x="1099" y="197"/>
                </a:lnTo>
                <a:lnTo>
                  <a:pt x="1104" y="188"/>
                </a:lnTo>
                <a:lnTo>
                  <a:pt x="1110" y="176"/>
                </a:lnTo>
                <a:lnTo>
                  <a:pt x="1116" y="164"/>
                </a:lnTo>
                <a:lnTo>
                  <a:pt x="1121" y="152"/>
                </a:lnTo>
                <a:lnTo>
                  <a:pt x="1128" y="139"/>
                </a:lnTo>
                <a:lnTo>
                  <a:pt x="1132" y="128"/>
                </a:lnTo>
                <a:lnTo>
                  <a:pt x="1137" y="118"/>
                </a:lnTo>
                <a:lnTo>
                  <a:pt x="1141" y="105"/>
                </a:lnTo>
                <a:lnTo>
                  <a:pt x="1146" y="93"/>
                </a:lnTo>
                <a:lnTo>
                  <a:pt x="1150" y="81"/>
                </a:lnTo>
                <a:lnTo>
                  <a:pt x="1153" y="72"/>
                </a:lnTo>
                <a:lnTo>
                  <a:pt x="1157" y="61"/>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8" name="组合 27"/>
          <p:cNvGrpSpPr/>
          <p:nvPr/>
        </p:nvGrpSpPr>
        <p:grpSpPr>
          <a:xfrm>
            <a:off x="7148513" y="3630613"/>
            <a:ext cx="4206875" cy="600075"/>
            <a:chOff x="7323258" y="3485037"/>
            <a:chExt cx="4205723" cy="600135"/>
          </a:xfrm>
        </p:grpSpPr>
        <p:sp>
          <p:nvSpPr>
            <p:cNvPr id="31" name="矩形 30"/>
            <p:cNvSpPr/>
            <p:nvPr/>
          </p:nvSpPr>
          <p:spPr>
            <a:xfrm>
              <a:off x="7323258" y="3485037"/>
              <a:ext cx="4205723" cy="60013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3" name="文本框 29"/>
            <p:cNvSpPr txBox="1"/>
            <p:nvPr/>
          </p:nvSpPr>
          <p:spPr>
            <a:xfrm>
              <a:off x="8144759" y="3554271"/>
              <a:ext cx="3044858" cy="461665"/>
            </a:xfrm>
            <a:prstGeom prst="rect">
              <a:avLst/>
            </a:prstGeom>
            <a:noFill/>
            <a:ln w="9525">
              <a:noFill/>
            </a:ln>
          </p:spPr>
          <p:txBody>
            <a:bodyPr>
              <a:spAutoFit/>
            </a:bodyPr>
            <a:lstStyle/>
            <a:p>
              <a:pPr lvl="0" eaLnBrk="1" hangingPunct="1"/>
              <a:r>
                <a:rPr lang="zh-CN" altLang="en-US" sz="2400" b="1" dirty="0">
                  <a:solidFill>
                    <a:srgbClr val="FFFFFF"/>
                  </a:solidFill>
                  <a:latin typeface="微软雅黑" panose="020B0503020204020204" charset="-122"/>
                  <a:ea typeface="微软雅黑" panose="020B0503020204020204" charset="-122"/>
                </a:rPr>
                <a:t>单击此处添加标题</a:t>
              </a:r>
            </a:p>
          </p:txBody>
        </p:sp>
      </p:grpSp>
      <p:grpSp>
        <p:nvGrpSpPr>
          <p:cNvPr id="34" name="组合 30"/>
          <p:cNvGrpSpPr/>
          <p:nvPr/>
        </p:nvGrpSpPr>
        <p:grpSpPr>
          <a:xfrm>
            <a:off x="7148513" y="4340225"/>
            <a:ext cx="4206875" cy="2062163"/>
            <a:chOff x="7323257" y="4195412"/>
            <a:chExt cx="4205723" cy="2061993"/>
          </a:xfrm>
        </p:grpSpPr>
        <p:sp>
          <p:nvSpPr>
            <p:cNvPr id="35" name="矩形 34"/>
            <p:cNvSpPr/>
            <p:nvPr/>
          </p:nvSpPr>
          <p:spPr>
            <a:xfrm>
              <a:off x="7323257" y="4195412"/>
              <a:ext cx="4205723" cy="2061993"/>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30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7757339" y="4564688"/>
              <a:ext cx="3432278" cy="1332120"/>
            </a:xfrm>
            <a:prstGeom prst="rect">
              <a:avLst/>
            </a:prstGeom>
            <a:noFill/>
            <a:ln w="9525">
              <a:noFill/>
            </a:ln>
          </p:spPr>
          <p:txBody>
            <a:bodyPr>
              <a:spAutoFit/>
            </a:bodyPr>
            <a:lstStyle/>
            <a:p>
              <a:pPr lvl="0" algn="just" eaLnBrk="1" hangingPunct="1"/>
              <a:r>
                <a:rPr sz="2000" dirty="0">
                  <a:solidFill>
                    <a:srgbClr val="FFFFFF"/>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grpSp>
    </p:spTree>
    <p:custDataLst>
      <p:tags r:id="rId1"/>
    </p:custDataLst>
  </p:cSld>
  <p:clrMapOvr>
    <a:masterClrMapping/>
  </p:clrMapOvr>
  <p:transition advTm="3916">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841375" y="153988"/>
            <a:ext cx="2787650" cy="4619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单击此处添加标题</a:t>
            </a:r>
          </a:p>
        </p:txBody>
      </p:sp>
      <p:pic>
        <p:nvPicPr>
          <p:cNvPr id="17" name="图片 16" descr="c75ed2988e4e51ad436eade5c66ab865"/>
          <p:cNvPicPr>
            <a:picLocks noChangeAspect="1"/>
          </p:cNvPicPr>
          <p:nvPr/>
        </p:nvPicPr>
        <p:blipFill>
          <a:blip r:embed="rId4" cstate="print"/>
          <a:stretch>
            <a:fillRect/>
          </a:stretch>
        </p:blipFill>
        <p:spPr>
          <a:xfrm>
            <a:off x="237490" y="158115"/>
            <a:ext cx="603885" cy="458470"/>
          </a:xfrm>
          <a:prstGeom prst="rect">
            <a:avLst/>
          </a:prstGeom>
          <a:effectLst>
            <a:outerShdw blurRad="50800" dist="38100" dir="2700000" algn="tl" rotWithShape="0">
              <a:prstClr val="black">
                <a:alpha val="40000"/>
              </a:prstClr>
            </a:outerShdw>
          </a:effectLst>
        </p:spPr>
      </p:pic>
      <p:sp>
        <p:nvSpPr>
          <p:cNvPr id="4" name="矩形 3"/>
          <p:cNvSpPr/>
          <p:nvPr/>
        </p:nvSpPr>
        <p:spPr>
          <a:xfrm>
            <a:off x="1385888" y="2671763"/>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508125" y="2803525"/>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pic>
        <p:nvPicPr>
          <p:cNvPr id="16388" name="图片 6" descr="C:\Users\Administrator\Desktop\图片2.png图片2"/>
          <p:cNvPicPr>
            <a:picLocks noChangeAspect="1"/>
          </p:cNvPicPr>
          <p:nvPr/>
        </p:nvPicPr>
        <p:blipFill>
          <a:blip r:embed="rId5" cstate="print"/>
          <a:srcRect/>
          <a:stretch>
            <a:fillRect/>
          </a:stretch>
        </p:blipFill>
        <p:spPr>
          <a:xfrm>
            <a:off x="3905250" y="2802890"/>
            <a:ext cx="1771650" cy="1312545"/>
          </a:xfrm>
          <a:prstGeom prst="rect">
            <a:avLst/>
          </a:prstGeom>
          <a:noFill/>
          <a:ln w="9525">
            <a:noFill/>
          </a:ln>
        </p:spPr>
      </p:pic>
      <p:sp>
        <p:nvSpPr>
          <p:cNvPr id="16389" name="TextBox 35"/>
          <p:cNvSpPr txBox="1"/>
          <p:nvPr/>
        </p:nvSpPr>
        <p:spPr>
          <a:xfrm>
            <a:off x="1584325" y="2971800"/>
            <a:ext cx="2244725"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0" name="矩形 9"/>
          <p:cNvSpPr/>
          <p:nvPr/>
        </p:nvSpPr>
        <p:spPr>
          <a:xfrm>
            <a:off x="1385888" y="4543425"/>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508125" y="4675188"/>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2" name="TextBox 35"/>
          <p:cNvSpPr txBox="1"/>
          <p:nvPr/>
        </p:nvSpPr>
        <p:spPr>
          <a:xfrm>
            <a:off x="1584325" y="4843463"/>
            <a:ext cx="2244725"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8" name="矩形 17"/>
          <p:cNvSpPr/>
          <p:nvPr/>
        </p:nvSpPr>
        <p:spPr>
          <a:xfrm>
            <a:off x="6303963" y="2671763"/>
            <a:ext cx="4440238"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6426200" y="2803525"/>
            <a:ext cx="2397125"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396" name="TextBox 35"/>
          <p:cNvSpPr txBox="1"/>
          <p:nvPr/>
        </p:nvSpPr>
        <p:spPr>
          <a:xfrm>
            <a:off x="6502400" y="2971800"/>
            <a:ext cx="2243138"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5" name="矩形 24"/>
          <p:cNvSpPr/>
          <p:nvPr/>
        </p:nvSpPr>
        <p:spPr>
          <a:xfrm>
            <a:off x="6303963" y="4543425"/>
            <a:ext cx="4438650" cy="1565275"/>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424613" y="4675188"/>
            <a:ext cx="2398713" cy="1311275"/>
          </a:xfrm>
          <a:prstGeom prst="rect">
            <a:avLst/>
          </a:prstGeom>
          <a:gradFill>
            <a:gsLst>
              <a:gs pos="0">
                <a:srgbClr val="83190F"/>
              </a:gs>
              <a:gs pos="48000">
                <a:srgbClr val="DF2A1E"/>
              </a:gs>
              <a:gs pos="62000">
                <a:srgbClr val="DF2A1E"/>
              </a:gs>
              <a:gs pos="100000">
                <a:srgbClr val="83190F"/>
              </a:gs>
            </a:gsLst>
            <a:path path="circle">
              <a:fillToRect r="100000" b="100000"/>
            </a:path>
            <a:tileRect l="-100000" t="-100000"/>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6400" name="TextBox 35"/>
          <p:cNvSpPr txBox="1"/>
          <p:nvPr/>
        </p:nvSpPr>
        <p:spPr>
          <a:xfrm>
            <a:off x="6502400" y="4843463"/>
            <a:ext cx="2243138" cy="1018540"/>
          </a:xfrm>
          <a:prstGeom prst="rect">
            <a:avLst/>
          </a:prstGeom>
          <a:noFill/>
          <a:ln w="9525">
            <a:noFill/>
          </a:ln>
        </p:spPr>
        <p:txBody>
          <a:bodyPr>
            <a:spAutoFit/>
          </a:bodyPr>
          <a:lstStyle/>
          <a:p>
            <a:pPr lvl="0" eaLnBrk="1" hangingPunct="1"/>
            <a:r>
              <a:rPr sz="12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6402" name="TextBox 35"/>
          <p:cNvSpPr txBox="1"/>
          <p:nvPr/>
        </p:nvSpPr>
        <p:spPr>
          <a:xfrm>
            <a:off x="450850" y="1303338"/>
            <a:ext cx="11145838" cy="1083945"/>
          </a:xfrm>
          <a:prstGeom prst="rect">
            <a:avLst/>
          </a:prstGeom>
          <a:noFill/>
          <a:ln w="9525">
            <a:noFill/>
          </a:ln>
        </p:spPr>
        <p:txBody>
          <a:bodyPr>
            <a:spAutoFit/>
          </a:bodyPr>
          <a:lstStyle/>
          <a:p>
            <a:pPr lvl="0" eaLnBrk="1" hangingPunct="1"/>
            <a:r>
              <a:rPr sz="16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a:p>
            <a:pPr lvl="0" eaLnBrk="1" hangingPunct="1"/>
            <a:r>
              <a:rPr sz="16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pic>
        <p:nvPicPr>
          <p:cNvPr id="3" name="图片 6" descr="C:\Users\Administrator\Desktop\图片2.png图片2"/>
          <p:cNvPicPr>
            <a:picLocks noChangeAspect="1"/>
          </p:cNvPicPr>
          <p:nvPr/>
        </p:nvPicPr>
        <p:blipFill>
          <a:blip r:embed="rId5" cstate="print"/>
          <a:srcRect/>
          <a:stretch>
            <a:fillRect/>
          </a:stretch>
        </p:blipFill>
        <p:spPr>
          <a:xfrm>
            <a:off x="8823325" y="2802255"/>
            <a:ext cx="1771650" cy="1312545"/>
          </a:xfrm>
          <a:prstGeom prst="rect">
            <a:avLst/>
          </a:prstGeom>
          <a:noFill/>
          <a:ln w="9525">
            <a:noFill/>
          </a:ln>
        </p:spPr>
      </p:pic>
      <p:pic>
        <p:nvPicPr>
          <p:cNvPr id="5" name="图片 6" descr="C:\Users\Administrator\Desktop\图片2.png图片2"/>
          <p:cNvPicPr>
            <a:picLocks noChangeAspect="1"/>
          </p:cNvPicPr>
          <p:nvPr/>
        </p:nvPicPr>
        <p:blipFill>
          <a:blip r:embed="rId5" cstate="print"/>
          <a:srcRect/>
          <a:stretch>
            <a:fillRect/>
          </a:stretch>
        </p:blipFill>
        <p:spPr>
          <a:xfrm>
            <a:off x="3905250" y="4670425"/>
            <a:ext cx="1771650" cy="1312545"/>
          </a:xfrm>
          <a:prstGeom prst="rect">
            <a:avLst/>
          </a:prstGeom>
          <a:noFill/>
          <a:ln w="9525">
            <a:noFill/>
          </a:ln>
        </p:spPr>
      </p:pic>
      <p:pic>
        <p:nvPicPr>
          <p:cNvPr id="7" name="图片 6" descr="C:\Users\Administrator\Desktop\图片2.png图片2"/>
          <p:cNvPicPr>
            <a:picLocks noChangeAspect="1"/>
          </p:cNvPicPr>
          <p:nvPr/>
        </p:nvPicPr>
        <p:blipFill>
          <a:blip r:embed="rId5" cstate="print"/>
          <a:srcRect/>
          <a:stretch>
            <a:fillRect/>
          </a:stretch>
        </p:blipFill>
        <p:spPr>
          <a:xfrm>
            <a:off x="8823325" y="4669790"/>
            <a:ext cx="1771650" cy="1312545"/>
          </a:xfrm>
          <a:prstGeom prst="rect">
            <a:avLst/>
          </a:prstGeom>
          <a:noFill/>
          <a:ln w="9525">
            <a:noFill/>
          </a:ln>
        </p:spPr>
      </p:pic>
    </p:spTree>
    <p:custDataLst>
      <p:tags r:id="rId1"/>
    </p:custDataLst>
  </p:cSld>
  <p:clrMapOvr>
    <a:masterClrMapping/>
  </p:clrMapOvr>
  <p:transition advTm="3776">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70400" y="2727960"/>
            <a:ext cx="4366260" cy="785495"/>
          </a:xfrm>
          <a:prstGeom prst="roundRect">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6400" y="2811145"/>
            <a:ext cx="264350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5" name="任意多边形 4"/>
          <p:cNvSpPr/>
          <p:nvPr/>
        </p:nvSpPr>
        <p:spPr>
          <a:xfrm flipV="1">
            <a:off x="567055" y="-13335"/>
            <a:ext cx="3917315" cy="1313180"/>
          </a:xfrm>
          <a:custGeom>
            <a:avLst/>
            <a:gdLst>
              <a:gd name="connsiteX0" fmla="*/ 0 w 6169"/>
              <a:gd name="connsiteY0" fmla="*/ 2068 h 2068"/>
              <a:gd name="connsiteX1" fmla="*/ 1721 w 6169"/>
              <a:gd name="connsiteY1" fmla="*/ 0 h 2068"/>
              <a:gd name="connsiteX2" fmla="*/ 6169 w 6169"/>
              <a:gd name="connsiteY2" fmla="*/ 2039 h 2068"/>
              <a:gd name="connsiteX3" fmla="*/ 0 w 6169"/>
              <a:gd name="connsiteY3" fmla="*/ 2068 h 2068"/>
            </a:gdLst>
            <a:ahLst/>
            <a:cxnLst>
              <a:cxn ang="0">
                <a:pos x="connsiteX0" y="connsiteY0"/>
              </a:cxn>
              <a:cxn ang="0">
                <a:pos x="connsiteX1" y="connsiteY1"/>
              </a:cxn>
              <a:cxn ang="0">
                <a:pos x="connsiteX2" y="connsiteY2"/>
              </a:cxn>
              <a:cxn ang="0">
                <a:pos x="connsiteX3" y="connsiteY3"/>
              </a:cxn>
            </a:cxnLst>
            <a:rect l="l" t="t" r="r" b="b"/>
            <a:pathLst>
              <a:path w="6169" h="2068">
                <a:moveTo>
                  <a:pt x="0" y="2068"/>
                </a:moveTo>
                <a:lnTo>
                  <a:pt x="1721" y="0"/>
                </a:lnTo>
                <a:lnTo>
                  <a:pt x="6169" y="2039"/>
                </a:lnTo>
                <a:lnTo>
                  <a:pt x="0" y="2068"/>
                </a:lnTo>
                <a:close/>
              </a:path>
            </a:pathLst>
          </a:custGeom>
          <a:gradFill>
            <a:gsLst>
              <a:gs pos="0">
                <a:srgbClr val="83190F"/>
              </a:gs>
              <a:gs pos="48000">
                <a:srgbClr val="DF2A1E"/>
              </a:gs>
              <a:gs pos="62000">
                <a:srgbClr val="DF2A1E"/>
              </a:gs>
              <a:gs pos="100000">
                <a:srgbClr val="83190F"/>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rot="20100000">
            <a:off x="1677035" y="257810"/>
            <a:ext cx="1427480" cy="645795"/>
          </a:xfrm>
          <a:prstGeom prst="rect">
            <a:avLst/>
          </a:prstGeom>
          <a:noFill/>
        </p:spPr>
        <p:txBody>
          <a:bodyPr wrap="square" rtlCol="0">
            <a:spAutoFit/>
          </a:bodyPr>
          <a:lstStyle/>
          <a:p>
            <a:pPr algn="l">
              <a:lnSpc>
                <a:spcPct val="130000"/>
              </a:lnSpc>
            </a:pPr>
            <a:r>
              <a:rPr lang="zh-CN" altLang="en-US" sz="2800" b="1" dirty="0" smtClean="0">
                <a:solidFill>
                  <a:schemeClr val="bg1"/>
                </a:solidFill>
                <a:latin typeface="微软简粗黑" charset="0"/>
                <a:ea typeface="微软简粗黑" charset="0"/>
              </a:rPr>
              <a:t>过渡页</a:t>
            </a:r>
          </a:p>
        </p:txBody>
      </p:sp>
      <p:pic>
        <p:nvPicPr>
          <p:cNvPr id="21" name="PA_图片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sp>
        <p:nvSpPr>
          <p:cNvPr id="11" name="六边形 10"/>
          <p:cNvSpPr/>
          <p:nvPr/>
        </p:nvSpPr>
        <p:spPr>
          <a:xfrm rot="5400000">
            <a:off x="3854133" y="2485073"/>
            <a:ext cx="1529080" cy="1318260"/>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六边形 2"/>
          <p:cNvSpPr/>
          <p:nvPr/>
        </p:nvSpPr>
        <p:spPr>
          <a:xfrm rot="5400000">
            <a:off x="4018915" y="2626995"/>
            <a:ext cx="1199515" cy="1034415"/>
          </a:xfrm>
          <a:prstGeom prst="hexagon">
            <a:avLst/>
          </a:prstGeom>
          <a:gradFill>
            <a:gsLst>
              <a:gs pos="0">
                <a:srgbClr val="83190F"/>
              </a:gs>
              <a:gs pos="48000">
                <a:srgbClr val="DF2A1E"/>
              </a:gs>
              <a:gs pos="62000">
                <a:srgbClr val="DF2A1E"/>
              </a:gs>
              <a:gs pos="100000">
                <a:srgbClr val="83190F"/>
              </a:gs>
            </a:gsLst>
            <a:path path="circle">
              <a:fillToRect r="100000" b="100000"/>
            </a:path>
            <a:tileRect l="-100000" t="-100000"/>
          </a:gra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4087495" y="2620645"/>
            <a:ext cx="1059180" cy="962660"/>
          </a:xfrm>
          <a:prstGeom prst="rect">
            <a:avLst/>
          </a:prstGeom>
          <a:noFill/>
        </p:spPr>
        <p:txBody>
          <a:bodyPr wrap="square" rtlCol="0">
            <a:spAutoFit/>
          </a:bodyPr>
          <a:lstStyle/>
          <a:p>
            <a:pPr algn="ctr">
              <a:lnSpc>
                <a:spcPct val="130000"/>
              </a:lnSpc>
            </a:pPr>
            <a:r>
              <a:rPr lang="en-US" altLang="zh-CN" sz="4400" dirty="0" smtClean="0">
                <a:solidFill>
                  <a:schemeClr val="bg1"/>
                </a:solidFill>
                <a:latin typeface="微软简粗黑" charset="0"/>
                <a:ea typeface="微软简粗黑" charset="0"/>
              </a:rPr>
              <a:t>02</a:t>
            </a:r>
          </a:p>
        </p:txBody>
      </p:sp>
      <p:sp>
        <p:nvSpPr>
          <p:cNvPr id="9" name="TextBox 26"/>
          <p:cNvSpPr txBox="1"/>
          <p:nvPr/>
        </p:nvSpPr>
        <p:spPr>
          <a:xfrm>
            <a:off x="5486400" y="3505835"/>
            <a:ext cx="4232275" cy="501015"/>
          </a:xfrm>
          <a:prstGeom prst="rect">
            <a:avLst/>
          </a:prstGeom>
          <a:noFill/>
        </p:spPr>
        <p:txBody>
          <a:bodyPr wrap="square" rtlCol="0">
            <a:spAutoFit/>
          </a:bodyPr>
          <a:lstStyle/>
          <a:p>
            <a:r>
              <a:rPr lang="en-US" sz="1335" dirty="0" smtClean="0">
                <a:solidFill>
                  <a:srgbClr val="DF2A1E"/>
                </a:solidFill>
                <a:latin typeface="Calibri" panose="020F0502020204030204" charset="0"/>
                <a:cs typeface="Calibri" panose="020F0502020204030204" charset="0"/>
              </a:rPr>
              <a:t>Some text about </a:t>
            </a:r>
            <a:r>
              <a:rPr lang="en-US" sz="1335" dirty="0" err="1" smtClean="0">
                <a:solidFill>
                  <a:srgbClr val="DF2A1E"/>
                </a:solidFill>
                <a:latin typeface="Calibri" panose="020F0502020204030204" charset="0"/>
                <a:cs typeface="Calibri" panose="020F0502020204030204" charset="0"/>
              </a:rPr>
              <a:t>ABOUT</a:t>
            </a:r>
            <a:r>
              <a:rPr lang="en-US" sz="1335" dirty="0" smtClean="0">
                <a:solidFill>
                  <a:srgbClr val="DF2A1E"/>
                </a:solidFill>
                <a:latin typeface="Calibri" panose="020F0502020204030204" charset="0"/>
                <a:cs typeface="Calibri" panose="020F0502020204030204" charset="0"/>
              </a:rPr>
              <a:t> US related goes here. Some text about WELCOME related goes here.</a:t>
            </a:r>
          </a:p>
        </p:txBody>
      </p:sp>
    </p:spTree>
    <p:custDataLst>
      <p:tags r:id="rId1"/>
    </p:custDataLst>
  </p:cSld>
  <p:clrMapOvr>
    <a:masterClrMapping/>
  </p:clrMapOvr>
  <p:transition advTm="7223">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263D49-E4AE-49BE-80FC-299F315D813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c63c7422359"/>
</p:tagLst>
</file>

<file path=ppt/tags/tag10.xml><?xml version="1.0" encoding="utf-8"?>
<p:tagLst xmlns:a="http://schemas.openxmlformats.org/drawingml/2006/main" xmlns:r="http://schemas.openxmlformats.org/officeDocument/2006/relationships" xmlns:p="http://schemas.openxmlformats.org/presentationml/2006/main">
  <p:tag name="TIMING" val="|0.8|1.7"/>
</p:tagLst>
</file>

<file path=ppt/tags/tag11.xml><?xml version="1.0" encoding="utf-8"?>
<p:tagLst xmlns:a="http://schemas.openxmlformats.org/drawingml/2006/main" xmlns:r="http://schemas.openxmlformats.org/officeDocument/2006/relationships" xmlns:p="http://schemas.openxmlformats.org/presentationml/2006/main">
  <p:tag name="TIMING" val="|0.7|1.7"/>
</p:tagLst>
</file>

<file path=ppt/tags/tag12.xml><?xml version="1.0" encoding="utf-8"?>
<p:tagLst xmlns:a="http://schemas.openxmlformats.org/drawingml/2006/main" xmlns:r="http://schemas.openxmlformats.org/officeDocument/2006/relationships" xmlns:p="http://schemas.openxmlformats.org/presentationml/2006/main">
  <p:tag name="TIMING" val="|5.9"/>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TIMING" val="|1.7|1.6"/>
</p:tagLst>
</file>

<file path=ppt/tags/tag15.xml><?xml version="1.0" encoding="utf-8"?>
<p:tagLst xmlns:a="http://schemas.openxmlformats.org/drawingml/2006/main" xmlns:r="http://schemas.openxmlformats.org/officeDocument/2006/relationships" xmlns:p="http://schemas.openxmlformats.org/presentationml/2006/main">
  <p:tag name="TIMING" val="|1.2|1.4|1.3|1.1|1"/>
</p:tagLst>
</file>

<file path=ppt/tags/tag16.xml><?xml version="1.0" encoding="utf-8"?>
<p:tagLst xmlns:a="http://schemas.openxmlformats.org/drawingml/2006/main" xmlns:r="http://schemas.openxmlformats.org/officeDocument/2006/relationships" xmlns:p="http://schemas.openxmlformats.org/presentationml/2006/main">
  <p:tag name="TIMING" val="|1.8|1.5|1.1"/>
</p:tagLst>
</file>

<file path=ppt/tags/tag17.xml><?xml version="1.0" encoding="utf-8"?>
<p:tagLst xmlns:a="http://schemas.openxmlformats.org/drawingml/2006/main" xmlns:r="http://schemas.openxmlformats.org/officeDocument/2006/relationships" xmlns:p="http://schemas.openxmlformats.org/presentationml/2006/main">
  <p:tag name="TIMING" val="|1.3|2.1|1.2"/>
</p:tagLst>
</file>

<file path=ppt/tags/tag18.xml><?xml version="1.0" encoding="utf-8"?>
<p:tagLst xmlns:a="http://schemas.openxmlformats.org/drawingml/2006/main" xmlns:r="http://schemas.openxmlformats.org/officeDocument/2006/relationships" xmlns:p="http://schemas.openxmlformats.org/presentationml/2006/main">
  <p:tag name="TIMING" val="|5.7"/>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TIMING" val="|0.6|2.9|1.5|3|2.5"/>
</p:tagLst>
</file>

<file path=ppt/tags/tag20.xml><?xml version="1.0" encoding="utf-8"?>
<p:tagLst xmlns:a="http://schemas.openxmlformats.org/drawingml/2006/main" xmlns:r="http://schemas.openxmlformats.org/officeDocument/2006/relationships" xmlns:p="http://schemas.openxmlformats.org/presentationml/2006/main">
  <p:tag name="TIMING" val="|3|1.2|5.7"/>
</p:tagLst>
</file>

<file path=ppt/tags/tag21.xml><?xml version="1.0" encoding="utf-8"?>
<p:tagLst xmlns:a="http://schemas.openxmlformats.org/drawingml/2006/main" xmlns:r="http://schemas.openxmlformats.org/officeDocument/2006/relationships" xmlns:p="http://schemas.openxmlformats.org/presentationml/2006/main">
  <p:tag name="TIMING" val="|1.5|1.4"/>
</p:tagLst>
</file>

<file path=ppt/tags/tag22.xml><?xml version="1.0" encoding="utf-8"?>
<p:tagLst xmlns:a="http://schemas.openxmlformats.org/drawingml/2006/main" xmlns:r="http://schemas.openxmlformats.org/officeDocument/2006/relationships" xmlns:p="http://schemas.openxmlformats.org/presentationml/2006/main">
  <p:tag name="TIMING" val="|1.3|1.3|1.3"/>
</p:tagLst>
</file>

<file path=ppt/tags/tag23.xml><?xml version="1.0" encoding="utf-8"?>
<p:tagLst xmlns:a="http://schemas.openxmlformats.org/drawingml/2006/main" xmlns:r="http://schemas.openxmlformats.org/officeDocument/2006/relationships" xmlns:p="http://schemas.openxmlformats.org/presentationml/2006/main">
  <p:tag name="TIMING" val="|1.7|1.6|1"/>
</p:tagLst>
</file>

<file path=ppt/tags/tag24.xml><?xml version="1.0" encoding="utf-8"?>
<p:tagLst xmlns:a="http://schemas.openxmlformats.org/drawingml/2006/main" xmlns:r="http://schemas.openxmlformats.org/officeDocument/2006/relationships" xmlns:p="http://schemas.openxmlformats.org/presentationml/2006/main">
  <p:tag name="TIMING" val="|0.4|1.5|1.3|0.9"/>
</p:tagLst>
</file>

<file path=ppt/tags/tag25.xml><?xml version="1.0" encoding="utf-8"?>
<p:tagLst xmlns:a="http://schemas.openxmlformats.org/drawingml/2006/main" xmlns:r="http://schemas.openxmlformats.org/officeDocument/2006/relationships" xmlns:p="http://schemas.openxmlformats.org/presentationml/2006/main">
  <p:tag name="TIMING" val="|5.2"/>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TIMING" val="|0.8|1.2|1.8"/>
</p:tagLst>
</file>

<file path=ppt/tags/tag28.xml><?xml version="1.0" encoding="utf-8"?>
<p:tagLst xmlns:a="http://schemas.openxmlformats.org/drawingml/2006/main" xmlns:r="http://schemas.openxmlformats.org/officeDocument/2006/relationships" xmlns:p="http://schemas.openxmlformats.org/presentationml/2006/main">
  <p:tag name="TIMING" val="|0.9|1.6|1.3"/>
</p:tagLst>
</file>

<file path=ppt/tags/tag29.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30.xml><?xml version="1.0" encoding="utf-8"?>
<p:tagLst xmlns:a="http://schemas.openxmlformats.org/drawingml/2006/main" xmlns:r="http://schemas.openxmlformats.org/officeDocument/2006/relationships" xmlns:p="http://schemas.openxmlformats.org/presentationml/2006/main">
  <p:tag name="TIMING" val="|6.2"/>
</p:tagLst>
</file>

<file path=ppt/tags/tag31.xml><?xml version="1.0" encoding="utf-8"?>
<p:tagLst xmlns:a="http://schemas.openxmlformats.org/drawingml/2006/main" xmlns:r="http://schemas.openxmlformats.org/officeDocument/2006/relationships" xmlns:p="http://schemas.openxmlformats.org/presentationml/2006/main">
  <p:tag name="TIMING" val="|1.3|1.6|1.5|1.1|2.3"/>
</p:tagLst>
</file>

<file path=ppt/tags/tag4.xml><?xml version="1.0" encoding="utf-8"?>
<p:tagLst xmlns:a="http://schemas.openxmlformats.org/drawingml/2006/main" xmlns:r="http://schemas.openxmlformats.org/officeDocument/2006/relationships" xmlns:p="http://schemas.openxmlformats.org/presentationml/2006/main">
  <p:tag name="TIMING" val="|2.9|1.2|1|0.9"/>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TIMING" val="|6.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TIMING" val="|1.5|1.8|1.8|1.2"/>
</p:tagLst>
</file>

<file path=ppt/tags/tag9.xml><?xml version="1.0" encoding="utf-8"?>
<p:tagLst xmlns:a="http://schemas.openxmlformats.org/drawingml/2006/main" xmlns:r="http://schemas.openxmlformats.org/officeDocument/2006/relationships" xmlns:p="http://schemas.openxmlformats.org/presentationml/2006/main">
  <p:tag name="TIMING" val="|1.4|1.7|1.6|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1534</Words>
  <Application>Microsoft Office PowerPoint</Application>
  <PresentationFormat>自定义</PresentationFormat>
  <Paragraphs>225</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2017-03-13T03:42:00Z</dcterms:created>
  <dcterms:modified xsi:type="dcterms:W3CDTF">2017-08-30T09:17:10Z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