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8"/>
  </p:notesMasterIdLst>
  <p:sldIdLst>
    <p:sldId id="294" r:id="rId11"/>
    <p:sldId id="322" r:id="rId12"/>
    <p:sldId id="266" r:id="rId13"/>
    <p:sldId id="327" r:id="rId14"/>
    <p:sldId id="328" r:id="rId15"/>
    <p:sldId id="329" r:id="rId16"/>
    <p:sldId id="330" r:id="rId17"/>
    <p:sldId id="331" r:id="rId18"/>
    <p:sldId id="332" r:id="rId19"/>
    <p:sldId id="336" r:id="rId20"/>
    <p:sldId id="334" r:id="rId21"/>
    <p:sldId id="333" r:id="rId22"/>
    <p:sldId id="337" r:id="rId23"/>
    <p:sldId id="335" r:id="rId24"/>
    <p:sldId id="338" r:id="rId25"/>
    <p:sldId id="340" r:id="rId26"/>
    <p:sldId id="339" r:id="rId27"/>
    <p:sldId id="341" r:id="rId28"/>
    <p:sldId id="345" r:id="rId29"/>
    <p:sldId id="343" r:id="rId30"/>
    <p:sldId id="344" r:id="rId31"/>
    <p:sldId id="342" r:id="rId32"/>
    <p:sldId id="347" r:id="rId33"/>
    <p:sldId id="346" r:id="rId34"/>
    <p:sldId id="348" r:id="rId35"/>
    <p:sldId id="349" r:id="rId36"/>
    <p:sldId id="326" r:id="rId37"/>
  </p:sldIdLst>
  <p:sldSz cx="12190413" cy="6859588"/>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4"/>
    <a:srgbClr val="14B28B"/>
    <a:srgbClr val="18D2A6"/>
    <a:srgbClr val="03A6AF"/>
    <a:srgbClr val="01ACBE"/>
    <a:srgbClr val="0170C1"/>
    <a:srgbClr val="1983B7"/>
    <a:srgbClr val="EB5145"/>
    <a:srgbClr val="EB5345"/>
    <a:srgbClr val="037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8" autoAdjust="0"/>
    <p:restoredTop sz="94660"/>
  </p:normalViewPr>
  <p:slideViewPr>
    <p:cSldViewPr snapToGrid="0" showGuides="1">
      <p:cViewPr>
        <p:scale>
          <a:sx n="66" d="100"/>
          <a:sy n="66" d="100"/>
        </p:scale>
        <p:origin x="-936" y="-102"/>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2017/7/30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2025320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7388" y="1143000"/>
            <a:ext cx="54832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extLst>
      <p:ext uri="{BB962C8B-B14F-4D97-AF65-F5344CB8AC3E}">
        <p14:creationId xmlns:p14="http://schemas.microsoft.com/office/powerpoint/2010/main" val="327120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307597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719379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83489971"/>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170962210"/>
      </p:ext>
    </p:extLst>
  </p:cSld>
  <p:clrMapOvr>
    <a:masterClrMapping/>
  </p:clrMapOvr>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697907939"/>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945302849"/>
      </p:ext>
    </p:extLst>
  </p:cSld>
  <p:clrMapOvr>
    <a:masterClrMapping/>
  </p:clrMapOvr>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174124145"/>
      </p:ext>
    </p:extLst>
  </p:cSld>
  <p:clrMapOvr>
    <a:masterClrMapping/>
  </p:clrMapOvr>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1502747024"/>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218163827"/>
      </p:ext>
    </p:extLst>
  </p:cSld>
  <p:clrMapOvr>
    <a:masterClrMapping/>
  </p:clrMapOvr>
  <p:timing>
    <p:tnLst>
      <p:par>
        <p:cTn id="1" dur="indefinite" restart="never" nodeType="tmRoot"/>
      </p:par>
    </p:tnLst>
  </p:timing>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LiHei Pro" panose="020B0500000000000000" pitchFamily="34" charset="-122"/>
                <a:ea typeface="LiHei Pro" panose="020B0500000000000000" pitchFamily="34" charset="-122"/>
              </a:defRPr>
            </a:lvl1pPr>
          </a:lstStyle>
          <a:p>
            <a:pPr>
              <a:defRPr/>
            </a:pPr>
            <a:r>
              <a:rPr lang="en-JM" smtClean="0">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a:solidFill>
                  <a:schemeClr val="tx1">
                    <a:lumMod val="50000"/>
                    <a:lumOff val="50000"/>
                  </a:schemeClr>
                </a:solidFill>
                <a:latin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By </a:t>
              </a:r>
              <a:r>
                <a:rPr kumimoji="0" lang="zh-CN" altLang="en-US" sz="800" b="0" i="0" u="none" strike="noStrike" kern="1200" cap="none" spc="0" normalizeH="0" baseline="0" noProof="0" dirty="0" smtClean="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rPr>
                <a:t>杜小二</a:t>
              </a:r>
              <a:endParaRPr kumimoji="0" lang="zh-CN" altLang="en-US" sz="800" b="0" i="0" u="none" strike="noStrike" kern="1200" cap="none" spc="0" normalizeH="0" baseline="0" noProof="0" dirty="0">
                <a:ln>
                  <a:noFill/>
                </a:ln>
                <a:solidFill>
                  <a:prstClr val="black">
                    <a:lumMod val="65000"/>
                    <a:lumOff val="35000"/>
                  </a:prstClr>
                </a:solidFill>
                <a:effectLst/>
                <a:uLnTx/>
                <a:uFillTx/>
                <a:latin typeface="迷你简汉真广标" panose="02010609000101010101" pitchFamily="49" charset="-122"/>
                <a:ea typeface="迷你简汉真广标" panose="02010609000101010101" pitchFamily="49" charset="-122"/>
                <a:cs typeface="+mn-cs"/>
              </a:endParaRP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val="3552026902"/>
      </p:ext>
    </p:extLst>
  </p:cSld>
  <p:clrMapOvr>
    <a:masterClrMapping/>
  </p:clrMapOvr>
  <p:timing>
    <p:tnLst>
      <p:par>
        <p:cTn id="1" dur="indefinite" restart="never" nodeType="tmRoot"/>
      </p:par>
    </p:tnLst>
  </p:timing>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Calibri"/>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smtClean="0"/>
              <a:t>Click to edit Master title style</a:t>
            </a:r>
            <a:endParaRPr lang="en-US"/>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091"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1396" y="1826048"/>
            <a:ext cx="5180926" cy="4352346"/>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smtClean="0"/>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t>2017/7/30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a:solidFill>
                  <a:schemeClr val="tx1">
                    <a:tint val="75000"/>
                  </a:schemeClr>
                </a:solidFill>
              </a:defRPr>
            </a:lvl1pPr>
          </a:lstStyle>
          <a:p>
            <a:fld id="{4C4388EF-52D1-4258-9BE5-BCD010C7D4DE}" type="datetimeFigureOut">
              <a:rPr lang="zh-CN" altLang="en-US" smtClean="0"/>
              <a:t>2017/7/30</a:t>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a:solidFill>
                  <a:schemeClr val="tx1">
                    <a:tint val="75000"/>
                  </a:schemeClr>
                </a:solidFill>
              </a:defRPr>
            </a:lvl1pPr>
          </a:lstStyle>
          <a:p>
            <a:fld id="{3D3EE65E-57D2-4566-898C-4F2076833F8D}" type="slidenum">
              <a:rPr lang="zh-CN" altLang="en-US" smtClean="0"/>
              <a:t>‹#›</a:t>
            </a:fld>
            <a:endParaRPr lang="zh-CN" altLang="en-US"/>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pPr>
                <a:defRPr/>
              </a:pPr>
              <a:t>7/30/2017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timing>
    <p:tnLst>
      <p:par>
        <p:cTn id="1" dur="indefinite" restart="never" nodeType="tmRoot"/>
      </p:par>
    </p:tnLs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smtClean="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A6620504-D840-6A40-90BC-6F3747762FA2}" type="datetime1">
              <a:rPr lang="en-JM" smtClean="0">
                <a:solidFill>
                  <a:prstClr val="black">
                    <a:tint val="75000"/>
                  </a:prstClr>
                </a:solidFill>
              </a:rPr>
              <a:pPr>
                <a:defRPr/>
              </a:pPr>
              <a:t>30/07/2017</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a:solidFill>
                  <a:schemeClr val="bg1">
                    <a:lumMod val="65000"/>
                  </a:schemeClr>
                </a:solidFill>
              </a:defRPr>
            </a:lvl1pPr>
          </a:lstStyle>
          <a:p>
            <a:pPr>
              <a:defRPr/>
            </a:pPr>
            <a:r>
              <a:rPr lang="en-JM" smtClean="0">
                <a:solidFill>
                  <a:prstClr val="white">
                    <a:lumMod val="65000"/>
                  </a:prstClr>
                </a:solidFill>
              </a:rPr>
              <a:t>WWW.DESIGNERSPARADISE.COM</a:t>
            </a:r>
            <a:endParaRPr lang="en-JM" dirty="0">
              <a:solidFill>
                <a:prstClr val="white">
                  <a:lumMod val="65000"/>
                </a:prstClr>
              </a:solidFill>
            </a:endParaRP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a:solidFill>
                  <a:schemeClr val="tx1">
                    <a:lumMod val="50000"/>
                    <a:lumOff val="50000"/>
                  </a:schemeClr>
                </a:solidFill>
                <a:latin typeface="Impact" panose="020B0806030902050204" pitchFamily="34" charset="0"/>
                <a:ea typeface="Impact" panose="020B0806030902050204" pitchFamily="34" charset="0"/>
                <a:cs typeface="Impact" panose="020B0806030902050204" pitchFamily="34" charset="0"/>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hf hdr="0" ftr="0" dt="0"/>
  <p:txStyles>
    <p:titleStyle>
      <a:lvl1pPr algn="l" defTabSz="1219170" rtl="0" eaLnBrk="1" latinLnBrk="0" hangingPunct="1">
        <a:spcBef>
          <a:spcPct val="0"/>
        </a:spcBef>
        <a:buNone/>
        <a:defRPr sz="4600" kern="1200">
          <a:solidFill>
            <a:srgbClr val="17375E"/>
          </a:solidFill>
          <a:latin typeface="Signika"/>
          <a:ea typeface="Open Sans Extrabold" pitchFamily="34" charset="0"/>
          <a:cs typeface="Signika"/>
        </a:defRPr>
      </a:lvl1pPr>
    </p:titleStyle>
    <p:bodyStyle>
      <a:lvl1pPr marL="457189" indent="-457189" algn="l" defTabSz="1219170" rtl="0" eaLnBrk="1" latinLnBrk="0" hangingPunct="1">
        <a:spcBef>
          <a:spcPct val="20000"/>
        </a:spcBef>
        <a:buFont typeface="Arial" pitchFamily="34" charset="0"/>
        <a:buChar char="•"/>
        <a:defRPr sz="2700" kern="1200">
          <a:solidFill>
            <a:srgbClr val="17375E"/>
          </a:solidFill>
          <a:latin typeface="+mn-lt"/>
          <a:ea typeface="+mn-ea"/>
          <a:cs typeface="+mn-cs"/>
        </a:defRPr>
      </a:lvl1pPr>
      <a:lvl2pPr marL="990575" indent="-380990" algn="l" defTabSz="1219170" rtl="0" eaLnBrk="1" latinLnBrk="0" hangingPunct="1">
        <a:spcBef>
          <a:spcPct val="20000"/>
        </a:spcBef>
        <a:buFont typeface="Arial" pitchFamily="34" charset="0"/>
        <a:buChar char="–"/>
        <a:defRPr sz="2400" kern="1200">
          <a:solidFill>
            <a:srgbClr val="17375E"/>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200" kern="1200">
          <a:solidFill>
            <a:srgbClr val="17375E"/>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900" kern="1200">
          <a:solidFill>
            <a:srgbClr val="17375E"/>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microsoft.com/office/2007/relationships/hdphoto" Target="../media/hdphoto5.wdp"/><Relationship Id="rId5" Type="http://schemas.openxmlformats.org/officeDocument/2006/relationships/image" Target="../media/image12.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073961"/>
            <a:ext cx="12190414" cy="1615230"/>
          </a:xfrm>
          <a:prstGeom prst="rect">
            <a:avLst/>
          </a:prstGeom>
        </p:spPr>
      </p:pic>
      <p:pic>
        <p:nvPicPr>
          <p:cNvPr id="18" name="欧美快节奏Chairlift - Bruise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1533" y="-891891"/>
            <a:ext cx="609627" cy="609882"/>
          </a:xfrm>
          <a:prstGeom prst="rect">
            <a:avLst/>
          </a:prstGeom>
        </p:spPr>
      </p:pic>
      <p:sp>
        <p:nvSpPr>
          <p:cNvPr id="80" name="TextBox 79"/>
          <p:cNvSpPr txBox="1"/>
          <p:nvPr/>
        </p:nvSpPr>
        <p:spPr>
          <a:xfrm>
            <a:off x="3653672" y="4588421"/>
            <a:ext cx="4858926" cy="369332"/>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某某公司某某职位某某职位  演讲人：通用名</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81" name="圆角矩形 80"/>
          <p:cNvSpPr/>
          <p:nvPr/>
        </p:nvSpPr>
        <p:spPr>
          <a:xfrm>
            <a:off x="3214688" y="3883949"/>
            <a:ext cx="5747444" cy="532565"/>
          </a:xfrm>
          <a:prstGeom prst="roundRect">
            <a:avLst>
              <a:gd name="adj" fmla="val 42270"/>
            </a:avLst>
          </a:prstGeom>
          <a:solidFill>
            <a:srgbClr val="0067B4"/>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TextBox 81"/>
          <p:cNvSpPr txBox="1"/>
          <p:nvPr/>
        </p:nvSpPr>
        <p:spPr>
          <a:xfrm>
            <a:off x="3332072" y="3906107"/>
            <a:ext cx="5506453" cy="492443"/>
          </a:xfrm>
          <a:prstGeom prst="rect">
            <a:avLst/>
          </a:prstGeom>
          <a:noFill/>
        </p:spPr>
        <p:txBody>
          <a:bodyPr wrap="square" rtlCol="0">
            <a:spAutoFit/>
          </a:bodyPr>
          <a:lstStyle/>
          <a:p>
            <a:pPr algn="ctr"/>
            <a:r>
              <a:rPr lang="zh-CN" altLang="en-US" sz="2600" b="1" dirty="0" smtClean="0">
                <a:solidFill>
                  <a:schemeClr val="bg1"/>
                </a:solidFill>
                <a:latin typeface="微软雅黑" pitchFamily="34" charset="-122"/>
                <a:ea typeface="微软雅黑" pitchFamily="34" charset="-122"/>
              </a:rPr>
              <a:t>适用商业计划</a:t>
            </a:r>
            <a:r>
              <a:rPr lang="en-US" altLang="zh-CN" sz="2600" b="1" dirty="0" smtClean="0">
                <a:solidFill>
                  <a:schemeClr val="bg1"/>
                </a:solidFill>
                <a:latin typeface="微软雅黑" pitchFamily="34" charset="-122"/>
                <a:ea typeface="微软雅黑" pitchFamily="34" charset="-122"/>
              </a:rPr>
              <a:t>/</a:t>
            </a:r>
            <a:r>
              <a:rPr lang="zh-CN" altLang="en-US" sz="2600" b="1" dirty="0" smtClean="0">
                <a:solidFill>
                  <a:schemeClr val="bg1"/>
                </a:solidFill>
                <a:latin typeface="微软雅黑" pitchFamily="34" charset="-122"/>
                <a:ea typeface="微软雅黑" pitchFamily="34" charset="-122"/>
              </a:rPr>
              <a:t>融资项目</a:t>
            </a:r>
            <a:r>
              <a:rPr lang="en-US" altLang="zh-CN" sz="2600" b="1" dirty="0" smtClean="0">
                <a:solidFill>
                  <a:schemeClr val="bg1"/>
                </a:solidFill>
                <a:latin typeface="微软雅黑" pitchFamily="34" charset="-122"/>
                <a:ea typeface="微软雅黑" pitchFamily="34" charset="-122"/>
              </a:rPr>
              <a:t>/</a:t>
            </a:r>
            <a:r>
              <a:rPr lang="zh-CN" altLang="en-US" sz="2600" b="1" dirty="0" smtClean="0">
                <a:solidFill>
                  <a:schemeClr val="bg1"/>
                </a:solidFill>
                <a:latin typeface="微软雅黑" pitchFamily="34" charset="-122"/>
                <a:ea typeface="微软雅黑" pitchFamily="34" charset="-122"/>
              </a:rPr>
              <a:t>创业计划</a:t>
            </a:r>
            <a:endParaRPr lang="zh-CN" altLang="en-US" sz="2600" b="1" dirty="0">
              <a:solidFill>
                <a:schemeClr val="bg1"/>
              </a:solidFill>
              <a:latin typeface="微软雅黑" pitchFamily="34" charset="-122"/>
              <a:ea typeface="微软雅黑" pitchFamily="34" charset="-122"/>
            </a:endParaRPr>
          </a:p>
        </p:txBody>
      </p:sp>
      <p:sp>
        <p:nvSpPr>
          <p:cNvPr id="88" name="矩形 87"/>
          <p:cNvSpPr/>
          <p:nvPr/>
        </p:nvSpPr>
        <p:spPr>
          <a:xfrm flipV="1">
            <a:off x="0" y="6297386"/>
            <a:ext cx="12192000" cy="29845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flipV="1">
            <a:off x="0" y="6594475"/>
            <a:ext cx="12192000" cy="29845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2542727" y="1591588"/>
            <a:ext cx="2102250" cy="1895416"/>
            <a:chOff x="3720691" y="2824413"/>
            <a:chExt cx="1341120" cy="1209172"/>
          </a:xfrm>
        </p:grpSpPr>
        <p:sp>
          <p:nvSpPr>
            <p:cNvPr id="9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5"/>
            <p:cNvSpPr>
              <a:spLocks/>
            </p:cNvSpPr>
            <p:nvPr/>
          </p:nvSpPr>
          <p:spPr bwMode="auto">
            <a:xfrm rot="1855731">
              <a:off x="3764582"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85000"/>
                    <a:lumOff val="15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00" name="Freeform 5"/>
          <p:cNvSpPr>
            <a:spLocks/>
          </p:cNvSpPr>
          <p:nvPr/>
        </p:nvSpPr>
        <p:spPr bwMode="auto">
          <a:xfrm rot="1855731">
            <a:off x="2733018" y="1755195"/>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101" name="TextBox 100"/>
          <p:cNvSpPr txBox="1"/>
          <p:nvPr/>
        </p:nvSpPr>
        <p:spPr>
          <a:xfrm>
            <a:off x="3124041" y="1979684"/>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商</a:t>
            </a:r>
            <a:endParaRPr lang="zh-CN" altLang="en-US" sz="6500" b="1" dirty="0">
              <a:solidFill>
                <a:srgbClr val="0067B4"/>
              </a:solidFill>
              <a:latin typeface="微软雅黑" pitchFamily="34" charset="-122"/>
              <a:ea typeface="微软雅黑" pitchFamily="34" charset="-122"/>
            </a:endParaRPr>
          </a:p>
        </p:txBody>
      </p:sp>
      <p:grpSp>
        <p:nvGrpSpPr>
          <p:cNvPr id="102" name="组合 101"/>
          <p:cNvGrpSpPr/>
          <p:nvPr/>
        </p:nvGrpSpPr>
        <p:grpSpPr>
          <a:xfrm>
            <a:off x="4161716" y="1591587"/>
            <a:ext cx="2102250" cy="1895416"/>
            <a:chOff x="3720691" y="2824413"/>
            <a:chExt cx="1341120" cy="1209172"/>
          </a:xfrm>
        </p:grpSpPr>
        <p:sp>
          <p:nvSpPr>
            <p:cNvPr id="10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05" name="Freeform 5"/>
          <p:cNvSpPr>
            <a:spLocks/>
          </p:cNvSpPr>
          <p:nvPr/>
        </p:nvSpPr>
        <p:spPr bwMode="auto">
          <a:xfrm rot="1855731">
            <a:off x="4352007" y="1755194"/>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106" name="TextBox 105"/>
          <p:cNvSpPr txBox="1"/>
          <p:nvPr/>
        </p:nvSpPr>
        <p:spPr>
          <a:xfrm>
            <a:off x="4743031" y="1979683"/>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业</a:t>
            </a:r>
            <a:endParaRPr lang="zh-CN" altLang="en-US" sz="6500" b="1" dirty="0">
              <a:solidFill>
                <a:srgbClr val="0067B4"/>
              </a:solidFill>
              <a:latin typeface="微软雅黑" pitchFamily="34" charset="-122"/>
              <a:ea typeface="微软雅黑" pitchFamily="34" charset="-122"/>
            </a:endParaRPr>
          </a:p>
        </p:txBody>
      </p:sp>
      <p:grpSp>
        <p:nvGrpSpPr>
          <p:cNvPr id="107" name="组合 106"/>
          <p:cNvGrpSpPr/>
          <p:nvPr/>
        </p:nvGrpSpPr>
        <p:grpSpPr>
          <a:xfrm>
            <a:off x="5787827" y="1591586"/>
            <a:ext cx="2102250" cy="1895416"/>
            <a:chOff x="3720691" y="2824413"/>
            <a:chExt cx="1341120" cy="1209172"/>
          </a:xfrm>
        </p:grpSpPr>
        <p:sp>
          <p:nvSpPr>
            <p:cNvPr id="108"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Freeform 5"/>
          <p:cNvSpPr>
            <a:spLocks/>
          </p:cNvSpPr>
          <p:nvPr/>
        </p:nvSpPr>
        <p:spPr bwMode="auto">
          <a:xfrm rot="1855731">
            <a:off x="5978118" y="1755193"/>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111" name="TextBox 110"/>
          <p:cNvSpPr txBox="1"/>
          <p:nvPr/>
        </p:nvSpPr>
        <p:spPr>
          <a:xfrm>
            <a:off x="6369142" y="1979682"/>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计</a:t>
            </a:r>
            <a:endParaRPr lang="zh-CN" altLang="en-US" sz="6500" b="1" dirty="0">
              <a:solidFill>
                <a:srgbClr val="0067B4"/>
              </a:solidFill>
              <a:latin typeface="微软雅黑" pitchFamily="34" charset="-122"/>
              <a:ea typeface="微软雅黑" pitchFamily="34" charset="-122"/>
            </a:endParaRPr>
          </a:p>
        </p:txBody>
      </p:sp>
      <p:grpSp>
        <p:nvGrpSpPr>
          <p:cNvPr id="112" name="组合 111"/>
          <p:cNvGrpSpPr/>
          <p:nvPr/>
        </p:nvGrpSpPr>
        <p:grpSpPr>
          <a:xfrm>
            <a:off x="7406583" y="1577132"/>
            <a:ext cx="2102250" cy="1895416"/>
            <a:chOff x="3720691" y="2824413"/>
            <a:chExt cx="1341120" cy="1209172"/>
          </a:xfrm>
        </p:grpSpPr>
        <p:sp>
          <p:nvSpPr>
            <p:cNvPr id="113"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15" name="Freeform 5"/>
          <p:cNvSpPr>
            <a:spLocks/>
          </p:cNvSpPr>
          <p:nvPr/>
        </p:nvSpPr>
        <p:spPr bwMode="auto">
          <a:xfrm rot="1855731">
            <a:off x="7596874" y="1740737"/>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116" name="TextBox 115"/>
          <p:cNvSpPr txBox="1"/>
          <p:nvPr/>
        </p:nvSpPr>
        <p:spPr>
          <a:xfrm>
            <a:off x="7987899" y="1965225"/>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划</a:t>
            </a:r>
            <a:endParaRPr lang="zh-CN" altLang="en-US" sz="6500" b="1" dirty="0">
              <a:solidFill>
                <a:srgbClr val="0067B4"/>
              </a:solidFill>
              <a:latin typeface="微软雅黑" pitchFamily="34" charset="-122"/>
              <a:ea typeface="微软雅黑" pitchFamily="34" charset="-122"/>
            </a:endParaRPr>
          </a:p>
        </p:txBody>
      </p:sp>
      <p:sp>
        <p:nvSpPr>
          <p:cNvPr id="117" name="Freeform 5"/>
          <p:cNvSpPr>
            <a:spLocks/>
          </p:cNvSpPr>
          <p:nvPr/>
        </p:nvSpPr>
        <p:spPr bwMode="auto">
          <a:xfrm rot="1855731">
            <a:off x="4043767" y="677796"/>
            <a:ext cx="806014" cy="7267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118" name="Freeform 5"/>
          <p:cNvSpPr>
            <a:spLocks/>
          </p:cNvSpPr>
          <p:nvPr/>
        </p:nvSpPr>
        <p:spPr bwMode="auto">
          <a:xfrm rot="1855731">
            <a:off x="5403525" y="645689"/>
            <a:ext cx="429937" cy="3876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119" name="Freeform 5"/>
          <p:cNvSpPr>
            <a:spLocks/>
          </p:cNvSpPr>
          <p:nvPr/>
        </p:nvSpPr>
        <p:spPr bwMode="auto">
          <a:xfrm rot="1855731">
            <a:off x="3096059" y="907078"/>
            <a:ext cx="427856" cy="3857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120" name="Freeform 5"/>
          <p:cNvSpPr>
            <a:spLocks/>
          </p:cNvSpPr>
          <p:nvPr/>
        </p:nvSpPr>
        <p:spPr bwMode="auto">
          <a:xfrm rot="1855731">
            <a:off x="6332185" y="853311"/>
            <a:ext cx="572628" cy="5162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121" name="Freeform 5"/>
          <p:cNvSpPr>
            <a:spLocks/>
          </p:cNvSpPr>
          <p:nvPr/>
        </p:nvSpPr>
        <p:spPr bwMode="auto">
          <a:xfrm rot="1855731">
            <a:off x="7489574" y="750465"/>
            <a:ext cx="291818" cy="26310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122" name="Freeform 5"/>
          <p:cNvSpPr>
            <a:spLocks/>
          </p:cNvSpPr>
          <p:nvPr/>
        </p:nvSpPr>
        <p:spPr bwMode="auto">
          <a:xfrm rot="1855731">
            <a:off x="8392237" y="784613"/>
            <a:ext cx="572628" cy="5162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2328306063"/>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8"/>
                                        </p:tgtEl>
                                      </p:cBhvr>
                                    </p:cmd>
                                  </p:childTnLst>
                                </p:cTn>
                              </p:par>
                              <p:par>
                                <p:cTn id="7" presetID="3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anim calcmode="lin" valueType="num">
                                      <p:cBhvr>
                                        <p:cTn id="9" dur="1000" fill="hold"/>
                                        <p:tgtEl>
                                          <p:spTgt spid="117"/>
                                        </p:tgtEl>
                                        <p:attrNameLst>
                                          <p:attrName>ppt_w</p:attrName>
                                        </p:attrNameLst>
                                      </p:cBhvr>
                                      <p:tavLst>
                                        <p:tav tm="0">
                                          <p:val>
                                            <p:fltVal val="0"/>
                                          </p:val>
                                        </p:tav>
                                        <p:tav tm="100000">
                                          <p:val>
                                            <p:strVal val="#ppt_w"/>
                                          </p:val>
                                        </p:tav>
                                      </p:tavLst>
                                    </p:anim>
                                    <p:anim calcmode="lin" valueType="num">
                                      <p:cBhvr>
                                        <p:cTn id="10" dur="1000" fill="hold"/>
                                        <p:tgtEl>
                                          <p:spTgt spid="117"/>
                                        </p:tgtEl>
                                        <p:attrNameLst>
                                          <p:attrName>ppt_h</p:attrName>
                                        </p:attrNameLst>
                                      </p:cBhvr>
                                      <p:tavLst>
                                        <p:tav tm="0">
                                          <p:val>
                                            <p:fltVal val="0"/>
                                          </p:val>
                                        </p:tav>
                                        <p:tav tm="100000">
                                          <p:val>
                                            <p:strVal val="#ppt_h"/>
                                          </p:val>
                                        </p:tav>
                                      </p:tavLst>
                                    </p:anim>
                                    <p:anim calcmode="lin" valueType="num">
                                      <p:cBhvr>
                                        <p:cTn id="11" dur="1000" fill="hold"/>
                                        <p:tgtEl>
                                          <p:spTgt spid="117"/>
                                        </p:tgtEl>
                                        <p:attrNameLst>
                                          <p:attrName>style.rotation</p:attrName>
                                        </p:attrNameLst>
                                      </p:cBhvr>
                                      <p:tavLst>
                                        <p:tav tm="0">
                                          <p:val>
                                            <p:fltVal val="90"/>
                                          </p:val>
                                        </p:tav>
                                        <p:tav tm="100000">
                                          <p:val>
                                            <p:fltVal val="0"/>
                                          </p:val>
                                        </p:tav>
                                      </p:tavLst>
                                    </p:anim>
                                    <p:animEffect transition="in" filter="fade">
                                      <p:cBhvr>
                                        <p:cTn id="12" dur="1000"/>
                                        <p:tgtEl>
                                          <p:spTgt spid="117"/>
                                        </p:tgtEl>
                                      </p:cBhvr>
                                    </p:animEffect>
                                  </p:childTnLst>
                                </p:cTn>
                              </p:par>
                              <p:par>
                                <p:cTn id="13" presetID="31" presetClass="entr" presetSubtype="0"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p:cTn id="15" dur="1000" fill="hold"/>
                                        <p:tgtEl>
                                          <p:spTgt spid="118"/>
                                        </p:tgtEl>
                                        <p:attrNameLst>
                                          <p:attrName>ppt_w</p:attrName>
                                        </p:attrNameLst>
                                      </p:cBhvr>
                                      <p:tavLst>
                                        <p:tav tm="0">
                                          <p:val>
                                            <p:fltVal val="0"/>
                                          </p:val>
                                        </p:tav>
                                        <p:tav tm="100000">
                                          <p:val>
                                            <p:strVal val="#ppt_w"/>
                                          </p:val>
                                        </p:tav>
                                      </p:tavLst>
                                    </p:anim>
                                    <p:anim calcmode="lin" valueType="num">
                                      <p:cBhvr>
                                        <p:cTn id="16" dur="1000" fill="hold"/>
                                        <p:tgtEl>
                                          <p:spTgt spid="118"/>
                                        </p:tgtEl>
                                        <p:attrNameLst>
                                          <p:attrName>ppt_h</p:attrName>
                                        </p:attrNameLst>
                                      </p:cBhvr>
                                      <p:tavLst>
                                        <p:tav tm="0">
                                          <p:val>
                                            <p:fltVal val="0"/>
                                          </p:val>
                                        </p:tav>
                                        <p:tav tm="100000">
                                          <p:val>
                                            <p:strVal val="#ppt_h"/>
                                          </p:val>
                                        </p:tav>
                                      </p:tavLst>
                                    </p:anim>
                                    <p:anim calcmode="lin" valueType="num">
                                      <p:cBhvr>
                                        <p:cTn id="17" dur="1000" fill="hold"/>
                                        <p:tgtEl>
                                          <p:spTgt spid="118"/>
                                        </p:tgtEl>
                                        <p:attrNameLst>
                                          <p:attrName>style.rotation</p:attrName>
                                        </p:attrNameLst>
                                      </p:cBhvr>
                                      <p:tavLst>
                                        <p:tav tm="0">
                                          <p:val>
                                            <p:fltVal val="90"/>
                                          </p:val>
                                        </p:tav>
                                        <p:tav tm="100000">
                                          <p:val>
                                            <p:fltVal val="0"/>
                                          </p:val>
                                        </p:tav>
                                      </p:tavLst>
                                    </p:anim>
                                    <p:animEffect transition="in" filter="fade">
                                      <p:cBhvr>
                                        <p:cTn id="18" dur="1000"/>
                                        <p:tgtEl>
                                          <p:spTgt spid="11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p:cTn id="21" dur="1000" fill="hold"/>
                                        <p:tgtEl>
                                          <p:spTgt spid="119"/>
                                        </p:tgtEl>
                                        <p:attrNameLst>
                                          <p:attrName>ppt_w</p:attrName>
                                        </p:attrNameLst>
                                      </p:cBhvr>
                                      <p:tavLst>
                                        <p:tav tm="0">
                                          <p:val>
                                            <p:fltVal val="0"/>
                                          </p:val>
                                        </p:tav>
                                        <p:tav tm="100000">
                                          <p:val>
                                            <p:strVal val="#ppt_w"/>
                                          </p:val>
                                        </p:tav>
                                      </p:tavLst>
                                    </p:anim>
                                    <p:anim calcmode="lin" valueType="num">
                                      <p:cBhvr>
                                        <p:cTn id="22" dur="1000" fill="hold"/>
                                        <p:tgtEl>
                                          <p:spTgt spid="119"/>
                                        </p:tgtEl>
                                        <p:attrNameLst>
                                          <p:attrName>ppt_h</p:attrName>
                                        </p:attrNameLst>
                                      </p:cBhvr>
                                      <p:tavLst>
                                        <p:tav tm="0">
                                          <p:val>
                                            <p:fltVal val="0"/>
                                          </p:val>
                                        </p:tav>
                                        <p:tav tm="100000">
                                          <p:val>
                                            <p:strVal val="#ppt_h"/>
                                          </p:val>
                                        </p:tav>
                                      </p:tavLst>
                                    </p:anim>
                                    <p:anim calcmode="lin" valueType="num">
                                      <p:cBhvr>
                                        <p:cTn id="23" dur="1000" fill="hold"/>
                                        <p:tgtEl>
                                          <p:spTgt spid="119"/>
                                        </p:tgtEl>
                                        <p:attrNameLst>
                                          <p:attrName>style.rotation</p:attrName>
                                        </p:attrNameLst>
                                      </p:cBhvr>
                                      <p:tavLst>
                                        <p:tav tm="0">
                                          <p:val>
                                            <p:fltVal val="90"/>
                                          </p:val>
                                        </p:tav>
                                        <p:tav tm="100000">
                                          <p:val>
                                            <p:fltVal val="0"/>
                                          </p:val>
                                        </p:tav>
                                      </p:tavLst>
                                    </p:anim>
                                    <p:animEffect transition="in" filter="fade">
                                      <p:cBhvr>
                                        <p:cTn id="24" dur="1000"/>
                                        <p:tgtEl>
                                          <p:spTgt spid="11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 calcmode="lin" valueType="num">
                                      <p:cBhvr>
                                        <p:cTn id="27" dur="1000" fill="hold"/>
                                        <p:tgtEl>
                                          <p:spTgt spid="120"/>
                                        </p:tgtEl>
                                        <p:attrNameLst>
                                          <p:attrName>ppt_w</p:attrName>
                                        </p:attrNameLst>
                                      </p:cBhvr>
                                      <p:tavLst>
                                        <p:tav tm="0">
                                          <p:val>
                                            <p:fltVal val="0"/>
                                          </p:val>
                                        </p:tav>
                                        <p:tav tm="100000">
                                          <p:val>
                                            <p:strVal val="#ppt_w"/>
                                          </p:val>
                                        </p:tav>
                                      </p:tavLst>
                                    </p:anim>
                                    <p:anim calcmode="lin" valueType="num">
                                      <p:cBhvr>
                                        <p:cTn id="28" dur="1000" fill="hold"/>
                                        <p:tgtEl>
                                          <p:spTgt spid="120"/>
                                        </p:tgtEl>
                                        <p:attrNameLst>
                                          <p:attrName>ppt_h</p:attrName>
                                        </p:attrNameLst>
                                      </p:cBhvr>
                                      <p:tavLst>
                                        <p:tav tm="0">
                                          <p:val>
                                            <p:fltVal val="0"/>
                                          </p:val>
                                        </p:tav>
                                        <p:tav tm="100000">
                                          <p:val>
                                            <p:strVal val="#ppt_h"/>
                                          </p:val>
                                        </p:tav>
                                      </p:tavLst>
                                    </p:anim>
                                    <p:anim calcmode="lin" valueType="num">
                                      <p:cBhvr>
                                        <p:cTn id="29" dur="1000" fill="hold"/>
                                        <p:tgtEl>
                                          <p:spTgt spid="120"/>
                                        </p:tgtEl>
                                        <p:attrNameLst>
                                          <p:attrName>style.rotation</p:attrName>
                                        </p:attrNameLst>
                                      </p:cBhvr>
                                      <p:tavLst>
                                        <p:tav tm="0">
                                          <p:val>
                                            <p:fltVal val="90"/>
                                          </p:val>
                                        </p:tav>
                                        <p:tav tm="100000">
                                          <p:val>
                                            <p:fltVal val="0"/>
                                          </p:val>
                                        </p:tav>
                                      </p:tavLst>
                                    </p:anim>
                                    <p:animEffect transition="in" filter="fade">
                                      <p:cBhvr>
                                        <p:cTn id="30" dur="1000"/>
                                        <p:tgtEl>
                                          <p:spTgt spid="12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1000" fill="hold"/>
                                        <p:tgtEl>
                                          <p:spTgt spid="121"/>
                                        </p:tgtEl>
                                        <p:attrNameLst>
                                          <p:attrName>ppt_w</p:attrName>
                                        </p:attrNameLst>
                                      </p:cBhvr>
                                      <p:tavLst>
                                        <p:tav tm="0">
                                          <p:val>
                                            <p:fltVal val="0"/>
                                          </p:val>
                                        </p:tav>
                                        <p:tav tm="100000">
                                          <p:val>
                                            <p:strVal val="#ppt_w"/>
                                          </p:val>
                                        </p:tav>
                                      </p:tavLst>
                                    </p:anim>
                                    <p:anim calcmode="lin" valueType="num">
                                      <p:cBhvr>
                                        <p:cTn id="34" dur="1000" fill="hold"/>
                                        <p:tgtEl>
                                          <p:spTgt spid="121"/>
                                        </p:tgtEl>
                                        <p:attrNameLst>
                                          <p:attrName>ppt_h</p:attrName>
                                        </p:attrNameLst>
                                      </p:cBhvr>
                                      <p:tavLst>
                                        <p:tav tm="0">
                                          <p:val>
                                            <p:fltVal val="0"/>
                                          </p:val>
                                        </p:tav>
                                        <p:tav tm="100000">
                                          <p:val>
                                            <p:strVal val="#ppt_h"/>
                                          </p:val>
                                        </p:tav>
                                      </p:tavLst>
                                    </p:anim>
                                    <p:anim calcmode="lin" valueType="num">
                                      <p:cBhvr>
                                        <p:cTn id="35" dur="1000" fill="hold"/>
                                        <p:tgtEl>
                                          <p:spTgt spid="121"/>
                                        </p:tgtEl>
                                        <p:attrNameLst>
                                          <p:attrName>style.rotation</p:attrName>
                                        </p:attrNameLst>
                                      </p:cBhvr>
                                      <p:tavLst>
                                        <p:tav tm="0">
                                          <p:val>
                                            <p:fltVal val="90"/>
                                          </p:val>
                                        </p:tav>
                                        <p:tav tm="100000">
                                          <p:val>
                                            <p:fltVal val="0"/>
                                          </p:val>
                                        </p:tav>
                                      </p:tavLst>
                                    </p:anim>
                                    <p:animEffect transition="in" filter="fade">
                                      <p:cBhvr>
                                        <p:cTn id="36" dur="1000"/>
                                        <p:tgtEl>
                                          <p:spTgt spid="12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122"/>
                                        </p:tgtEl>
                                        <p:attrNameLst>
                                          <p:attrName>style.visibility</p:attrName>
                                        </p:attrNameLst>
                                      </p:cBhvr>
                                      <p:to>
                                        <p:strVal val="visible"/>
                                      </p:to>
                                    </p:set>
                                    <p:anim calcmode="lin" valueType="num">
                                      <p:cBhvr>
                                        <p:cTn id="39" dur="1000" fill="hold"/>
                                        <p:tgtEl>
                                          <p:spTgt spid="122"/>
                                        </p:tgtEl>
                                        <p:attrNameLst>
                                          <p:attrName>ppt_w</p:attrName>
                                        </p:attrNameLst>
                                      </p:cBhvr>
                                      <p:tavLst>
                                        <p:tav tm="0">
                                          <p:val>
                                            <p:fltVal val="0"/>
                                          </p:val>
                                        </p:tav>
                                        <p:tav tm="100000">
                                          <p:val>
                                            <p:strVal val="#ppt_w"/>
                                          </p:val>
                                        </p:tav>
                                      </p:tavLst>
                                    </p:anim>
                                    <p:anim calcmode="lin" valueType="num">
                                      <p:cBhvr>
                                        <p:cTn id="40" dur="1000" fill="hold"/>
                                        <p:tgtEl>
                                          <p:spTgt spid="122"/>
                                        </p:tgtEl>
                                        <p:attrNameLst>
                                          <p:attrName>ppt_h</p:attrName>
                                        </p:attrNameLst>
                                      </p:cBhvr>
                                      <p:tavLst>
                                        <p:tav tm="0">
                                          <p:val>
                                            <p:fltVal val="0"/>
                                          </p:val>
                                        </p:tav>
                                        <p:tav tm="100000">
                                          <p:val>
                                            <p:strVal val="#ppt_h"/>
                                          </p:val>
                                        </p:tav>
                                      </p:tavLst>
                                    </p:anim>
                                    <p:anim calcmode="lin" valueType="num">
                                      <p:cBhvr>
                                        <p:cTn id="41" dur="1000" fill="hold"/>
                                        <p:tgtEl>
                                          <p:spTgt spid="122"/>
                                        </p:tgtEl>
                                        <p:attrNameLst>
                                          <p:attrName>style.rotation</p:attrName>
                                        </p:attrNameLst>
                                      </p:cBhvr>
                                      <p:tavLst>
                                        <p:tav tm="0">
                                          <p:val>
                                            <p:fltVal val="90"/>
                                          </p:val>
                                        </p:tav>
                                        <p:tav tm="100000">
                                          <p:val>
                                            <p:fltVal val="0"/>
                                          </p:val>
                                        </p:tav>
                                      </p:tavLst>
                                    </p:anim>
                                    <p:animEffect transition="in" filter="fade">
                                      <p:cBhvr>
                                        <p:cTn id="42" dur="1000"/>
                                        <p:tgtEl>
                                          <p:spTgt spid="122"/>
                                        </p:tgtEl>
                                      </p:cBhvr>
                                    </p:animEffect>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97"/>
                                        </p:tgtEl>
                                        <p:attrNameLst>
                                          <p:attrName>style.visibility</p:attrName>
                                        </p:attrNameLst>
                                      </p:cBhvr>
                                      <p:to>
                                        <p:strVal val="visible"/>
                                      </p:to>
                                    </p:set>
                                    <p:anim calcmode="lin" valueType="num">
                                      <p:cBhvr additive="base">
                                        <p:cTn id="46" dur="750" fill="hold"/>
                                        <p:tgtEl>
                                          <p:spTgt spid="97"/>
                                        </p:tgtEl>
                                        <p:attrNameLst>
                                          <p:attrName>ppt_x</p:attrName>
                                        </p:attrNameLst>
                                      </p:cBhvr>
                                      <p:tavLst>
                                        <p:tav tm="0">
                                          <p:val>
                                            <p:strVal val="0-#ppt_w/2"/>
                                          </p:val>
                                        </p:tav>
                                        <p:tav tm="100000">
                                          <p:val>
                                            <p:strVal val="#ppt_x"/>
                                          </p:val>
                                        </p:tav>
                                      </p:tavLst>
                                    </p:anim>
                                    <p:anim calcmode="lin" valueType="num">
                                      <p:cBhvr additive="base">
                                        <p:cTn id="47" dur="750" fill="hold"/>
                                        <p:tgtEl>
                                          <p:spTgt spid="97"/>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0"/>
                                  </p:stCondLst>
                                  <p:childTnLst>
                                    <p:set>
                                      <p:cBhvr>
                                        <p:cTn id="49" dur="1" fill="hold">
                                          <p:stCondLst>
                                            <p:cond delay="0"/>
                                          </p:stCondLst>
                                        </p:cTn>
                                        <p:tgtEl>
                                          <p:spTgt spid="100"/>
                                        </p:tgtEl>
                                        <p:attrNameLst>
                                          <p:attrName>style.visibility</p:attrName>
                                        </p:attrNameLst>
                                      </p:cBhvr>
                                      <p:to>
                                        <p:strVal val="visible"/>
                                      </p:to>
                                    </p:set>
                                    <p:anim calcmode="lin" valueType="num">
                                      <p:cBhvr additive="base">
                                        <p:cTn id="50" dur="750" fill="hold"/>
                                        <p:tgtEl>
                                          <p:spTgt spid="100"/>
                                        </p:tgtEl>
                                        <p:attrNameLst>
                                          <p:attrName>ppt_x</p:attrName>
                                        </p:attrNameLst>
                                      </p:cBhvr>
                                      <p:tavLst>
                                        <p:tav tm="0">
                                          <p:val>
                                            <p:strVal val="0-#ppt_w/2"/>
                                          </p:val>
                                        </p:tav>
                                        <p:tav tm="100000">
                                          <p:val>
                                            <p:strVal val="#ppt_x"/>
                                          </p:val>
                                        </p:tav>
                                      </p:tavLst>
                                    </p:anim>
                                    <p:anim calcmode="lin" valueType="num">
                                      <p:cBhvr additive="base">
                                        <p:cTn id="51" dur="750" fill="hold"/>
                                        <p:tgtEl>
                                          <p:spTgt spid="100"/>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02"/>
                                        </p:tgtEl>
                                        <p:attrNameLst>
                                          <p:attrName>style.visibility</p:attrName>
                                        </p:attrNameLst>
                                      </p:cBhvr>
                                      <p:to>
                                        <p:strVal val="visible"/>
                                      </p:to>
                                    </p:set>
                                    <p:anim calcmode="lin" valueType="num">
                                      <p:cBhvr additive="base">
                                        <p:cTn id="54" dur="750" fill="hold"/>
                                        <p:tgtEl>
                                          <p:spTgt spid="102"/>
                                        </p:tgtEl>
                                        <p:attrNameLst>
                                          <p:attrName>ppt_x</p:attrName>
                                        </p:attrNameLst>
                                      </p:cBhvr>
                                      <p:tavLst>
                                        <p:tav tm="0">
                                          <p:val>
                                            <p:strVal val="0-#ppt_w/2"/>
                                          </p:val>
                                        </p:tav>
                                        <p:tav tm="100000">
                                          <p:val>
                                            <p:strVal val="#ppt_x"/>
                                          </p:val>
                                        </p:tav>
                                      </p:tavLst>
                                    </p:anim>
                                    <p:anim calcmode="lin" valueType="num">
                                      <p:cBhvr additive="base">
                                        <p:cTn id="55" dur="750" fill="hold"/>
                                        <p:tgtEl>
                                          <p:spTgt spid="102"/>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05"/>
                                        </p:tgtEl>
                                        <p:attrNameLst>
                                          <p:attrName>style.visibility</p:attrName>
                                        </p:attrNameLst>
                                      </p:cBhvr>
                                      <p:to>
                                        <p:strVal val="visible"/>
                                      </p:to>
                                    </p:set>
                                    <p:anim calcmode="lin" valueType="num">
                                      <p:cBhvr additive="base">
                                        <p:cTn id="58" dur="750" fill="hold"/>
                                        <p:tgtEl>
                                          <p:spTgt spid="105"/>
                                        </p:tgtEl>
                                        <p:attrNameLst>
                                          <p:attrName>ppt_x</p:attrName>
                                        </p:attrNameLst>
                                      </p:cBhvr>
                                      <p:tavLst>
                                        <p:tav tm="0">
                                          <p:val>
                                            <p:strVal val="0-#ppt_w/2"/>
                                          </p:val>
                                        </p:tav>
                                        <p:tav tm="100000">
                                          <p:val>
                                            <p:strVal val="#ppt_x"/>
                                          </p:val>
                                        </p:tav>
                                      </p:tavLst>
                                    </p:anim>
                                    <p:anim calcmode="lin" valueType="num">
                                      <p:cBhvr additive="base">
                                        <p:cTn id="59" dur="750" fill="hold"/>
                                        <p:tgtEl>
                                          <p:spTgt spid="10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07"/>
                                        </p:tgtEl>
                                        <p:attrNameLst>
                                          <p:attrName>style.visibility</p:attrName>
                                        </p:attrNameLst>
                                      </p:cBhvr>
                                      <p:to>
                                        <p:strVal val="visible"/>
                                      </p:to>
                                    </p:set>
                                    <p:anim calcmode="lin" valueType="num">
                                      <p:cBhvr additive="base">
                                        <p:cTn id="62" dur="750" fill="hold"/>
                                        <p:tgtEl>
                                          <p:spTgt spid="107"/>
                                        </p:tgtEl>
                                        <p:attrNameLst>
                                          <p:attrName>ppt_x</p:attrName>
                                        </p:attrNameLst>
                                      </p:cBhvr>
                                      <p:tavLst>
                                        <p:tav tm="0">
                                          <p:val>
                                            <p:strVal val="0-#ppt_w/2"/>
                                          </p:val>
                                        </p:tav>
                                        <p:tav tm="100000">
                                          <p:val>
                                            <p:strVal val="#ppt_x"/>
                                          </p:val>
                                        </p:tav>
                                      </p:tavLst>
                                    </p:anim>
                                    <p:anim calcmode="lin" valueType="num">
                                      <p:cBhvr additive="base">
                                        <p:cTn id="63" dur="750" fill="hold"/>
                                        <p:tgtEl>
                                          <p:spTgt spid="107"/>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110"/>
                                        </p:tgtEl>
                                        <p:attrNameLst>
                                          <p:attrName>style.visibility</p:attrName>
                                        </p:attrNameLst>
                                      </p:cBhvr>
                                      <p:to>
                                        <p:strVal val="visible"/>
                                      </p:to>
                                    </p:set>
                                    <p:anim calcmode="lin" valueType="num">
                                      <p:cBhvr additive="base">
                                        <p:cTn id="66" dur="750" fill="hold"/>
                                        <p:tgtEl>
                                          <p:spTgt spid="110"/>
                                        </p:tgtEl>
                                        <p:attrNameLst>
                                          <p:attrName>ppt_x</p:attrName>
                                        </p:attrNameLst>
                                      </p:cBhvr>
                                      <p:tavLst>
                                        <p:tav tm="0">
                                          <p:val>
                                            <p:strVal val="0-#ppt_w/2"/>
                                          </p:val>
                                        </p:tav>
                                        <p:tav tm="100000">
                                          <p:val>
                                            <p:strVal val="#ppt_x"/>
                                          </p:val>
                                        </p:tav>
                                      </p:tavLst>
                                    </p:anim>
                                    <p:anim calcmode="lin" valueType="num">
                                      <p:cBhvr additive="base">
                                        <p:cTn id="67" dur="750" fill="hold"/>
                                        <p:tgtEl>
                                          <p:spTgt spid="110"/>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112"/>
                                        </p:tgtEl>
                                        <p:attrNameLst>
                                          <p:attrName>style.visibility</p:attrName>
                                        </p:attrNameLst>
                                      </p:cBhvr>
                                      <p:to>
                                        <p:strVal val="visible"/>
                                      </p:to>
                                    </p:set>
                                    <p:anim calcmode="lin" valueType="num">
                                      <p:cBhvr additive="base">
                                        <p:cTn id="70" dur="750" fill="hold"/>
                                        <p:tgtEl>
                                          <p:spTgt spid="112"/>
                                        </p:tgtEl>
                                        <p:attrNameLst>
                                          <p:attrName>ppt_x</p:attrName>
                                        </p:attrNameLst>
                                      </p:cBhvr>
                                      <p:tavLst>
                                        <p:tav tm="0">
                                          <p:val>
                                            <p:strVal val="0-#ppt_w/2"/>
                                          </p:val>
                                        </p:tav>
                                        <p:tav tm="100000">
                                          <p:val>
                                            <p:strVal val="#ppt_x"/>
                                          </p:val>
                                        </p:tav>
                                      </p:tavLst>
                                    </p:anim>
                                    <p:anim calcmode="lin" valueType="num">
                                      <p:cBhvr additive="base">
                                        <p:cTn id="71" dur="750" fill="hold"/>
                                        <p:tgtEl>
                                          <p:spTgt spid="112"/>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15"/>
                                        </p:tgtEl>
                                        <p:attrNameLst>
                                          <p:attrName>style.visibility</p:attrName>
                                        </p:attrNameLst>
                                      </p:cBhvr>
                                      <p:to>
                                        <p:strVal val="visible"/>
                                      </p:to>
                                    </p:set>
                                    <p:anim calcmode="lin" valueType="num">
                                      <p:cBhvr additive="base">
                                        <p:cTn id="74" dur="750" fill="hold"/>
                                        <p:tgtEl>
                                          <p:spTgt spid="115"/>
                                        </p:tgtEl>
                                        <p:attrNameLst>
                                          <p:attrName>ppt_x</p:attrName>
                                        </p:attrNameLst>
                                      </p:cBhvr>
                                      <p:tavLst>
                                        <p:tav tm="0">
                                          <p:val>
                                            <p:strVal val="0-#ppt_w/2"/>
                                          </p:val>
                                        </p:tav>
                                        <p:tav tm="100000">
                                          <p:val>
                                            <p:strVal val="#ppt_x"/>
                                          </p:val>
                                        </p:tav>
                                      </p:tavLst>
                                    </p:anim>
                                    <p:anim calcmode="lin" valueType="num">
                                      <p:cBhvr additive="base">
                                        <p:cTn id="75" dur="750" fill="hold"/>
                                        <p:tgtEl>
                                          <p:spTgt spid="115"/>
                                        </p:tgtEl>
                                        <p:attrNameLst>
                                          <p:attrName>ppt_y</p:attrName>
                                        </p:attrNameLst>
                                      </p:cBhvr>
                                      <p:tavLst>
                                        <p:tav tm="0">
                                          <p:val>
                                            <p:strVal val="#ppt_y"/>
                                          </p:val>
                                        </p:tav>
                                        <p:tav tm="100000">
                                          <p:val>
                                            <p:strVal val="#ppt_y"/>
                                          </p:val>
                                        </p:tav>
                                      </p:tavLst>
                                    </p:anim>
                                  </p:childTnLst>
                                </p:cTn>
                              </p:par>
                            </p:childTnLst>
                          </p:cTn>
                        </p:par>
                        <p:par>
                          <p:cTn id="76" fill="hold">
                            <p:stCondLst>
                              <p:cond delay="1750"/>
                            </p:stCondLst>
                            <p:childTnLst>
                              <p:par>
                                <p:cTn id="77" presetID="42" presetClass="entr" presetSubtype="0" fill="hold" grpId="0" nodeType="afterEffect">
                                  <p:stCondLst>
                                    <p:cond delay="0"/>
                                  </p:stCondLst>
                                  <p:childTnLst>
                                    <p:set>
                                      <p:cBhvr>
                                        <p:cTn id="78" dur="1" fill="hold">
                                          <p:stCondLst>
                                            <p:cond delay="0"/>
                                          </p:stCondLst>
                                        </p:cTn>
                                        <p:tgtEl>
                                          <p:spTgt spid="101"/>
                                        </p:tgtEl>
                                        <p:attrNameLst>
                                          <p:attrName>style.visibility</p:attrName>
                                        </p:attrNameLst>
                                      </p:cBhvr>
                                      <p:to>
                                        <p:strVal val="visible"/>
                                      </p:to>
                                    </p:set>
                                    <p:animEffect transition="in" filter="fade">
                                      <p:cBhvr>
                                        <p:cTn id="79" dur="1250"/>
                                        <p:tgtEl>
                                          <p:spTgt spid="101"/>
                                        </p:tgtEl>
                                      </p:cBhvr>
                                    </p:animEffect>
                                    <p:anim calcmode="lin" valueType="num">
                                      <p:cBhvr>
                                        <p:cTn id="80" dur="1250" fill="hold"/>
                                        <p:tgtEl>
                                          <p:spTgt spid="101"/>
                                        </p:tgtEl>
                                        <p:attrNameLst>
                                          <p:attrName>ppt_x</p:attrName>
                                        </p:attrNameLst>
                                      </p:cBhvr>
                                      <p:tavLst>
                                        <p:tav tm="0">
                                          <p:val>
                                            <p:strVal val="#ppt_x"/>
                                          </p:val>
                                        </p:tav>
                                        <p:tav tm="100000">
                                          <p:val>
                                            <p:strVal val="#ppt_x"/>
                                          </p:val>
                                        </p:tav>
                                      </p:tavLst>
                                    </p:anim>
                                    <p:anim calcmode="lin" valueType="num">
                                      <p:cBhvr>
                                        <p:cTn id="81" dur="1250" fill="hold"/>
                                        <p:tgtEl>
                                          <p:spTgt spid="101"/>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06"/>
                                        </p:tgtEl>
                                        <p:attrNameLst>
                                          <p:attrName>style.visibility</p:attrName>
                                        </p:attrNameLst>
                                      </p:cBhvr>
                                      <p:to>
                                        <p:strVal val="visible"/>
                                      </p:to>
                                    </p:set>
                                    <p:animEffect transition="in" filter="fade">
                                      <p:cBhvr>
                                        <p:cTn id="84" dur="1250"/>
                                        <p:tgtEl>
                                          <p:spTgt spid="106"/>
                                        </p:tgtEl>
                                      </p:cBhvr>
                                    </p:animEffect>
                                    <p:anim calcmode="lin" valueType="num">
                                      <p:cBhvr>
                                        <p:cTn id="85" dur="1250" fill="hold"/>
                                        <p:tgtEl>
                                          <p:spTgt spid="106"/>
                                        </p:tgtEl>
                                        <p:attrNameLst>
                                          <p:attrName>ppt_x</p:attrName>
                                        </p:attrNameLst>
                                      </p:cBhvr>
                                      <p:tavLst>
                                        <p:tav tm="0">
                                          <p:val>
                                            <p:strVal val="#ppt_x"/>
                                          </p:val>
                                        </p:tav>
                                        <p:tav tm="100000">
                                          <p:val>
                                            <p:strVal val="#ppt_x"/>
                                          </p:val>
                                        </p:tav>
                                      </p:tavLst>
                                    </p:anim>
                                    <p:anim calcmode="lin" valueType="num">
                                      <p:cBhvr>
                                        <p:cTn id="86" dur="1250" fill="hold"/>
                                        <p:tgtEl>
                                          <p:spTgt spid="10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250"/>
                                        <p:tgtEl>
                                          <p:spTgt spid="111"/>
                                        </p:tgtEl>
                                      </p:cBhvr>
                                    </p:animEffect>
                                    <p:anim calcmode="lin" valueType="num">
                                      <p:cBhvr>
                                        <p:cTn id="90" dur="1250" fill="hold"/>
                                        <p:tgtEl>
                                          <p:spTgt spid="111"/>
                                        </p:tgtEl>
                                        <p:attrNameLst>
                                          <p:attrName>ppt_x</p:attrName>
                                        </p:attrNameLst>
                                      </p:cBhvr>
                                      <p:tavLst>
                                        <p:tav tm="0">
                                          <p:val>
                                            <p:strVal val="#ppt_x"/>
                                          </p:val>
                                        </p:tav>
                                        <p:tav tm="100000">
                                          <p:val>
                                            <p:strVal val="#ppt_x"/>
                                          </p:val>
                                        </p:tav>
                                      </p:tavLst>
                                    </p:anim>
                                    <p:anim calcmode="lin" valueType="num">
                                      <p:cBhvr>
                                        <p:cTn id="91" dur="1250" fill="hold"/>
                                        <p:tgtEl>
                                          <p:spTgt spid="111"/>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animEffect transition="in" filter="fade">
                                      <p:cBhvr>
                                        <p:cTn id="94" dur="1250"/>
                                        <p:tgtEl>
                                          <p:spTgt spid="116"/>
                                        </p:tgtEl>
                                      </p:cBhvr>
                                    </p:animEffect>
                                    <p:anim calcmode="lin" valueType="num">
                                      <p:cBhvr>
                                        <p:cTn id="95" dur="1250" fill="hold"/>
                                        <p:tgtEl>
                                          <p:spTgt spid="116"/>
                                        </p:tgtEl>
                                        <p:attrNameLst>
                                          <p:attrName>ppt_x</p:attrName>
                                        </p:attrNameLst>
                                      </p:cBhvr>
                                      <p:tavLst>
                                        <p:tav tm="0">
                                          <p:val>
                                            <p:strVal val="#ppt_x"/>
                                          </p:val>
                                        </p:tav>
                                        <p:tav tm="100000">
                                          <p:val>
                                            <p:strVal val="#ppt_x"/>
                                          </p:val>
                                        </p:tav>
                                      </p:tavLst>
                                    </p:anim>
                                    <p:anim calcmode="lin" valueType="num">
                                      <p:cBhvr>
                                        <p:cTn id="96" dur="1250" fill="hold"/>
                                        <p:tgtEl>
                                          <p:spTgt spid="116"/>
                                        </p:tgtEl>
                                        <p:attrNameLst>
                                          <p:attrName>ppt_y</p:attrName>
                                        </p:attrNameLst>
                                      </p:cBhvr>
                                      <p:tavLst>
                                        <p:tav tm="0">
                                          <p:val>
                                            <p:strVal val="#ppt_y+.1"/>
                                          </p:val>
                                        </p:tav>
                                        <p:tav tm="100000">
                                          <p:val>
                                            <p:strVal val="#ppt_y"/>
                                          </p:val>
                                        </p:tav>
                                      </p:tavLst>
                                    </p:anim>
                                  </p:childTnLst>
                                </p:cTn>
                              </p:par>
                            </p:childTnLst>
                          </p:cTn>
                        </p:par>
                        <p:par>
                          <p:cTn id="97" fill="hold">
                            <p:stCondLst>
                              <p:cond delay="3000"/>
                            </p:stCondLst>
                            <p:childTnLst>
                              <p:par>
                                <p:cTn id="98" presetID="22" presetClass="entr" presetSubtype="8" fill="hold" grpId="0" nodeType="afterEffect">
                                  <p:stCondLst>
                                    <p:cond delay="0"/>
                                  </p:stCondLst>
                                  <p:childTnLst>
                                    <p:set>
                                      <p:cBhvr>
                                        <p:cTn id="99" dur="1" fill="hold">
                                          <p:stCondLst>
                                            <p:cond delay="0"/>
                                          </p:stCondLst>
                                        </p:cTn>
                                        <p:tgtEl>
                                          <p:spTgt spid="88"/>
                                        </p:tgtEl>
                                        <p:attrNameLst>
                                          <p:attrName>style.visibility</p:attrName>
                                        </p:attrNameLst>
                                      </p:cBhvr>
                                      <p:to>
                                        <p:strVal val="visible"/>
                                      </p:to>
                                    </p:set>
                                    <p:animEffect transition="in" filter="wipe(left)">
                                      <p:cBhvr>
                                        <p:cTn id="100" dur="500"/>
                                        <p:tgtEl>
                                          <p:spTgt spid="88"/>
                                        </p:tgtEl>
                                      </p:cBhvr>
                                    </p:animEffect>
                                  </p:childTnLst>
                                </p:cTn>
                              </p:par>
                            </p:childTnLst>
                          </p:cTn>
                        </p:par>
                        <p:par>
                          <p:cTn id="101" fill="hold">
                            <p:stCondLst>
                              <p:cond delay="3500"/>
                            </p:stCondLst>
                            <p:childTnLst>
                              <p:par>
                                <p:cTn id="102" presetID="22" presetClass="entr" presetSubtype="2" fill="hold" grpId="0" nodeType="afterEffect">
                                  <p:stCondLst>
                                    <p:cond delay="0"/>
                                  </p:stCondLst>
                                  <p:childTnLst>
                                    <p:set>
                                      <p:cBhvr>
                                        <p:cTn id="103" dur="1" fill="hold">
                                          <p:stCondLst>
                                            <p:cond delay="0"/>
                                          </p:stCondLst>
                                        </p:cTn>
                                        <p:tgtEl>
                                          <p:spTgt spid="89"/>
                                        </p:tgtEl>
                                        <p:attrNameLst>
                                          <p:attrName>style.visibility</p:attrName>
                                        </p:attrNameLst>
                                      </p:cBhvr>
                                      <p:to>
                                        <p:strVal val="visible"/>
                                      </p:to>
                                    </p:set>
                                    <p:animEffect transition="in" filter="wipe(right)">
                                      <p:cBhvr>
                                        <p:cTn id="104" dur="500"/>
                                        <p:tgtEl>
                                          <p:spTgt spid="89"/>
                                        </p:tgtEl>
                                      </p:cBhvr>
                                    </p:animEffect>
                                  </p:childTnLst>
                                </p:cTn>
                              </p:par>
                            </p:childTnLst>
                          </p:cTn>
                        </p:par>
                        <p:par>
                          <p:cTn id="105" fill="hold">
                            <p:stCondLst>
                              <p:cond delay="4000"/>
                            </p:stCondLst>
                            <p:childTnLst>
                              <p:par>
                                <p:cTn id="106" presetID="14" presetClass="entr" presetSubtype="10" fill="hold" nodeType="afterEffect">
                                  <p:stCondLst>
                                    <p:cond delay="0"/>
                                  </p:stCondLst>
                                  <p:childTnLst>
                                    <p:set>
                                      <p:cBhvr>
                                        <p:cTn id="107" dur="1" fill="hold">
                                          <p:stCondLst>
                                            <p:cond delay="0"/>
                                          </p:stCondLst>
                                        </p:cTn>
                                        <p:tgtEl>
                                          <p:spTgt spid="2"/>
                                        </p:tgtEl>
                                        <p:attrNameLst>
                                          <p:attrName>style.visibility</p:attrName>
                                        </p:attrNameLst>
                                      </p:cBhvr>
                                      <p:to>
                                        <p:strVal val="visible"/>
                                      </p:to>
                                    </p:set>
                                    <p:animEffect transition="in" filter="randombar(horizontal)">
                                      <p:cBhvr>
                                        <p:cTn id="108" dur="750"/>
                                        <p:tgtEl>
                                          <p:spTgt spid="2"/>
                                        </p:tgtEl>
                                      </p:cBhvr>
                                    </p:animEffect>
                                  </p:childTnLst>
                                </p:cTn>
                              </p:par>
                            </p:childTnLst>
                          </p:cTn>
                        </p:par>
                        <p:par>
                          <p:cTn id="109" fill="hold">
                            <p:stCondLst>
                              <p:cond delay="4750"/>
                            </p:stCondLst>
                            <p:childTnLst>
                              <p:par>
                                <p:cTn id="110" presetID="10" presetClass="entr" presetSubtype="0" fill="hold" grpId="0" nodeType="afterEffect">
                                  <p:stCondLst>
                                    <p:cond delay="0"/>
                                  </p:stCondLst>
                                  <p:childTnLst>
                                    <p:set>
                                      <p:cBhvr>
                                        <p:cTn id="111" dur="1" fill="hold">
                                          <p:stCondLst>
                                            <p:cond delay="0"/>
                                          </p:stCondLst>
                                        </p:cTn>
                                        <p:tgtEl>
                                          <p:spTgt spid="81"/>
                                        </p:tgtEl>
                                        <p:attrNameLst>
                                          <p:attrName>style.visibility</p:attrName>
                                        </p:attrNameLst>
                                      </p:cBhvr>
                                      <p:to>
                                        <p:strVal val="visible"/>
                                      </p:to>
                                    </p:set>
                                    <p:animEffect transition="in" filter="fade">
                                      <p:cBhvr>
                                        <p:cTn id="112" dur="500"/>
                                        <p:tgtEl>
                                          <p:spTgt spid="81"/>
                                        </p:tgtEl>
                                      </p:cBhvr>
                                    </p:animEffect>
                                  </p:childTnLst>
                                </p:cTn>
                              </p:par>
                              <p:par>
                                <p:cTn id="113" presetID="22" presetClass="entr" presetSubtype="8" fill="hold" grpId="0" nodeType="withEffect">
                                  <p:stCondLst>
                                    <p:cond delay="500"/>
                                  </p:stCondLst>
                                  <p:childTnLst>
                                    <p:set>
                                      <p:cBhvr>
                                        <p:cTn id="114" dur="1" fill="hold">
                                          <p:stCondLst>
                                            <p:cond delay="0"/>
                                          </p:stCondLst>
                                        </p:cTn>
                                        <p:tgtEl>
                                          <p:spTgt spid="82"/>
                                        </p:tgtEl>
                                        <p:attrNameLst>
                                          <p:attrName>style.visibility</p:attrName>
                                        </p:attrNameLst>
                                      </p:cBhvr>
                                      <p:to>
                                        <p:strVal val="visible"/>
                                      </p:to>
                                    </p:set>
                                    <p:animEffect transition="in" filter="wipe(left)">
                                      <p:cBhvr>
                                        <p:cTn id="115" dur="1500"/>
                                        <p:tgtEl>
                                          <p:spTgt spid="82"/>
                                        </p:tgtEl>
                                      </p:cBhvr>
                                    </p:animEffect>
                                  </p:childTnLst>
                                </p:cTn>
                              </p:par>
                            </p:childTnLst>
                          </p:cTn>
                        </p:par>
                        <p:par>
                          <p:cTn id="116" fill="hold">
                            <p:stCondLst>
                              <p:cond delay="6750"/>
                            </p:stCondLst>
                            <p:childTnLst>
                              <p:par>
                                <p:cTn id="117" presetID="42" presetClass="entr" presetSubtype="0" fill="hold" grpId="0" nodeType="afterEffect">
                                  <p:stCondLst>
                                    <p:cond delay="0"/>
                                  </p:stCondLst>
                                  <p:childTnLst>
                                    <p:set>
                                      <p:cBhvr>
                                        <p:cTn id="118" dur="1" fill="hold">
                                          <p:stCondLst>
                                            <p:cond delay="0"/>
                                          </p:stCondLst>
                                        </p:cTn>
                                        <p:tgtEl>
                                          <p:spTgt spid="80"/>
                                        </p:tgtEl>
                                        <p:attrNameLst>
                                          <p:attrName>style.visibility</p:attrName>
                                        </p:attrNameLst>
                                      </p:cBhvr>
                                      <p:to>
                                        <p:strVal val="visible"/>
                                      </p:to>
                                    </p:set>
                                    <p:animEffect transition="in" filter="fade">
                                      <p:cBhvr>
                                        <p:cTn id="119" dur="1000"/>
                                        <p:tgtEl>
                                          <p:spTgt spid="80"/>
                                        </p:tgtEl>
                                      </p:cBhvr>
                                    </p:animEffect>
                                    <p:anim calcmode="lin" valueType="num">
                                      <p:cBhvr>
                                        <p:cTn id="120" dur="1000" fill="hold"/>
                                        <p:tgtEl>
                                          <p:spTgt spid="80"/>
                                        </p:tgtEl>
                                        <p:attrNameLst>
                                          <p:attrName>ppt_x</p:attrName>
                                        </p:attrNameLst>
                                      </p:cBhvr>
                                      <p:tavLst>
                                        <p:tav tm="0">
                                          <p:val>
                                            <p:strVal val="#ppt_x"/>
                                          </p:val>
                                        </p:tav>
                                        <p:tav tm="100000">
                                          <p:val>
                                            <p:strVal val="#ppt_x"/>
                                          </p:val>
                                        </p:tav>
                                      </p:tavLst>
                                    </p:anim>
                                    <p:anim calcmode="lin" valueType="num">
                                      <p:cBhvr>
                                        <p:cTn id="121"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22" repeatCount="indefinite" fill="remove" display="0">
                  <p:stCondLst>
                    <p:cond delay="indefinite"/>
                  </p:stCondLst>
                  <p:endCondLst>
                    <p:cond evt="onStopAudio" delay="0">
                      <p:tgtEl>
                        <p:sldTgt/>
                      </p:tgtEl>
                    </p:cond>
                  </p:endCondLst>
                </p:cTn>
                <p:tgtEl>
                  <p:spTgt spid="18"/>
                </p:tgtEl>
              </p:cMediaNode>
            </p:audio>
          </p:childTnLst>
        </p:cTn>
      </p:par>
    </p:tnLst>
    <p:bldLst>
      <p:bldP spid="80" grpId="0"/>
      <p:bldP spid="81" grpId="0" animBg="1"/>
      <p:bldP spid="82" grpId="0"/>
      <p:bldP spid="88" grpId="0" animBg="1"/>
      <p:bldP spid="89" grpId="0" animBg="1"/>
      <p:bldP spid="100" grpId="0" animBg="1"/>
      <p:bldP spid="101" grpId="0"/>
      <p:bldP spid="105" grpId="0" animBg="1"/>
      <p:bldP spid="106" grpId="0"/>
      <p:bldP spid="110" grpId="0" animBg="1"/>
      <p:bldP spid="111" grpId="0"/>
      <p:bldP spid="115" grpId="0" animBg="1"/>
      <p:bldP spid="116" grpId="0"/>
      <p:bldP spid="117" grpId="0" animBg="1"/>
      <p:bldP spid="118" grpId="0" animBg="1"/>
      <p:bldP spid="119" grpId="0" animBg="1"/>
      <p:bldP spid="120" grpId="0" animBg="1"/>
      <p:bldP spid="121" grpId="0" animBg="1"/>
      <p:bldP spid="12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Freeform 1792"/>
          <p:cNvSpPr>
            <a:spLocks/>
          </p:cNvSpPr>
          <p:nvPr/>
        </p:nvSpPr>
        <p:spPr bwMode="auto">
          <a:xfrm>
            <a:off x="5521028" y="3336774"/>
            <a:ext cx="437242" cy="400051"/>
          </a:xfrm>
          <a:custGeom>
            <a:avLst/>
            <a:gdLst>
              <a:gd name="T0" fmla="*/ 58 w 83"/>
              <a:gd name="T1" fmla="*/ 80 h 80"/>
              <a:gd name="T2" fmla="*/ 43 w 83"/>
              <a:gd name="T3" fmla="*/ 62 h 80"/>
              <a:gd name="T4" fmla="*/ 0 w 83"/>
              <a:gd name="T5" fmla="*/ 35 h 80"/>
              <a:gd name="T6" fmla="*/ 42 w 83"/>
              <a:gd name="T7" fmla="*/ 0 h 80"/>
              <a:gd name="T8" fmla="*/ 83 w 83"/>
              <a:gd name="T9" fmla="*/ 42 h 80"/>
              <a:gd name="T10" fmla="*/ 58 w 83"/>
              <a:gd name="T11" fmla="*/ 80 h 80"/>
            </a:gdLst>
            <a:ahLst/>
            <a:cxnLst>
              <a:cxn ang="0">
                <a:pos x="T0" y="T1"/>
              </a:cxn>
              <a:cxn ang="0">
                <a:pos x="T2" y="T3"/>
              </a:cxn>
              <a:cxn ang="0">
                <a:pos x="T4" y="T5"/>
              </a:cxn>
              <a:cxn ang="0">
                <a:pos x="T6" y="T7"/>
              </a:cxn>
              <a:cxn ang="0">
                <a:pos x="T8" y="T9"/>
              </a:cxn>
              <a:cxn ang="0">
                <a:pos x="T10" y="T11"/>
              </a:cxn>
            </a:cxnLst>
            <a:rect l="0" t="0" r="r" b="b"/>
            <a:pathLst>
              <a:path w="83" h="80">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rgbClr val="0067B4"/>
          </a:solidFill>
          <a:ln>
            <a:noFill/>
          </a:ln>
          <a:extLst/>
        </p:spPr>
        <p:txBody>
          <a:bodyPr/>
          <a:lstStyle/>
          <a:p>
            <a:endParaRPr lang="zh-CN" altLang="en-US" sz="2400">
              <a:cs typeface="+mn-ea"/>
              <a:sym typeface="+mn-lt"/>
            </a:endParaRPr>
          </a:p>
        </p:txBody>
      </p:sp>
      <p:sp>
        <p:nvSpPr>
          <p:cNvPr id="8" name="Freeform 5"/>
          <p:cNvSpPr>
            <a:spLocks/>
          </p:cNvSpPr>
          <p:nvPr/>
        </p:nvSpPr>
        <p:spPr bwMode="auto">
          <a:xfrm>
            <a:off x="3539045" y="3000226"/>
            <a:ext cx="716092" cy="861484"/>
          </a:xfrm>
          <a:custGeom>
            <a:avLst/>
            <a:gdLst>
              <a:gd name="T0" fmla="*/ 114 w 136"/>
              <a:gd name="T1" fmla="*/ 63 h 172"/>
              <a:gd name="T2" fmla="*/ 121 w 136"/>
              <a:gd name="T3" fmla="*/ 61 h 172"/>
              <a:gd name="T4" fmla="*/ 135 w 136"/>
              <a:gd name="T5" fmla="*/ 6 h 172"/>
              <a:gd name="T6" fmla="*/ 130 w 136"/>
              <a:gd name="T7" fmla="*/ 2 h 172"/>
              <a:gd name="T8" fmla="*/ 79 w 136"/>
              <a:gd name="T9" fmla="*/ 23 h 172"/>
              <a:gd name="T10" fmla="*/ 77 w 136"/>
              <a:gd name="T11" fmla="*/ 31 h 172"/>
              <a:gd name="T12" fmla="*/ 84 w 136"/>
              <a:gd name="T13" fmla="*/ 37 h 172"/>
              <a:gd name="T14" fmla="*/ 67 w 136"/>
              <a:gd name="T15" fmla="*/ 56 h 172"/>
              <a:gd name="T16" fmla="*/ 0 w 136"/>
              <a:gd name="T17" fmla="*/ 38 h 172"/>
              <a:gd name="T18" fmla="*/ 0 w 136"/>
              <a:gd name="T19" fmla="*/ 172 h 172"/>
              <a:gd name="T20" fmla="*/ 126 w 136"/>
              <a:gd name="T21" fmla="*/ 128 h 172"/>
              <a:gd name="T22" fmla="*/ 92 w 136"/>
              <a:gd name="T23" fmla="*/ 75 h 172"/>
              <a:gd name="T24" fmla="*/ 107 w 136"/>
              <a:gd name="T25" fmla="*/ 57 h 172"/>
              <a:gd name="T26" fmla="*/ 114 w 136"/>
              <a:gd name="T27" fmla="*/ 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 h="172">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rgbClr val="0067B4"/>
          </a:solidFill>
          <a:ln>
            <a:noFill/>
          </a:ln>
          <a:extLst/>
        </p:spPr>
        <p:txBody>
          <a:bodyPr/>
          <a:lstStyle/>
          <a:p>
            <a:endParaRPr lang="zh-CN" altLang="en-US" sz="2400">
              <a:cs typeface="+mn-ea"/>
              <a:sym typeface="+mn-lt"/>
            </a:endParaRPr>
          </a:p>
        </p:txBody>
      </p:sp>
      <p:sp>
        <p:nvSpPr>
          <p:cNvPr id="9" name="Freeform 6"/>
          <p:cNvSpPr>
            <a:spLocks/>
          </p:cNvSpPr>
          <p:nvPr/>
        </p:nvSpPr>
        <p:spPr bwMode="auto">
          <a:xfrm>
            <a:off x="2474551" y="3211892"/>
            <a:ext cx="1039564" cy="1028700"/>
          </a:xfrm>
          <a:custGeom>
            <a:avLst/>
            <a:gdLst>
              <a:gd name="T0" fmla="*/ 197 w 197"/>
              <a:gd name="T1" fmla="*/ 0 h 206"/>
              <a:gd name="T2" fmla="*/ 86 w 197"/>
              <a:gd name="T3" fmla="*/ 59 h 206"/>
              <a:gd name="T4" fmla="*/ 60 w 197"/>
              <a:gd name="T5" fmla="*/ 42 h 206"/>
              <a:gd name="T6" fmla="*/ 64 w 197"/>
              <a:gd name="T7" fmla="*/ 34 h 206"/>
              <a:gd name="T8" fmla="*/ 61 w 197"/>
              <a:gd name="T9" fmla="*/ 27 h 206"/>
              <a:gd name="T10" fmla="*/ 5 w 197"/>
              <a:gd name="T11" fmla="*/ 22 h 206"/>
              <a:gd name="T12" fmla="*/ 2 w 197"/>
              <a:gd name="T13" fmla="*/ 27 h 206"/>
              <a:gd name="T14" fmla="*/ 31 w 197"/>
              <a:gd name="T15" fmla="*/ 76 h 206"/>
              <a:gd name="T16" fmla="*/ 39 w 197"/>
              <a:gd name="T17" fmla="*/ 76 h 206"/>
              <a:gd name="T18" fmla="*/ 43 w 197"/>
              <a:gd name="T19" fmla="*/ 68 h 206"/>
              <a:gd name="T20" fmla="*/ 72 w 197"/>
              <a:gd name="T21" fmla="*/ 86 h 206"/>
              <a:gd name="T22" fmla="*/ 63 w 197"/>
              <a:gd name="T23" fmla="*/ 134 h 206"/>
              <a:gd name="T24" fmla="*/ 85 w 197"/>
              <a:gd name="T25" fmla="*/ 206 h 206"/>
              <a:gd name="T26" fmla="*/ 84 w 197"/>
              <a:gd name="T27" fmla="*/ 204 h 206"/>
              <a:gd name="T28" fmla="*/ 197 w 197"/>
              <a:gd name="T29" fmla="*/ 134 h 206"/>
              <a:gd name="T30" fmla="*/ 197 w 197"/>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06">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rgbClr val="0067B4"/>
          </a:solidFill>
          <a:ln>
            <a:noFill/>
          </a:ln>
          <a:extLst/>
        </p:spPr>
        <p:txBody>
          <a:bodyPr/>
          <a:lstStyle/>
          <a:p>
            <a:endParaRPr lang="zh-CN" altLang="en-US" sz="2400">
              <a:cs typeface="+mn-ea"/>
              <a:sym typeface="+mn-lt"/>
            </a:endParaRPr>
          </a:p>
        </p:txBody>
      </p:sp>
      <p:sp>
        <p:nvSpPr>
          <p:cNvPr id="10" name="Freeform 7"/>
          <p:cNvSpPr>
            <a:spLocks/>
          </p:cNvSpPr>
          <p:nvPr/>
        </p:nvSpPr>
        <p:spPr bwMode="auto">
          <a:xfrm>
            <a:off x="3557091" y="3696608"/>
            <a:ext cx="1168950" cy="499533"/>
          </a:xfrm>
          <a:custGeom>
            <a:avLst/>
            <a:gdLst>
              <a:gd name="T0" fmla="*/ 218 w 222"/>
              <a:gd name="T1" fmla="*/ 47 h 100"/>
              <a:gd name="T2" fmla="*/ 168 w 222"/>
              <a:gd name="T3" fmla="*/ 21 h 100"/>
              <a:gd name="T4" fmla="*/ 162 w 222"/>
              <a:gd name="T5" fmla="*/ 25 h 100"/>
              <a:gd name="T6" fmla="*/ 162 w 222"/>
              <a:gd name="T7" fmla="*/ 34 h 100"/>
              <a:gd name="T8" fmla="*/ 133 w 222"/>
              <a:gd name="T9" fmla="*/ 34 h 100"/>
              <a:gd name="T10" fmla="*/ 126 w 222"/>
              <a:gd name="T11" fmla="*/ 0 h 100"/>
              <a:gd name="T12" fmla="*/ 0 w 222"/>
              <a:gd name="T13" fmla="*/ 44 h 100"/>
              <a:gd name="T14" fmla="*/ 121 w 222"/>
              <a:gd name="T15" fmla="*/ 100 h 100"/>
              <a:gd name="T16" fmla="*/ 131 w 222"/>
              <a:gd name="T17" fmla="*/ 64 h 100"/>
              <a:gd name="T18" fmla="*/ 161 w 222"/>
              <a:gd name="T19" fmla="*/ 65 h 100"/>
              <a:gd name="T20" fmla="*/ 161 w 222"/>
              <a:gd name="T21" fmla="*/ 74 h 100"/>
              <a:gd name="T22" fmla="*/ 167 w 222"/>
              <a:gd name="T23" fmla="*/ 78 h 100"/>
              <a:gd name="T24" fmla="*/ 218 w 222"/>
              <a:gd name="T25" fmla="*/ 54 h 100"/>
              <a:gd name="T26" fmla="*/ 218 w 222"/>
              <a:gd name="T27"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00">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rgbClr val="0067B4"/>
          </a:solidFill>
          <a:ln>
            <a:noFill/>
          </a:ln>
          <a:extLst/>
        </p:spPr>
        <p:txBody>
          <a:bodyPr/>
          <a:lstStyle/>
          <a:p>
            <a:endParaRPr lang="zh-CN" altLang="en-US" sz="2400">
              <a:cs typeface="+mn-ea"/>
              <a:sym typeface="+mn-lt"/>
            </a:endParaRPr>
          </a:p>
        </p:txBody>
      </p:sp>
      <p:sp>
        <p:nvSpPr>
          <p:cNvPr id="12" name="Freeform 8"/>
          <p:cNvSpPr>
            <a:spLocks/>
          </p:cNvSpPr>
          <p:nvPr/>
        </p:nvSpPr>
        <p:spPr bwMode="auto">
          <a:xfrm>
            <a:off x="3551682" y="3950608"/>
            <a:ext cx="635784" cy="946151"/>
          </a:xfrm>
          <a:custGeom>
            <a:avLst/>
            <a:gdLst>
              <a:gd name="T0" fmla="*/ 114 w 121"/>
              <a:gd name="T1" fmla="*/ 128 h 189"/>
              <a:gd name="T2" fmla="*/ 107 w 121"/>
              <a:gd name="T3" fmla="*/ 125 h 189"/>
              <a:gd name="T4" fmla="*/ 100 w 121"/>
              <a:gd name="T5" fmla="*/ 130 h 189"/>
              <a:gd name="T6" fmla="*/ 83 w 121"/>
              <a:gd name="T7" fmla="*/ 104 h 189"/>
              <a:gd name="T8" fmla="*/ 121 w 121"/>
              <a:gd name="T9" fmla="*/ 55 h 189"/>
              <a:gd name="T10" fmla="*/ 0 w 121"/>
              <a:gd name="T11" fmla="*/ 0 h 189"/>
              <a:gd name="T12" fmla="*/ 0 w 121"/>
              <a:gd name="T13" fmla="*/ 133 h 189"/>
              <a:gd name="T14" fmla="*/ 57 w 121"/>
              <a:gd name="T15" fmla="*/ 120 h 189"/>
              <a:gd name="T16" fmla="*/ 74 w 121"/>
              <a:gd name="T17" fmla="*/ 146 h 189"/>
              <a:gd name="T18" fmla="*/ 66 w 121"/>
              <a:gd name="T19" fmla="*/ 151 h 189"/>
              <a:gd name="T20" fmla="*/ 67 w 121"/>
              <a:gd name="T21" fmla="*/ 159 h 189"/>
              <a:gd name="T22" fmla="*/ 116 w 121"/>
              <a:gd name="T23" fmla="*/ 187 h 189"/>
              <a:gd name="T24" fmla="*/ 121 w 121"/>
              <a:gd name="T25" fmla="*/ 184 h 189"/>
              <a:gd name="T26" fmla="*/ 114 w 121"/>
              <a:gd name="T27"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 h="189">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rgbClr val="0067B4"/>
          </a:solidFill>
          <a:ln>
            <a:noFill/>
          </a:ln>
          <a:extLst/>
        </p:spPr>
        <p:txBody>
          <a:bodyPr/>
          <a:lstStyle/>
          <a:p>
            <a:endParaRPr lang="zh-CN" altLang="en-US" sz="2400">
              <a:cs typeface="+mn-ea"/>
              <a:sym typeface="+mn-lt"/>
            </a:endParaRPr>
          </a:p>
        </p:txBody>
      </p:sp>
      <p:sp>
        <p:nvSpPr>
          <p:cNvPr id="15" name="Freeform 9"/>
          <p:cNvSpPr>
            <a:spLocks/>
          </p:cNvSpPr>
          <p:nvPr/>
        </p:nvSpPr>
        <p:spPr bwMode="auto">
          <a:xfrm>
            <a:off x="2917596" y="3950608"/>
            <a:ext cx="600090" cy="946151"/>
          </a:xfrm>
          <a:custGeom>
            <a:avLst/>
            <a:gdLst>
              <a:gd name="T0" fmla="*/ 114 w 114"/>
              <a:gd name="T1" fmla="*/ 133 h 189"/>
              <a:gd name="T2" fmla="*/ 114 w 114"/>
              <a:gd name="T3" fmla="*/ 0 h 189"/>
              <a:gd name="T4" fmla="*/ 0 w 114"/>
              <a:gd name="T5" fmla="*/ 70 h 189"/>
              <a:gd name="T6" fmla="*/ 37 w 114"/>
              <a:gd name="T7" fmla="*/ 109 h 189"/>
              <a:gd name="T8" fmla="*/ 23 w 114"/>
              <a:gd name="T9" fmla="*/ 130 h 189"/>
              <a:gd name="T10" fmla="*/ 16 w 114"/>
              <a:gd name="T11" fmla="*/ 125 h 189"/>
              <a:gd name="T12" fmla="*/ 9 w 114"/>
              <a:gd name="T13" fmla="*/ 128 h 189"/>
              <a:gd name="T14" fmla="*/ 2 w 114"/>
              <a:gd name="T15" fmla="*/ 184 h 189"/>
              <a:gd name="T16" fmla="*/ 8 w 114"/>
              <a:gd name="T17" fmla="*/ 187 h 189"/>
              <a:gd name="T18" fmla="*/ 56 w 114"/>
              <a:gd name="T19" fmla="*/ 159 h 189"/>
              <a:gd name="T20" fmla="*/ 57 w 114"/>
              <a:gd name="T21" fmla="*/ 151 h 189"/>
              <a:gd name="T22" fmla="*/ 49 w 114"/>
              <a:gd name="T23" fmla="*/ 146 h 189"/>
              <a:gd name="T24" fmla="*/ 64 w 114"/>
              <a:gd name="T25" fmla="*/ 123 h 189"/>
              <a:gd name="T26" fmla="*/ 114 w 114"/>
              <a:gd name="T27" fmla="*/ 13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189">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rgbClr val="0067B4"/>
          </a:solidFill>
          <a:ln>
            <a:noFill/>
          </a:ln>
          <a:extLst/>
        </p:spPr>
        <p:txBody>
          <a:bodyPr/>
          <a:lstStyle/>
          <a:p>
            <a:endParaRPr lang="zh-CN" altLang="en-US" sz="2400">
              <a:cs typeface="+mn-ea"/>
              <a:sym typeface="+mn-lt"/>
            </a:endParaRPr>
          </a:p>
        </p:txBody>
      </p:sp>
      <p:sp>
        <p:nvSpPr>
          <p:cNvPr id="16" name="Freeform 10"/>
          <p:cNvSpPr>
            <a:spLocks noEditPoints="1"/>
          </p:cNvSpPr>
          <p:nvPr/>
        </p:nvSpPr>
        <p:spPr bwMode="auto">
          <a:xfrm>
            <a:off x="1706634" y="4835375"/>
            <a:ext cx="1601730" cy="1519767"/>
          </a:xfrm>
          <a:custGeom>
            <a:avLst/>
            <a:gdLst>
              <a:gd name="T0" fmla="*/ 152 w 304"/>
              <a:gd name="T1" fmla="*/ 0 h 304"/>
              <a:gd name="T2" fmla="*/ 0 w 304"/>
              <a:gd name="T3" fmla="*/ 152 h 304"/>
              <a:gd name="T4" fmla="*/ 152 w 304"/>
              <a:gd name="T5" fmla="*/ 304 h 304"/>
              <a:gd name="T6" fmla="*/ 304 w 304"/>
              <a:gd name="T7" fmla="*/ 152 h 304"/>
              <a:gd name="T8" fmla="*/ 152 w 304"/>
              <a:gd name="T9" fmla="*/ 0 h 304"/>
              <a:gd name="T10" fmla="*/ 152 w 304"/>
              <a:gd name="T11" fmla="*/ 289 h 304"/>
              <a:gd name="T12" fmla="*/ 15 w 304"/>
              <a:gd name="T13" fmla="*/ 152 h 304"/>
              <a:gd name="T14" fmla="*/ 152 w 304"/>
              <a:gd name="T15" fmla="*/ 15 h 304"/>
              <a:gd name="T16" fmla="*/ 289 w 304"/>
              <a:gd name="T17" fmla="*/ 152 h 304"/>
              <a:gd name="T18" fmla="*/ 152 w 304"/>
              <a:gd name="T19" fmla="*/ 28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a:solidFill>
            <a:srgbClr val="0067B4"/>
          </a:solidFill>
          <a:ln>
            <a:noFill/>
          </a:ln>
          <a:extLst/>
        </p:spPr>
        <p:txBody>
          <a:bodyPr/>
          <a:lstStyle/>
          <a:p>
            <a:endParaRPr lang="zh-CN" altLang="en-US" sz="2400">
              <a:cs typeface="+mn-ea"/>
              <a:sym typeface="+mn-lt"/>
            </a:endParaRPr>
          </a:p>
        </p:txBody>
      </p:sp>
      <p:sp>
        <p:nvSpPr>
          <p:cNvPr id="17" name="Freeform 11"/>
          <p:cNvSpPr>
            <a:spLocks noEditPoints="1"/>
          </p:cNvSpPr>
          <p:nvPr/>
        </p:nvSpPr>
        <p:spPr bwMode="auto">
          <a:xfrm>
            <a:off x="1122706" y="2485875"/>
            <a:ext cx="1342954" cy="1274233"/>
          </a:xfrm>
          <a:custGeom>
            <a:avLst/>
            <a:gdLst>
              <a:gd name="T0" fmla="*/ 127 w 255"/>
              <a:gd name="T1" fmla="*/ 0 h 255"/>
              <a:gd name="T2" fmla="*/ 0 w 255"/>
              <a:gd name="T3" fmla="*/ 127 h 255"/>
              <a:gd name="T4" fmla="*/ 127 w 255"/>
              <a:gd name="T5" fmla="*/ 255 h 255"/>
              <a:gd name="T6" fmla="*/ 255 w 255"/>
              <a:gd name="T7" fmla="*/ 127 h 255"/>
              <a:gd name="T8" fmla="*/ 127 w 255"/>
              <a:gd name="T9" fmla="*/ 0 h 255"/>
              <a:gd name="T10" fmla="*/ 127 w 255"/>
              <a:gd name="T11" fmla="*/ 242 h 255"/>
              <a:gd name="T12" fmla="*/ 13 w 255"/>
              <a:gd name="T13" fmla="*/ 127 h 255"/>
              <a:gd name="T14" fmla="*/ 127 w 255"/>
              <a:gd name="T15" fmla="*/ 13 h 255"/>
              <a:gd name="T16" fmla="*/ 242 w 255"/>
              <a:gd name="T17" fmla="*/ 127 h 255"/>
              <a:gd name="T18" fmla="*/ 127 w 255"/>
              <a:gd name="T19" fmla="*/ 242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a:solidFill>
            <a:srgbClr val="0067B4"/>
          </a:solidFill>
          <a:ln>
            <a:noFill/>
          </a:ln>
          <a:extLst/>
        </p:spPr>
        <p:txBody>
          <a:bodyPr/>
          <a:lstStyle/>
          <a:p>
            <a:endParaRPr lang="zh-CN" altLang="en-US" sz="2400">
              <a:cs typeface="+mn-ea"/>
              <a:sym typeface="+mn-lt"/>
            </a:endParaRPr>
          </a:p>
        </p:txBody>
      </p:sp>
      <p:sp>
        <p:nvSpPr>
          <p:cNvPr id="18" name="Freeform 12"/>
          <p:cNvSpPr>
            <a:spLocks noEditPoints="1"/>
          </p:cNvSpPr>
          <p:nvPr/>
        </p:nvSpPr>
        <p:spPr bwMode="auto">
          <a:xfrm>
            <a:off x="4027700" y="1651908"/>
            <a:ext cx="1554880" cy="1468967"/>
          </a:xfrm>
          <a:custGeom>
            <a:avLst/>
            <a:gdLst>
              <a:gd name="T0" fmla="*/ 148 w 295"/>
              <a:gd name="T1" fmla="*/ 0 h 294"/>
              <a:gd name="T2" fmla="*/ 0 w 295"/>
              <a:gd name="T3" fmla="*/ 147 h 294"/>
              <a:gd name="T4" fmla="*/ 148 w 295"/>
              <a:gd name="T5" fmla="*/ 294 h 294"/>
              <a:gd name="T6" fmla="*/ 295 w 295"/>
              <a:gd name="T7" fmla="*/ 147 h 294"/>
              <a:gd name="T8" fmla="*/ 148 w 295"/>
              <a:gd name="T9" fmla="*/ 0 h 294"/>
              <a:gd name="T10" fmla="*/ 148 w 295"/>
              <a:gd name="T11" fmla="*/ 280 h 294"/>
              <a:gd name="T12" fmla="*/ 15 w 295"/>
              <a:gd name="T13" fmla="*/ 147 h 294"/>
              <a:gd name="T14" fmla="*/ 148 w 295"/>
              <a:gd name="T15" fmla="*/ 14 h 294"/>
              <a:gd name="T16" fmla="*/ 280 w 295"/>
              <a:gd name="T17" fmla="*/ 147 h 294"/>
              <a:gd name="T18" fmla="*/ 148 w 295"/>
              <a:gd name="T19" fmla="*/ 28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5" h="294">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a:solidFill>
            <a:srgbClr val="0067B4"/>
          </a:solidFill>
          <a:ln>
            <a:noFill/>
          </a:ln>
          <a:extLst/>
        </p:spPr>
        <p:txBody>
          <a:bodyPr/>
          <a:lstStyle/>
          <a:p>
            <a:endParaRPr lang="zh-CN" altLang="en-US" sz="2400">
              <a:cs typeface="+mn-ea"/>
              <a:sym typeface="+mn-lt"/>
            </a:endParaRPr>
          </a:p>
        </p:txBody>
      </p:sp>
      <p:sp>
        <p:nvSpPr>
          <p:cNvPr id="19" name="Freeform 13"/>
          <p:cNvSpPr>
            <a:spLocks noEditPoints="1"/>
          </p:cNvSpPr>
          <p:nvPr/>
        </p:nvSpPr>
        <p:spPr bwMode="auto">
          <a:xfrm>
            <a:off x="4880575" y="3487058"/>
            <a:ext cx="1064100" cy="1009651"/>
          </a:xfrm>
          <a:custGeom>
            <a:avLst/>
            <a:gdLst>
              <a:gd name="T0" fmla="*/ 101 w 202"/>
              <a:gd name="T1" fmla="*/ 0 h 202"/>
              <a:gd name="T2" fmla="*/ 0 w 202"/>
              <a:gd name="T3" fmla="*/ 101 h 202"/>
              <a:gd name="T4" fmla="*/ 101 w 202"/>
              <a:gd name="T5" fmla="*/ 202 h 202"/>
              <a:gd name="T6" fmla="*/ 202 w 202"/>
              <a:gd name="T7" fmla="*/ 101 h 202"/>
              <a:gd name="T8" fmla="*/ 101 w 202"/>
              <a:gd name="T9" fmla="*/ 0 h 202"/>
              <a:gd name="T10" fmla="*/ 101 w 202"/>
              <a:gd name="T11" fmla="*/ 192 h 202"/>
              <a:gd name="T12" fmla="*/ 10 w 202"/>
              <a:gd name="T13" fmla="*/ 101 h 202"/>
              <a:gd name="T14" fmla="*/ 101 w 202"/>
              <a:gd name="T15" fmla="*/ 10 h 202"/>
              <a:gd name="T16" fmla="*/ 192 w 202"/>
              <a:gd name="T17" fmla="*/ 101 h 202"/>
              <a:gd name="T18" fmla="*/ 101 w 202"/>
              <a:gd name="T19"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2" h="202">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a:solidFill>
            <a:srgbClr val="0067B4"/>
          </a:solidFill>
          <a:ln>
            <a:noFill/>
          </a:ln>
          <a:extLst/>
        </p:spPr>
        <p:txBody>
          <a:bodyPr/>
          <a:lstStyle/>
          <a:p>
            <a:endParaRPr lang="zh-CN" altLang="en-US" sz="2400">
              <a:cs typeface="+mn-ea"/>
              <a:sym typeface="+mn-lt"/>
            </a:endParaRPr>
          </a:p>
        </p:txBody>
      </p:sp>
      <p:sp>
        <p:nvSpPr>
          <p:cNvPr id="20" name="Freeform 14"/>
          <p:cNvSpPr>
            <a:spLocks noEditPoints="1"/>
          </p:cNvSpPr>
          <p:nvPr/>
        </p:nvSpPr>
        <p:spPr bwMode="auto">
          <a:xfrm>
            <a:off x="3855679" y="4776108"/>
            <a:ext cx="1577190" cy="1490133"/>
          </a:xfrm>
          <a:custGeom>
            <a:avLst/>
            <a:gdLst>
              <a:gd name="T0" fmla="*/ 149 w 299"/>
              <a:gd name="T1" fmla="*/ 0 h 298"/>
              <a:gd name="T2" fmla="*/ 0 w 299"/>
              <a:gd name="T3" fmla="*/ 149 h 298"/>
              <a:gd name="T4" fmla="*/ 149 w 299"/>
              <a:gd name="T5" fmla="*/ 298 h 298"/>
              <a:gd name="T6" fmla="*/ 299 w 299"/>
              <a:gd name="T7" fmla="*/ 149 h 298"/>
              <a:gd name="T8" fmla="*/ 149 w 299"/>
              <a:gd name="T9" fmla="*/ 0 h 298"/>
              <a:gd name="T10" fmla="*/ 149 w 299"/>
              <a:gd name="T11" fmla="*/ 284 h 298"/>
              <a:gd name="T12" fmla="*/ 15 w 299"/>
              <a:gd name="T13" fmla="*/ 149 h 298"/>
              <a:gd name="T14" fmla="*/ 149 w 299"/>
              <a:gd name="T15" fmla="*/ 15 h 298"/>
              <a:gd name="T16" fmla="*/ 284 w 299"/>
              <a:gd name="T17" fmla="*/ 149 h 298"/>
              <a:gd name="T18" fmla="*/ 149 w 299"/>
              <a:gd name="T19" fmla="*/ 284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8">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a:solidFill>
            <a:srgbClr val="0067B4"/>
          </a:solidFill>
          <a:ln>
            <a:noFill/>
          </a:ln>
          <a:extLst/>
        </p:spPr>
        <p:txBody>
          <a:bodyPr/>
          <a:lstStyle/>
          <a:p>
            <a:endParaRPr lang="zh-CN" altLang="en-US" sz="2400">
              <a:cs typeface="+mn-ea"/>
              <a:sym typeface="+mn-lt"/>
            </a:endParaRPr>
          </a:p>
        </p:txBody>
      </p:sp>
      <p:sp>
        <p:nvSpPr>
          <p:cNvPr id="21" name="Freeform 1788"/>
          <p:cNvSpPr>
            <a:spLocks/>
          </p:cNvSpPr>
          <p:nvPr/>
        </p:nvSpPr>
        <p:spPr bwMode="auto">
          <a:xfrm>
            <a:off x="1733061" y="4691441"/>
            <a:ext cx="568858" cy="524933"/>
          </a:xfrm>
          <a:custGeom>
            <a:avLst/>
            <a:gdLst>
              <a:gd name="T0" fmla="*/ 33 w 108"/>
              <a:gd name="T1" fmla="*/ 105 h 105"/>
              <a:gd name="T2" fmla="*/ 52 w 108"/>
              <a:gd name="T3" fmla="*/ 81 h 105"/>
              <a:gd name="T4" fmla="*/ 108 w 108"/>
              <a:gd name="T5" fmla="*/ 46 h 105"/>
              <a:gd name="T6" fmla="*/ 54 w 108"/>
              <a:gd name="T7" fmla="*/ 0 h 105"/>
              <a:gd name="T8" fmla="*/ 0 w 108"/>
              <a:gd name="T9" fmla="*/ 55 h 105"/>
              <a:gd name="T10" fmla="*/ 33 w 108"/>
              <a:gd name="T11" fmla="*/ 105 h 105"/>
            </a:gdLst>
            <a:ahLst/>
            <a:cxnLst>
              <a:cxn ang="0">
                <a:pos x="T0" y="T1"/>
              </a:cxn>
              <a:cxn ang="0">
                <a:pos x="T2" y="T3"/>
              </a:cxn>
              <a:cxn ang="0">
                <a:pos x="T4" y="T5"/>
              </a:cxn>
              <a:cxn ang="0">
                <a:pos x="T6" y="T7"/>
              </a:cxn>
              <a:cxn ang="0">
                <a:pos x="T8" y="T9"/>
              </a:cxn>
              <a:cxn ang="0">
                <a:pos x="T10" y="T11"/>
              </a:cxn>
            </a:cxnLst>
            <a:rect l="0" t="0" r="r" b="b"/>
            <a:pathLst>
              <a:path w="108" h="105">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rgbClr val="0067B4"/>
          </a:solidFill>
          <a:ln>
            <a:noFill/>
          </a:ln>
          <a:extLst/>
        </p:spPr>
        <p:txBody>
          <a:bodyPr/>
          <a:lstStyle/>
          <a:p>
            <a:endParaRPr lang="zh-CN" altLang="en-US" sz="2400">
              <a:cs typeface="+mn-ea"/>
              <a:sym typeface="+mn-lt"/>
            </a:endParaRPr>
          </a:p>
        </p:txBody>
      </p:sp>
      <p:sp>
        <p:nvSpPr>
          <p:cNvPr id="22" name="Freeform 1789"/>
          <p:cNvSpPr>
            <a:spLocks/>
          </p:cNvSpPr>
          <p:nvPr/>
        </p:nvSpPr>
        <p:spPr bwMode="auto">
          <a:xfrm>
            <a:off x="1087478" y="2291142"/>
            <a:ext cx="568858" cy="520700"/>
          </a:xfrm>
          <a:custGeom>
            <a:avLst/>
            <a:gdLst>
              <a:gd name="T0" fmla="*/ 32 w 108"/>
              <a:gd name="T1" fmla="*/ 104 h 104"/>
              <a:gd name="T2" fmla="*/ 52 w 108"/>
              <a:gd name="T3" fmla="*/ 80 h 104"/>
              <a:gd name="T4" fmla="*/ 108 w 108"/>
              <a:gd name="T5" fmla="*/ 46 h 104"/>
              <a:gd name="T6" fmla="*/ 54 w 108"/>
              <a:gd name="T7" fmla="*/ 0 h 104"/>
              <a:gd name="T8" fmla="*/ 0 w 108"/>
              <a:gd name="T9" fmla="*/ 54 h 104"/>
              <a:gd name="T10" fmla="*/ 32 w 108"/>
              <a:gd name="T11" fmla="*/ 104 h 104"/>
            </a:gdLst>
            <a:ahLst/>
            <a:cxnLst>
              <a:cxn ang="0">
                <a:pos x="T0" y="T1"/>
              </a:cxn>
              <a:cxn ang="0">
                <a:pos x="T2" y="T3"/>
              </a:cxn>
              <a:cxn ang="0">
                <a:pos x="T4" y="T5"/>
              </a:cxn>
              <a:cxn ang="0">
                <a:pos x="T6" y="T7"/>
              </a:cxn>
              <a:cxn ang="0">
                <a:pos x="T8" y="T9"/>
              </a:cxn>
              <a:cxn ang="0">
                <a:pos x="T10" y="T11"/>
              </a:cxn>
            </a:cxnLst>
            <a:rect l="0" t="0" r="r" b="b"/>
            <a:pathLst>
              <a:path w="108" h="104">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rgbClr val="0067B4"/>
          </a:solidFill>
          <a:ln>
            <a:noFill/>
          </a:ln>
          <a:extLst/>
        </p:spPr>
        <p:txBody>
          <a:bodyPr/>
          <a:lstStyle/>
          <a:p>
            <a:endParaRPr lang="zh-CN" altLang="en-US" sz="2400">
              <a:cs typeface="+mn-ea"/>
              <a:sym typeface="+mn-lt"/>
            </a:endParaRPr>
          </a:p>
        </p:txBody>
      </p:sp>
      <p:sp>
        <p:nvSpPr>
          <p:cNvPr id="23" name="Freeform 1790"/>
          <p:cNvSpPr>
            <a:spLocks/>
          </p:cNvSpPr>
          <p:nvPr/>
        </p:nvSpPr>
        <p:spPr bwMode="auto">
          <a:xfrm>
            <a:off x="4838212" y="4596192"/>
            <a:ext cx="568858" cy="524933"/>
          </a:xfrm>
          <a:custGeom>
            <a:avLst/>
            <a:gdLst>
              <a:gd name="T0" fmla="*/ 75 w 108"/>
              <a:gd name="T1" fmla="*/ 105 h 105"/>
              <a:gd name="T2" fmla="*/ 55 w 108"/>
              <a:gd name="T3" fmla="*/ 81 h 105"/>
              <a:gd name="T4" fmla="*/ 0 w 108"/>
              <a:gd name="T5" fmla="*/ 46 h 105"/>
              <a:gd name="T6" fmla="*/ 53 w 108"/>
              <a:gd name="T7" fmla="*/ 0 h 105"/>
              <a:gd name="T8" fmla="*/ 108 w 108"/>
              <a:gd name="T9" fmla="*/ 55 h 105"/>
              <a:gd name="T10" fmla="*/ 75 w 108"/>
              <a:gd name="T11" fmla="*/ 105 h 105"/>
            </a:gdLst>
            <a:ahLst/>
            <a:cxnLst>
              <a:cxn ang="0">
                <a:pos x="T0" y="T1"/>
              </a:cxn>
              <a:cxn ang="0">
                <a:pos x="T2" y="T3"/>
              </a:cxn>
              <a:cxn ang="0">
                <a:pos x="T4" y="T5"/>
              </a:cxn>
              <a:cxn ang="0">
                <a:pos x="T6" y="T7"/>
              </a:cxn>
              <a:cxn ang="0">
                <a:pos x="T8" y="T9"/>
              </a:cxn>
              <a:cxn ang="0">
                <a:pos x="T10" y="T11"/>
              </a:cxn>
            </a:cxnLst>
            <a:rect l="0" t="0" r="r" b="b"/>
            <a:pathLst>
              <a:path w="108" h="105">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rgbClr val="0067B4"/>
          </a:solidFill>
          <a:ln>
            <a:noFill/>
          </a:ln>
          <a:extLst/>
        </p:spPr>
        <p:txBody>
          <a:bodyPr/>
          <a:lstStyle/>
          <a:p>
            <a:endParaRPr lang="zh-CN" altLang="en-US" sz="2400">
              <a:cs typeface="+mn-ea"/>
              <a:sym typeface="+mn-lt"/>
            </a:endParaRPr>
          </a:p>
        </p:txBody>
      </p:sp>
      <p:sp>
        <p:nvSpPr>
          <p:cNvPr id="24" name="Freeform 1791"/>
          <p:cNvSpPr>
            <a:spLocks/>
          </p:cNvSpPr>
          <p:nvPr/>
        </p:nvSpPr>
        <p:spPr bwMode="auto">
          <a:xfrm>
            <a:off x="5007545" y="1486808"/>
            <a:ext cx="568858" cy="518584"/>
          </a:xfrm>
          <a:custGeom>
            <a:avLst/>
            <a:gdLst>
              <a:gd name="T0" fmla="*/ 75 w 108"/>
              <a:gd name="T1" fmla="*/ 104 h 104"/>
              <a:gd name="T2" fmla="*/ 56 w 108"/>
              <a:gd name="T3" fmla="*/ 80 h 104"/>
              <a:gd name="T4" fmla="*/ 0 w 108"/>
              <a:gd name="T5" fmla="*/ 46 h 104"/>
              <a:gd name="T6" fmla="*/ 54 w 108"/>
              <a:gd name="T7" fmla="*/ 0 h 104"/>
              <a:gd name="T8" fmla="*/ 108 w 108"/>
              <a:gd name="T9" fmla="*/ 54 h 104"/>
              <a:gd name="T10" fmla="*/ 75 w 108"/>
              <a:gd name="T11" fmla="*/ 104 h 104"/>
            </a:gdLst>
            <a:ahLst/>
            <a:cxnLst>
              <a:cxn ang="0">
                <a:pos x="T0" y="T1"/>
              </a:cxn>
              <a:cxn ang="0">
                <a:pos x="T2" y="T3"/>
              </a:cxn>
              <a:cxn ang="0">
                <a:pos x="T4" y="T5"/>
              </a:cxn>
              <a:cxn ang="0">
                <a:pos x="T6" y="T7"/>
              </a:cxn>
              <a:cxn ang="0">
                <a:pos x="T8" y="T9"/>
              </a:cxn>
              <a:cxn ang="0">
                <a:pos x="T10" y="T11"/>
              </a:cxn>
            </a:cxnLst>
            <a:rect l="0" t="0" r="r" b="b"/>
            <a:pathLst>
              <a:path w="108" h="104">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rgbClr val="0067B4"/>
          </a:solidFill>
          <a:ln>
            <a:noFill/>
          </a:ln>
          <a:extLst/>
        </p:spPr>
        <p:txBody>
          <a:bodyPr/>
          <a:lstStyle/>
          <a:p>
            <a:endParaRPr lang="zh-CN" altLang="en-US" sz="2400">
              <a:cs typeface="+mn-ea"/>
              <a:sym typeface="+mn-lt"/>
            </a:endParaRPr>
          </a:p>
        </p:txBody>
      </p:sp>
      <p:sp>
        <p:nvSpPr>
          <p:cNvPr id="25" name="矩形 1"/>
          <p:cNvSpPr>
            <a:spLocks noChangeArrowheads="1"/>
          </p:cNvSpPr>
          <p:nvPr/>
        </p:nvSpPr>
        <p:spPr bwMode="auto">
          <a:xfrm>
            <a:off x="6107803" y="2759315"/>
            <a:ext cx="530042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dirty="0">
                <a:solidFill>
                  <a:schemeClr val="bg1">
                    <a:lumMod val="50000"/>
                  </a:schemeClr>
                </a:solidFill>
                <a:cs typeface="+mn-ea"/>
                <a:sym typeface="+mn-lt"/>
              </a:rPr>
              <a:t>这里填写文字内容这里填写文字内容这里填写文字内容这里填写文字内容</a:t>
            </a:r>
          </a:p>
          <a:p>
            <a:pPr algn="just">
              <a:lnSpc>
                <a:spcPct val="150000"/>
              </a:lnSpc>
            </a:pPr>
            <a:r>
              <a:rPr lang="zh-CN" altLang="en-US" dirty="0">
                <a:solidFill>
                  <a:schemeClr val="bg1">
                    <a:lumMod val="50000"/>
                  </a:schemeClr>
                </a:solidFill>
                <a:cs typeface="+mn-ea"/>
                <a:sym typeface="+mn-lt"/>
              </a:rPr>
              <a:t>这里填写文字内容这里填写文字内容这里填写文字内容这里填写文字内容</a:t>
            </a:r>
            <a:endParaRPr lang="en-US" altLang="zh-CN" dirty="0">
              <a:solidFill>
                <a:schemeClr val="bg1">
                  <a:lumMod val="50000"/>
                </a:schemeClr>
              </a:solidFill>
              <a:cs typeface="+mn-ea"/>
              <a:sym typeface="+mn-lt"/>
            </a:endParaRPr>
          </a:p>
          <a:p>
            <a:pPr algn="just">
              <a:lnSpc>
                <a:spcPct val="150000"/>
              </a:lnSpc>
            </a:pPr>
            <a:endParaRPr lang="zh-CN" altLang="en-US" dirty="0">
              <a:solidFill>
                <a:schemeClr val="bg1">
                  <a:lumMod val="50000"/>
                </a:schemeClr>
              </a:solidFill>
              <a:cs typeface="+mn-ea"/>
              <a:sym typeface="+mn-lt"/>
            </a:endParaRPr>
          </a:p>
          <a:p>
            <a:pPr>
              <a:lnSpc>
                <a:spcPct val="150000"/>
              </a:lnSpc>
            </a:pPr>
            <a:r>
              <a:rPr lang="zh-CN" altLang="en-US" dirty="0">
                <a:solidFill>
                  <a:schemeClr val="bg1">
                    <a:lumMod val="50000"/>
                  </a:schemeClr>
                </a:solidFill>
                <a:cs typeface="+mn-ea"/>
                <a:sym typeface="+mn-lt"/>
              </a:rPr>
              <a:t>这里填写文字内容这里填写文字内容这里填写文字内容这里填写文字内容这里填写文字内容这里填写文字内容这里填写文字内容这里填写文字内容</a:t>
            </a:r>
          </a:p>
        </p:txBody>
      </p:sp>
      <p:sp>
        <p:nvSpPr>
          <p:cNvPr id="26" name="TextBox 682"/>
          <p:cNvSpPr txBox="1"/>
          <p:nvPr/>
        </p:nvSpPr>
        <p:spPr>
          <a:xfrm>
            <a:off x="1126778" y="2278745"/>
            <a:ext cx="465142" cy="461665"/>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400" dirty="0">
                <a:latin typeface="+mn-lt"/>
                <a:ea typeface="+mn-ea"/>
                <a:cs typeface="+mn-ea"/>
                <a:sym typeface="+mn-lt"/>
              </a:rPr>
              <a:t>A.</a:t>
            </a:r>
            <a:endParaRPr lang="zh-CN" altLang="en-US" sz="2400" dirty="0">
              <a:latin typeface="+mn-lt"/>
              <a:ea typeface="+mn-ea"/>
              <a:cs typeface="+mn-ea"/>
              <a:sym typeface="+mn-lt"/>
            </a:endParaRPr>
          </a:p>
        </p:txBody>
      </p:sp>
      <p:sp>
        <p:nvSpPr>
          <p:cNvPr id="27" name="TextBox 682"/>
          <p:cNvSpPr txBox="1"/>
          <p:nvPr/>
        </p:nvSpPr>
        <p:spPr>
          <a:xfrm>
            <a:off x="5075938" y="1487348"/>
            <a:ext cx="451422" cy="461665"/>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400" dirty="0">
                <a:latin typeface="+mn-lt"/>
                <a:ea typeface="+mn-ea"/>
                <a:cs typeface="+mn-ea"/>
                <a:sym typeface="+mn-lt"/>
              </a:rPr>
              <a:t>B.</a:t>
            </a:r>
            <a:endParaRPr lang="zh-CN" altLang="en-US" sz="2400" dirty="0">
              <a:latin typeface="+mn-lt"/>
              <a:ea typeface="+mn-ea"/>
              <a:cs typeface="+mn-ea"/>
              <a:sym typeface="+mn-lt"/>
            </a:endParaRPr>
          </a:p>
        </p:txBody>
      </p:sp>
      <p:sp>
        <p:nvSpPr>
          <p:cNvPr id="28" name="TextBox 682"/>
          <p:cNvSpPr txBox="1"/>
          <p:nvPr/>
        </p:nvSpPr>
        <p:spPr>
          <a:xfrm>
            <a:off x="4840805" y="4596192"/>
            <a:ext cx="467440" cy="461665"/>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400" dirty="0">
                <a:latin typeface="+mn-lt"/>
                <a:ea typeface="+mn-ea"/>
                <a:cs typeface="+mn-ea"/>
                <a:sym typeface="+mn-lt"/>
              </a:rPr>
              <a:t>D.</a:t>
            </a:r>
            <a:endParaRPr lang="zh-CN" altLang="en-US" sz="2400" dirty="0">
              <a:latin typeface="+mn-lt"/>
              <a:ea typeface="+mn-ea"/>
              <a:cs typeface="+mn-ea"/>
              <a:sym typeface="+mn-lt"/>
            </a:endParaRPr>
          </a:p>
        </p:txBody>
      </p:sp>
      <p:sp>
        <p:nvSpPr>
          <p:cNvPr id="29" name="TextBox 682"/>
          <p:cNvSpPr txBox="1"/>
          <p:nvPr/>
        </p:nvSpPr>
        <p:spPr>
          <a:xfrm>
            <a:off x="1746471" y="4692778"/>
            <a:ext cx="434528" cy="461665"/>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400" dirty="0">
                <a:latin typeface="+mn-lt"/>
                <a:ea typeface="+mn-ea"/>
                <a:cs typeface="+mn-ea"/>
                <a:sym typeface="+mn-lt"/>
              </a:rPr>
              <a:t>E.</a:t>
            </a:r>
            <a:endParaRPr lang="zh-CN" altLang="en-US" sz="2400" dirty="0">
              <a:latin typeface="+mn-lt"/>
              <a:ea typeface="+mn-ea"/>
              <a:cs typeface="+mn-ea"/>
              <a:sym typeface="+mn-lt"/>
            </a:endParaRPr>
          </a:p>
        </p:txBody>
      </p:sp>
      <p:sp>
        <p:nvSpPr>
          <p:cNvPr id="30" name="矩形 1"/>
          <p:cNvSpPr>
            <a:spLocks noChangeArrowheads="1"/>
          </p:cNvSpPr>
          <p:nvPr/>
        </p:nvSpPr>
        <p:spPr bwMode="auto">
          <a:xfrm>
            <a:off x="1183457" y="2725542"/>
            <a:ext cx="118853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cs typeface="+mn-ea"/>
                <a:sym typeface="+mn-lt"/>
              </a:rPr>
              <a:t>这里填写文字内容这里填写文字内容</a:t>
            </a:r>
          </a:p>
        </p:txBody>
      </p:sp>
      <p:cxnSp>
        <p:nvCxnSpPr>
          <p:cNvPr id="31" name="直接连接符 30"/>
          <p:cNvCxnSpPr/>
          <p:nvPr/>
        </p:nvCxnSpPr>
        <p:spPr>
          <a:xfrm>
            <a:off x="6243416" y="2485875"/>
            <a:ext cx="516481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243416" y="6159951"/>
            <a:ext cx="5164813"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TextBox 682"/>
          <p:cNvSpPr txBox="1"/>
          <p:nvPr/>
        </p:nvSpPr>
        <p:spPr>
          <a:xfrm>
            <a:off x="5512270" y="3283302"/>
            <a:ext cx="448042" cy="461665"/>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2400" dirty="0">
                <a:latin typeface="+mn-lt"/>
                <a:ea typeface="+mn-ea"/>
                <a:cs typeface="+mn-ea"/>
                <a:sym typeface="+mn-lt"/>
              </a:rPr>
              <a:t>C.</a:t>
            </a:r>
            <a:endParaRPr lang="zh-CN" altLang="en-US" sz="2400" dirty="0">
              <a:latin typeface="+mn-lt"/>
              <a:ea typeface="+mn-ea"/>
              <a:cs typeface="+mn-ea"/>
              <a:sym typeface="+mn-lt"/>
            </a:endParaRPr>
          </a:p>
        </p:txBody>
      </p:sp>
      <p:sp>
        <p:nvSpPr>
          <p:cNvPr id="34" name="矩形 1"/>
          <p:cNvSpPr>
            <a:spLocks noChangeArrowheads="1"/>
          </p:cNvSpPr>
          <p:nvPr/>
        </p:nvSpPr>
        <p:spPr bwMode="auto">
          <a:xfrm>
            <a:off x="4210875" y="1970535"/>
            <a:ext cx="118853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cs typeface="+mn-ea"/>
                <a:sym typeface="+mn-lt"/>
              </a:rPr>
              <a:t>这里填写文字内容这里填写文字内容</a:t>
            </a:r>
          </a:p>
        </p:txBody>
      </p:sp>
      <p:sp>
        <p:nvSpPr>
          <p:cNvPr id="35" name="矩形 1"/>
          <p:cNvSpPr>
            <a:spLocks noChangeArrowheads="1"/>
          </p:cNvSpPr>
          <p:nvPr/>
        </p:nvSpPr>
        <p:spPr bwMode="auto">
          <a:xfrm>
            <a:off x="4911755" y="3723164"/>
            <a:ext cx="1003620" cy="57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cs typeface="+mn-ea"/>
                <a:sym typeface="+mn-lt"/>
              </a:rPr>
              <a:t>这里填写文字内容</a:t>
            </a:r>
          </a:p>
        </p:txBody>
      </p:sp>
      <p:sp>
        <p:nvSpPr>
          <p:cNvPr id="36" name="矩形 1"/>
          <p:cNvSpPr>
            <a:spLocks noChangeArrowheads="1"/>
          </p:cNvSpPr>
          <p:nvPr/>
        </p:nvSpPr>
        <p:spPr bwMode="auto">
          <a:xfrm>
            <a:off x="4037073" y="5186077"/>
            <a:ext cx="118853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cs typeface="+mn-ea"/>
                <a:sym typeface="+mn-lt"/>
              </a:rPr>
              <a:t>这里填写文字内容这里填写文字内容</a:t>
            </a:r>
          </a:p>
        </p:txBody>
      </p:sp>
      <p:sp>
        <p:nvSpPr>
          <p:cNvPr id="37" name="矩形 1"/>
          <p:cNvSpPr>
            <a:spLocks noChangeArrowheads="1"/>
          </p:cNvSpPr>
          <p:nvPr/>
        </p:nvSpPr>
        <p:spPr bwMode="auto">
          <a:xfrm>
            <a:off x="1920056" y="5172320"/>
            <a:ext cx="118853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100" dirty="0">
                <a:solidFill>
                  <a:schemeClr val="bg1">
                    <a:lumMod val="50000"/>
                  </a:schemeClr>
                </a:solidFill>
                <a:cs typeface="+mn-ea"/>
                <a:sym typeface="+mn-lt"/>
              </a:rPr>
              <a:t>这里填写文字内容这里填写文字内容</a:t>
            </a:r>
          </a:p>
        </p:txBody>
      </p:sp>
    </p:spTree>
    <p:extLst>
      <p:ext uri="{BB962C8B-B14F-4D97-AF65-F5344CB8AC3E}">
        <p14:creationId xmlns:p14="http://schemas.microsoft.com/office/powerpoint/2010/main" val="401265129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1000"/>
                                        <p:tgtEl>
                                          <p:spTgt spid="20"/>
                                        </p:tgtEl>
                                      </p:cBhvr>
                                    </p:animEffect>
                                    <p:anim calcmode="lin" valueType="num">
                                      <p:cBhvr>
                                        <p:cTn id="62" dur="1000" fill="hold"/>
                                        <p:tgtEl>
                                          <p:spTgt spid="20"/>
                                        </p:tgtEl>
                                        <p:attrNameLst>
                                          <p:attrName>ppt_x</p:attrName>
                                        </p:attrNameLst>
                                      </p:cBhvr>
                                      <p:tavLst>
                                        <p:tav tm="0">
                                          <p:val>
                                            <p:strVal val="#ppt_x"/>
                                          </p:val>
                                        </p:tav>
                                        <p:tav tm="100000">
                                          <p:val>
                                            <p:strVal val="#ppt_x"/>
                                          </p:val>
                                        </p:tav>
                                      </p:tavLst>
                                    </p:anim>
                                    <p:anim calcmode="lin" valueType="num">
                                      <p:cBhvr>
                                        <p:cTn id="63" dur="1000" fill="hold"/>
                                        <p:tgtEl>
                                          <p:spTgt spid="2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1000"/>
                                        <p:tgtEl>
                                          <p:spTgt spid="21"/>
                                        </p:tgtEl>
                                      </p:cBhvr>
                                    </p:animEffect>
                                    <p:anim calcmode="lin" valueType="num">
                                      <p:cBhvr>
                                        <p:cTn id="67" dur="1000" fill="hold"/>
                                        <p:tgtEl>
                                          <p:spTgt spid="21"/>
                                        </p:tgtEl>
                                        <p:attrNameLst>
                                          <p:attrName>ppt_x</p:attrName>
                                        </p:attrNameLst>
                                      </p:cBhvr>
                                      <p:tavLst>
                                        <p:tav tm="0">
                                          <p:val>
                                            <p:strVal val="#ppt_x"/>
                                          </p:val>
                                        </p:tav>
                                        <p:tav tm="100000">
                                          <p:val>
                                            <p:strVal val="#ppt_x"/>
                                          </p:val>
                                        </p:tav>
                                      </p:tavLst>
                                    </p:anim>
                                    <p:anim calcmode="lin" valueType="num">
                                      <p:cBhvr>
                                        <p:cTn id="68" dur="1000" fill="hold"/>
                                        <p:tgtEl>
                                          <p:spTgt spid="21"/>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1000" fill="hold"/>
                                        <p:tgtEl>
                                          <p:spTgt spid="2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fade">
                                      <p:cBhvr>
                                        <p:cTn id="91" dur="1000"/>
                                        <p:tgtEl>
                                          <p:spTgt spid="26"/>
                                        </p:tgtEl>
                                      </p:cBhvr>
                                    </p:animEffect>
                                    <p:anim calcmode="lin" valueType="num">
                                      <p:cBhvr>
                                        <p:cTn id="92" dur="1000" fill="hold"/>
                                        <p:tgtEl>
                                          <p:spTgt spid="26"/>
                                        </p:tgtEl>
                                        <p:attrNameLst>
                                          <p:attrName>ppt_x</p:attrName>
                                        </p:attrNameLst>
                                      </p:cBhvr>
                                      <p:tavLst>
                                        <p:tav tm="0">
                                          <p:val>
                                            <p:strVal val="#ppt_x"/>
                                          </p:val>
                                        </p:tav>
                                        <p:tav tm="100000">
                                          <p:val>
                                            <p:strVal val="#ppt_x"/>
                                          </p:val>
                                        </p:tav>
                                      </p:tavLst>
                                    </p:anim>
                                    <p:anim calcmode="lin" valueType="num">
                                      <p:cBhvr>
                                        <p:cTn id="93" dur="1000" fill="hold"/>
                                        <p:tgtEl>
                                          <p:spTgt spid="2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000"/>
                                        <p:tgtEl>
                                          <p:spTgt spid="27"/>
                                        </p:tgtEl>
                                      </p:cBhvr>
                                    </p:animEffect>
                                    <p:anim calcmode="lin" valueType="num">
                                      <p:cBhvr>
                                        <p:cTn id="97" dur="1000" fill="hold"/>
                                        <p:tgtEl>
                                          <p:spTgt spid="27"/>
                                        </p:tgtEl>
                                        <p:attrNameLst>
                                          <p:attrName>ppt_x</p:attrName>
                                        </p:attrNameLst>
                                      </p:cBhvr>
                                      <p:tavLst>
                                        <p:tav tm="0">
                                          <p:val>
                                            <p:strVal val="#ppt_x"/>
                                          </p:val>
                                        </p:tav>
                                        <p:tav tm="100000">
                                          <p:val>
                                            <p:strVal val="#ppt_x"/>
                                          </p:val>
                                        </p:tav>
                                      </p:tavLst>
                                    </p:anim>
                                    <p:anim calcmode="lin" valueType="num">
                                      <p:cBhvr>
                                        <p:cTn id="98" dur="1000" fill="hold"/>
                                        <p:tgtEl>
                                          <p:spTgt spid="27"/>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29"/>
                                        </p:tgtEl>
                                        <p:attrNameLst>
                                          <p:attrName>style.visibility</p:attrName>
                                        </p:attrNameLst>
                                      </p:cBhvr>
                                      <p:to>
                                        <p:strVal val="visible"/>
                                      </p:to>
                                    </p:set>
                                    <p:animEffect transition="in" filter="fade">
                                      <p:cBhvr>
                                        <p:cTn id="106" dur="1000"/>
                                        <p:tgtEl>
                                          <p:spTgt spid="29"/>
                                        </p:tgtEl>
                                      </p:cBhvr>
                                    </p:animEffect>
                                    <p:anim calcmode="lin" valueType="num">
                                      <p:cBhvr>
                                        <p:cTn id="107" dur="1000" fill="hold"/>
                                        <p:tgtEl>
                                          <p:spTgt spid="29"/>
                                        </p:tgtEl>
                                        <p:attrNameLst>
                                          <p:attrName>ppt_x</p:attrName>
                                        </p:attrNameLst>
                                      </p:cBhvr>
                                      <p:tavLst>
                                        <p:tav tm="0">
                                          <p:val>
                                            <p:strVal val="#ppt_x"/>
                                          </p:val>
                                        </p:tav>
                                        <p:tav tm="100000">
                                          <p:val>
                                            <p:strVal val="#ppt_x"/>
                                          </p:val>
                                        </p:tav>
                                      </p:tavLst>
                                    </p:anim>
                                    <p:anim calcmode="lin" valueType="num">
                                      <p:cBhvr>
                                        <p:cTn id="108" dur="1000" fill="hold"/>
                                        <p:tgtEl>
                                          <p:spTgt spid="29"/>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fade">
                                      <p:cBhvr>
                                        <p:cTn id="111" dur="1000"/>
                                        <p:tgtEl>
                                          <p:spTgt spid="30"/>
                                        </p:tgtEl>
                                      </p:cBhvr>
                                    </p:animEffect>
                                    <p:anim calcmode="lin" valueType="num">
                                      <p:cBhvr>
                                        <p:cTn id="112" dur="1000" fill="hold"/>
                                        <p:tgtEl>
                                          <p:spTgt spid="30"/>
                                        </p:tgtEl>
                                        <p:attrNameLst>
                                          <p:attrName>ppt_x</p:attrName>
                                        </p:attrNameLst>
                                      </p:cBhvr>
                                      <p:tavLst>
                                        <p:tav tm="0">
                                          <p:val>
                                            <p:strVal val="#ppt_x"/>
                                          </p:val>
                                        </p:tav>
                                        <p:tav tm="100000">
                                          <p:val>
                                            <p:strVal val="#ppt_x"/>
                                          </p:val>
                                        </p:tav>
                                      </p:tavLst>
                                    </p:anim>
                                    <p:anim calcmode="lin" valueType="num">
                                      <p:cBhvr>
                                        <p:cTn id="113" dur="1000" fill="hold"/>
                                        <p:tgtEl>
                                          <p:spTgt spid="30"/>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31"/>
                                        </p:tgtEl>
                                        <p:attrNameLst>
                                          <p:attrName>style.visibility</p:attrName>
                                        </p:attrNameLst>
                                      </p:cBhvr>
                                      <p:to>
                                        <p:strVal val="visible"/>
                                      </p:to>
                                    </p:set>
                                    <p:animEffect transition="in" filter="fade">
                                      <p:cBhvr>
                                        <p:cTn id="116" dur="1000"/>
                                        <p:tgtEl>
                                          <p:spTgt spid="31"/>
                                        </p:tgtEl>
                                      </p:cBhvr>
                                    </p:animEffect>
                                    <p:anim calcmode="lin" valueType="num">
                                      <p:cBhvr>
                                        <p:cTn id="117" dur="1000" fill="hold"/>
                                        <p:tgtEl>
                                          <p:spTgt spid="31"/>
                                        </p:tgtEl>
                                        <p:attrNameLst>
                                          <p:attrName>ppt_x</p:attrName>
                                        </p:attrNameLst>
                                      </p:cBhvr>
                                      <p:tavLst>
                                        <p:tav tm="0">
                                          <p:val>
                                            <p:strVal val="#ppt_x"/>
                                          </p:val>
                                        </p:tav>
                                        <p:tav tm="100000">
                                          <p:val>
                                            <p:strVal val="#ppt_x"/>
                                          </p:val>
                                        </p:tav>
                                      </p:tavLst>
                                    </p:anim>
                                    <p:anim calcmode="lin" valueType="num">
                                      <p:cBhvr>
                                        <p:cTn id="118" dur="1000" fill="hold"/>
                                        <p:tgtEl>
                                          <p:spTgt spid="31"/>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fade">
                                      <p:cBhvr>
                                        <p:cTn id="121" dur="1000"/>
                                        <p:tgtEl>
                                          <p:spTgt spid="32"/>
                                        </p:tgtEl>
                                      </p:cBhvr>
                                    </p:animEffect>
                                    <p:anim calcmode="lin" valueType="num">
                                      <p:cBhvr>
                                        <p:cTn id="122" dur="1000" fill="hold"/>
                                        <p:tgtEl>
                                          <p:spTgt spid="32"/>
                                        </p:tgtEl>
                                        <p:attrNameLst>
                                          <p:attrName>ppt_x</p:attrName>
                                        </p:attrNameLst>
                                      </p:cBhvr>
                                      <p:tavLst>
                                        <p:tav tm="0">
                                          <p:val>
                                            <p:strVal val="#ppt_x"/>
                                          </p:val>
                                        </p:tav>
                                        <p:tav tm="100000">
                                          <p:val>
                                            <p:strVal val="#ppt_x"/>
                                          </p:val>
                                        </p:tav>
                                      </p:tavLst>
                                    </p:anim>
                                    <p:anim calcmode="lin" valueType="num">
                                      <p:cBhvr>
                                        <p:cTn id="123" dur="1000" fill="hold"/>
                                        <p:tgtEl>
                                          <p:spTgt spid="3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3"/>
                                        </p:tgtEl>
                                        <p:attrNameLst>
                                          <p:attrName>style.visibility</p:attrName>
                                        </p:attrNameLst>
                                      </p:cBhvr>
                                      <p:to>
                                        <p:strVal val="visible"/>
                                      </p:to>
                                    </p:set>
                                    <p:animEffect transition="in" filter="fade">
                                      <p:cBhvr>
                                        <p:cTn id="126" dur="1000"/>
                                        <p:tgtEl>
                                          <p:spTgt spid="33"/>
                                        </p:tgtEl>
                                      </p:cBhvr>
                                    </p:animEffect>
                                    <p:anim calcmode="lin" valueType="num">
                                      <p:cBhvr>
                                        <p:cTn id="127" dur="1000" fill="hold"/>
                                        <p:tgtEl>
                                          <p:spTgt spid="33"/>
                                        </p:tgtEl>
                                        <p:attrNameLst>
                                          <p:attrName>ppt_x</p:attrName>
                                        </p:attrNameLst>
                                      </p:cBhvr>
                                      <p:tavLst>
                                        <p:tav tm="0">
                                          <p:val>
                                            <p:strVal val="#ppt_x"/>
                                          </p:val>
                                        </p:tav>
                                        <p:tav tm="100000">
                                          <p:val>
                                            <p:strVal val="#ppt_x"/>
                                          </p:val>
                                        </p:tav>
                                      </p:tavLst>
                                    </p:anim>
                                    <p:anim calcmode="lin" valueType="num">
                                      <p:cBhvr>
                                        <p:cTn id="128" dur="1000" fill="hold"/>
                                        <p:tgtEl>
                                          <p:spTgt spid="33"/>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5"/>
                                        </p:tgtEl>
                                        <p:attrNameLst>
                                          <p:attrName>style.visibility</p:attrName>
                                        </p:attrNameLst>
                                      </p:cBhvr>
                                      <p:to>
                                        <p:strVal val="visible"/>
                                      </p:to>
                                    </p:set>
                                    <p:animEffect transition="in" filter="fade">
                                      <p:cBhvr>
                                        <p:cTn id="136" dur="1000"/>
                                        <p:tgtEl>
                                          <p:spTgt spid="35"/>
                                        </p:tgtEl>
                                      </p:cBhvr>
                                    </p:animEffect>
                                    <p:anim calcmode="lin" valueType="num">
                                      <p:cBhvr>
                                        <p:cTn id="137" dur="1000" fill="hold"/>
                                        <p:tgtEl>
                                          <p:spTgt spid="35"/>
                                        </p:tgtEl>
                                        <p:attrNameLst>
                                          <p:attrName>ppt_x</p:attrName>
                                        </p:attrNameLst>
                                      </p:cBhvr>
                                      <p:tavLst>
                                        <p:tav tm="0">
                                          <p:val>
                                            <p:strVal val="#ppt_x"/>
                                          </p:val>
                                        </p:tav>
                                        <p:tav tm="100000">
                                          <p:val>
                                            <p:strVal val="#ppt_x"/>
                                          </p:val>
                                        </p:tav>
                                      </p:tavLst>
                                    </p:anim>
                                    <p:anim calcmode="lin" valueType="num">
                                      <p:cBhvr>
                                        <p:cTn id="138" dur="1000" fill="hold"/>
                                        <p:tgtEl>
                                          <p:spTgt spid="35"/>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6"/>
                                        </p:tgtEl>
                                        <p:attrNameLst>
                                          <p:attrName>style.visibility</p:attrName>
                                        </p:attrNameLst>
                                      </p:cBhvr>
                                      <p:to>
                                        <p:strVal val="visible"/>
                                      </p:to>
                                    </p:set>
                                    <p:animEffect transition="in" filter="fade">
                                      <p:cBhvr>
                                        <p:cTn id="141" dur="1000"/>
                                        <p:tgtEl>
                                          <p:spTgt spid="36"/>
                                        </p:tgtEl>
                                      </p:cBhvr>
                                    </p:animEffect>
                                    <p:anim calcmode="lin" valueType="num">
                                      <p:cBhvr>
                                        <p:cTn id="142" dur="1000" fill="hold"/>
                                        <p:tgtEl>
                                          <p:spTgt spid="36"/>
                                        </p:tgtEl>
                                        <p:attrNameLst>
                                          <p:attrName>ppt_x</p:attrName>
                                        </p:attrNameLst>
                                      </p:cBhvr>
                                      <p:tavLst>
                                        <p:tav tm="0">
                                          <p:val>
                                            <p:strVal val="#ppt_x"/>
                                          </p:val>
                                        </p:tav>
                                        <p:tav tm="100000">
                                          <p:val>
                                            <p:strVal val="#ppt_x"/>
                                          </p:val>
                                        </p:tav>
                                      </p:tavLst>
                                    </p:anim>
                                    <p:anim calcmode="lin" valueType="num">
                                      <p:cBhvr>
                                        <p:cTn id="143" dur="1000" fill="hold"/>
                                        <p:tgtEl>
                                          <p:spTgt spid="3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fade">
                                      <p:cBhvr>
                                        <p:cTn id="146" dur="1000"/>
                                        <p:tgtEl>
                                          <p:spTgt spid="37"/>
                                        </p:tgtEl>
                                      </p:cBhvr>
                                    </p:animEffect>
                                    <p:anim calcmode="lin" valueType="num">
                                      <p:cBhvr>
                                        <p:cTn id="147" dur="1000" fill="hold"/>
                                        <p:tgtEl>
                                          <p:spTgt spid="37"/>
                                        </p:tgtEl>
                                        <p:attrNameLst>
                                          <p:attrName>ppt_x</p:attrName>
                                        </p:attrNameLst>
                                      </p:cBhvr>
                                      <p:tavLst>
                                        <p:tav tm="0">
                                          <p:val>
                                            <p:strVal val="#ppt_x"/>
                                          </p:val>
                                        </p:tav>
                                        <p:tav tm="100000">
                                          <p:val>
                                            <p:strVal val="#ppt_x"/>
                                          </p:val>
                                        </p:tav>
                                      </p:tavLst>
                                    </p:anim>
                                    <p:anim calcmode="lin" valueType="num">
                                      <p:cBhvr>
                                        <p:cTn id="14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Oval 3"/>
          <p:cNvSpPr>
            <a:spLocks noChangeArrowheads="1"/>
          </p:cNvSpPr>
          <p:nvPr/>
        </p:nvSpPr>
        <p:spPr bwMode="auto">
          <a:xfrm>
            <a:off x="6098137" y="2104806"/>
            <a:ext cx="3791743" cy="3787837"/>
          </a:xfrm>
          <a:prstGeom prst="ellipse">
            <a:avLst/>
          </a:prstGeom>
          <a:solidFill>
            <a:srgbClr val="0067B4"/>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tx1">
                  <a:lumMod val="50000"/>
                  <a:lumOff val="50000"/>
                </a:schemeClr>
              </a:solidFill>
              <a:latin typeface="微软雅黑" pitchFamily="34" charset="-122"/>
              <a:ea typeface="微软雅黑" pitchFamily="34" charset="-122"/>
            </a:endParaRPr>
          </a:p>
        </p:txBody>
      </p:sp>
      <p:sp>
        <p:nvSpPr>
          <p:cNvPr id="8" name="Oval 4"/>
          <p:cNvSpPr>
            <a:spLocks noChangeArrowheads="1"/>
          </p:cNvSpPr>
          <p:nvPr/>
        </p:nvSpPr>
        <p:spPr bwMode="auto">
          <a:xfrm>
            <a:off x="2288812" y="2104806"/>
            <a:ext cx="3791743" cy="3787837"/>
          </a:xfrm>
          <a:prstGeom prst="ellipse">
            <a:avLst/>
          </a:prstGeom>
          <a:solidFill>
            <a:srgbClr val="0067B4"/>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000" dirty="0">
              <a:solidFill>
                <a:schemeClr val="bg1"/>
              </a:solidFill>
              <a:latin typeface="微软雅黑" pitchFamily="34" charset="-122"/>
              <a:ea typeface="微软雅黑" pitchFamily="34" charset="-122"/>
            </a:endParaRPr>
          </a:p>
        </p:txBody>
      </p:sp>
      <p:sp>
        <p:nvSpPr>
          <p:cNvPr id="9" name="Line 5"/>
          <p:cNvSpPr>
            <a:spLocks noChangeShapeType="1"/>
          </p:cNvSpPr>
          <p:nvPr/>
        </p:nvSpPr>
        <p:spPr bwMode="auto">
          <a:xfrm>
            <a:off x="3060420" y="3999701"/>
            <a:ext cx="2107826"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0" name="Line 6"/>
          <p:cNvSpPr>
            <a:spLocks noChangeShapeType="1"/>
          </p:cNvSpPr>
          <p:nvPr/>
        </p:nvSpPr>
        <p:spPr bwMode="auto">
          <a:xfrm>
            <a:off x="7084654" y="3999701"/>
            <a:ext cx="2107827" cy="0"/>
          </a:xfrm>
          <a:prstGeom prst="line">
            <a:avLst/>
          </a:prstGeom>
          <a:noFill/>
          <a:ln w="19050" cmpd="sng">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endParaRPr>
          </a:p>
        </p:txBody>
      </p:sp>
      <p:sp>
        <p:nvSpPr>
          <p:cNvPr id="12" name="Rectangle 7"/>
          <p:cNvSpPr>
            <a:spLocks noChangeArrowheads="1"/>
          </p:cNvSpPr>
          <p:nvPr/>
        </p:nvSpPr>
        <p:spPr bwMode="auto">
          <a:xfrm>
            <a:off x="3108497" y="2724421"/>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kumimoji="0" lang="zh-CN" altLang="en-US" sz="2000" b="0"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sp>
        <p:nvSpPr>
          <p:cNvPr id="15" name="Rectangle 8"/>
          <p:cNvSpPr>
            <a:spLocks noChangeArrowheads="1"/>
          </p:cNvSpPr>
          <p:nvPr/>
        </p:nvSpPr>
        <p:spPr bwMode="auto">
          <a:xfrm>
            <a:off x="3108497" y="4165346"/>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6" name="Rectangle 9"/>
          <p:cNvSpPr>
            <a:spLocks noChangeArrowheads="1"/>
          </p:cNvSpPr>
          <p:nvPr/>
        </p:nvSpPr>
        <p:spPr bwMode="auto">
          <a:xfrm>
            <a:off x="7088949" y="2724422"/>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7" name="Rectangle 10"/>
          <p:cNvSpPr>
            <a:spLocks noChangeArrowheads="1"/>
          </p:cNvSpPr>
          <p:nvPr/>
        </p:nvSpPr>
        <p:spPr bwMode="auto">
          <a:xfrm>
            <a:off x="7088949" y="4165345"/>
            <a:ext cx="1958586" cy="1167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algn="ctr">
              <a:lnSpc>
                <a:spcPct val="150000"/>
              </a:lnSpc>
              <a:defRPr/>
            </a:pPr>
            <a:r>
              <a:rPr lang="zh-CN" altLang="en-US" sz="1200" dirty="0">
                <a:solidFill>
                  <a:schemeClr val="bg1"/>
                </a:solidFill>
                <a:latin typeface="微软雅黑" pitchFamily="34" charset="-122"/>
                <a:ea typeface="微软雅黑" pitchFamily="34" charset="-122"/>
              </a:rPr>
              <a:t>您的内容打在这里，或者通过复制您的文本后，在此框中选择粘贴，并选择只保留文字。</a:t>
            </a:r>
            <a:endParaRPr lang="zh-CN" altLang="en-US" sz="2000" kern="0" dirty="0">
              <a:solidFill>
                <a:schemeClr val="bg1"/>
              </a:solidFill>
              <a:latin typeface="微软雅黑" pitchFamily="34" charset="-122"/>
              <a:ea typeface="微软雅黑" pitchFamily="34" charset="-122"/>
            </a:endParaRPr>
          </a:p>
        </p:txBody>
      </p:sp>
      <p:sp>
        <p:nvSpPr>
          <p:cNvPr id="18" name="Oval 16"/>
          <p:cNvSpPr>
            <a:spLocks noChangeArrowheads="1"/>
          </p:cNvSpPr>
          <p:nvPr/>
        </p:nvSpPr>
        <p:spPr bwMode="auto">
          <a:xfrm>
            <a:off x="1478109" y="3257371"/>
            <a:ext cx="1468312" cy="1449496"/>
          </a:xfrm>
          <a:prstGeom prst="ellipse">
            <a:avLst/>
          </a:prstGeom>
          <a:solidFill>
            <a:srgbClr val="0067B4"/>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1600" dirty="0" smtClean="0">
                <a:solidFill>
                  <a:schemeClr val="lt1"/>
                </a:solidFill>
                <a:latin typeface="微软雅黑" pitchFamily="34" charset="-122"/>
                <a:ea typeface="微软雅黑" pitchFamily="34" charset="-122"/>
              </a:rPr>
              <a:t>添加标题</a:t>
            </a:r>
            <a:endParaRPr lang="zh-CN" altLang="en-US" sz="1600" dirty="0">
              <a:solidFill>
                <a:schemeClr val="lt1"/>
              </a:solidFill>
              <a:latin typeface="微软雅黑" pitchFamily="34" charset="-122"/>
              <a:ea typeface="微软雅黑" pitchFamily="34" charset="-122"/>
            </a:endParaRPr>
          </a:p>
        </p:txBody>
      </p:sp>
      <p:sp>
        <p:nvSpPr>
          <p:cNvPr id="19" name="Oval 22"/>
          <p:cNvSpPr>
            <a:spLocks noChangeArrowheads="1"/>
          </p:cNvSpPr>
          <p:nvPr/>
        </p:nvSpPr>
        <p:spPr bwMode="auto">
          <a:xfrm>
            <a:off x="9237411" y="3257371"/>
            <a:ext cx="1468312" cy="1449496"/>
          </a:xfrm>
          <a:prstGeom prst="ellipse">
            <a:avLst/>
          </a:prstGeom>
          <a:solidFill>
            <a:srgbClr val="0067B4"/>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1600" dirty="0" smtClean="0">
                <a:solidFill>
                  <a:schemeClr val="lt1"/>
                </a:solidFill>
                <a:latin typeface="微软雅黑" pitchFamily="34" charset="-122"/>
                <a:ea typeface="微软雅黑" pitchFamily="34" charset="-122"/>
              </a:rPr>
              <a:t>添加标题</a:t>
            </a:r>
            <a:endParaRPr lang="zh-CN" altLang="en-US" sz="1600" dirty="0">
              <a:solidFill>
                <a:schemeClr val="lt1"/>
              </a:solidFill>
              <a:latin typeface="微软雅黑" pitchFamily="34" charset="-122"/>
              <a:ea typeface="微软雅黑" pitchFamily="34" charset="-122"/>
            </a:endParaRPr>
          </a:p>
        </p:txBody>
      </p:sp>
      <p:sp>
        <p:nvSpPr>
          <p:cNvPr id="20" name="Oval 28"/>
          <p:cNvSpPr>
            <a:spLocks noChangeArrowheads="1"/>
          </p:cNvSpPr>
          <p:nvPr/>
        </p:nvSpPr>
        <p:spPr bwMode="auto">
          <a:xfrm>
            <a:off x="5256178" y="3112812"/>
            <a:ext cx="1765077" cy="1738615"/>
          </a:xfrm>
          <a:prstGeom prst="ellipse">
            <a:avLst/>
          </a:prstGeom>
          <a:solidFill>
            <a:srgbClr val="0067B4"/>
          </a:solidFill>
          <a:ln w="19050">
            <a:noFill/>
          </a:ln>
          <a:effectLst>
            <a:outerShdw blurRad="76200" dist="76200" dir="5400000" algn="tl" rotWithShape="0">
              <a:prstClr val="black">
                <a:alpha val="3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zh-CN" altLang="en-US" sz="2000" dirty="0" smtClean="0">
                <a:solidFill>
                  <a:schemeClr val="bg1"/>
                </a:solidFill>
                <a:latin typeface="微软雅黑" pitchFamily="34" charset="-122"/>
                <a:ea typeface="微软雅黑" pitchFamily="34" charset="-122"/>
              </a:rPr>
              <a:t>添加标题</a:t>
            </a:r>
            <a:endParaRPr lang="zh-CN" altLang="en-US" sz="200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356061339"/>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28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strVal val="4/3*#ppt_w"/>
                                          </p:val>
                                        </p:tav>
                                        <p:tav tm="100000">
                                          <p:val>
                                            <p:strVal val="#ppt_w"/>
                                          </p:val>
                                        </p:tav>
                                      </p:tavLst>
                                    </p:anim>
                                    <p:anim calcmode="lin" valueType="num">
                                      <p:cBhvr>
                                        <p:cTn id="12" dur="500" fill="hold"/>
                                        <p:tgtEl>
                                          <p:spTgt spid="8"/>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strVal val="4/3*#ppt_w"/>
                                          </p:val>
                                        </p:tav>
                                        <p:tav tm="100000">
                                          <p:val>
                                            <p:strVal val="#ppt_w"/>
                                          </p:val>
                                        </p:tav>
                                      </p:tavLst>
                                    </p:anim>
                                    <p:anim calcmode="lin" valueType="num">
                                      <p:cBhvr>
                                        <p:cTn id="16" dur="500" fill="hold"/>
                                        <p:tgtEl>
                                          <p:spTgt spid="7"/>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 calcmode="lin" valueType="num">
                                      <p:cBhvr>
                                        <p:cTn id="22" dur="500" fill="hold"/>
                                        <p:tgtEl>
                                          <p:spTgt spid="20"/>
                                        </p:tgtEl>
                                        <p:attrNameLst>
                                          <p:attrName>style.rotation</p:attrName>
                                        </p:attrNameLst>
                                      </p:cBhvr>
                                      <p:tavLst>
                                        <p:tav tm="0">
                                          <p:val>
                                            <p:fltVal val="360"/>
                                          </p:val>
                                        </p:tav>
                                        <p:tav tm="100000">
                                          <p:val>
                                            <p:fltVal val="0"/>
                                          </p:val>
                                        </p:tav>
                                      </p:tavLst>
                                    </p:anim>
                                    <p:animEffect transition="in" filter="fade">
                                      <p:cBhvr>
                                        <p:cTn id="23" dur="500"/>
                                        <p:tgtEl>
                                          <p:spTgt spid="20"/>
                                        </p:tgtEl>
                                      </p:cBhvr>
                                    </p:animEffect>
                                  </p:childTnLst>
                                </p:cTn>
                              </p:par>
                            </p:childTnLst>
                          </p:cTn>
                        </p:par>
                        <p:par>
                          <p:cTn id="24" fill="hold">
                            <p:stCondLst>
                              <p:cond delay="1500"/>
                            </p:stCondLst>
                            <p:childTnLst>
                              <p:par>
                                <p:cTn id="25" presetID="49" presetClass="entr" presetSubtype="0" decel="10000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 calcmode="lin" valueType="num">
                                      <p:cBhvr>
                                        <p:cTn id="29" dur="500" fill="hold"/>
                                        <p:tgtEl>
                                          <p:spTgt spid="18"/>
                                        </p:tgtEl>
                                        <p:attrNameLst>
                                          <p:attrName>style.rotation</p:attrName>
                                        </p:attrNameLst>
                                      </p:cBhvr>
                                      <p:tavLst>
                                        <p:tav tm="0">
                                          <p:val>
                                            <p:fltVal val="360"/>
                                          </p:val>
                                        </p:tav>
                                        <p:tav tm="100000">
                                          <p:val>
                                            <p:fltVal val="0"/>
                                          </p:val>
                                        </p:tav>
                                      </p:tavLst>
                                    </p:anim>
                                    <p:animEffect transition="in" filter="fade">
                                      <p:cBhvr>
                                        <p:cTn id="30" dur="500"/>
                                        <p:tgtEl>
                                          <p:spTgt spid="18"/>
                                        </p:tgtEl>
                                      </p:cBhvr>
                                    </p:animEffect>
                                  </p:childTnLst>
                                </p:cTn>
                              </p:par>
                              <p:par>
                                <p:cTn id="31" presetID="49" presetClass="entr" presetSubtype="0" decel="10000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 calcmode="lin" valueType="num">
                                      <p:cBhvr>
                                        <p:cTn id="35" dur="500" fill="hold"/>
                                        <p:tgtEl>
                                          <p:spTgt spid="19"/>
                                        </p:tgtEl>
                                        <p:attrNameLst>
                                          <p:attrName>style.rotation</p:attrName>
                                        </p:attrNameLst>
                                      </p:cBhvr>
                                      <p:tavLst>
                                        <p:tav tm="0">
                                          <p:val>
                                            <p:fltVal val="360"/>
                                          </p:val>
                                        </p:tav>
                                        <p:tav tm="100000">
                                          <p:val>
                                            <p:fltVal val="0"/>
                                          </p:val>
                                        </p:tav>
                                      </p:tavLst>
                                    </p:anim>
                                    <p:animEffect transition="in" filter="fade">
                                      <p:cBhvr>
                                        <p:cTn id="36" dur="500"/>
                                        <p:tgtEl>
                                          <p:spTgt spid="19"/>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1000"/>
                                        <p:tgtEl>
                                          <p:spTgt spid="10"/>
                                        </p:tgtEl>
                                      </p:cBhvr>
                                    </p:animEffect>
                                  </p:childTnLst>
                                </p:cTn>
                              </p:par>
                              <p:par>
                                <p:cTn id="55" presetID="42"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5" grpId="0"/>
      <p:bldP spid="16" grpId="0"/>
      <p:bldP spid="17" grpId="0"/>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4" name="组合 3"/>
          <p:cNvGrpSpPr/>
          <p:nvPr/>
        </p:nvGrpSpPr>
        <p:grpSpPr>
          <a:xfrm>
            <a:off x="1157655" y="1937853"/>
            <a:ext cx="9813526" cy="4226879"/>
            <a:chOff x="1447698" y="1100978"/>
            <a:chExt cx="6213473" cy="2676265"/>
          </a:xfrm>
        </p:grpSpPr>
        <p:sp>
          <p:nvSpPr>
            <p:cNvPr id="7" name="文本框 15"/>
            <p:cNvSpPr txBox="1"/>
            <p:nvPr/>
          </p:nvSpPr>
          <p:spPr>
            <a:xfrm>
              <a:off x="2780149" y="1165561"/>
              <a:ext cx="4450718" cy="539790"/>
            </a:xfrm>
            <a:prstGeom prst="rect">
              <a:avLst/>
            </a:prstGeom>
            <a:noFill/>
          </p:spPr>
          <p:txBody>
            <a:bodyPr wrap="square" lIns="68580" tIns="34290" rIns="68580" bIns="34290" rtlCol="0">
              <a:spAutoFit/>
            </a:bodyPr>
            <a:lstStyle/>
            <a:p>
              <a:pPr>
                <a:lnSpc>
                  <a:spcPct val="125000"/>
                </a:lnSpc>
              </a:pPr>
              <a:r>
                <a:rPr lang="zh-CN" altLang="en-US" sz="14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8" name="文本框 18"/>
            <p:cNvSpPr txBox="1"/>
            <p:nvPr/>
          </p:nvSpPr>
          <p:spPr>
            <a:xfrm>
              <a:off x="1874695" y="3226808"/>
              <a:ext cx="4538656" cy="316664"/>
            </a:xfrm>
            <a:prstGeom prst="rect">
              <a:avLst/>
            </a:prstGeom>
            <a:noFill/>
          </p:spPr>
          <p:txBody>
            <a:bodyPr wrap="square" lIns="68580" tIns="34290" rIns="68580" bIns="34290" rtlCol="0">
              <a:spAutoFit/>
            </a:bodyPr>
            <a:lstStyle/>
            <a:p>
              <a:r>
                <a:rPr lang="zh-CN" altLang="en-US" sz="14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a:t>
              </a:r>
            </a:p>
          </p:txBody>
        </p:sp>
        <p:sp>
          <p:nvSpPr>
            <p:cNvPr id="9" name="矩形 8"/>
            <p:cNvSpPr/>
            <p:nvPr/>
          </p:nvSpPr>
          <p:spPr>
            <a:xfrm rot="20926619">
              <a:off x="1462976" y="2273983"/>
              <a:ext cx="6182916" cy="293915"/>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solidFill>
                  <a:schemeClr val="bg1"/>
                </a:solidFill>
                <a:latin typeface="Arial" panose="020B0604020202020204" pitchFamily="34" charset="0"/>
                <a:ea typeface="微软雅黑" panose="020B0503020204020204" pitchFamily="34" charset="-122"/>
              </a:endParaRPr>
            </a:p>
          </p:txBody>
        </p:sp>
        <p:grpSp>
          <p:nvGrpSpPr>
            <p:cNvPr id="10" name="组合 9"/>
            <p:cNvGrpSpPr/>
            <p:nvPr/>
          </p:nvGrpSpPr>
          <p:grpSpPr>
            <a:xfrm>
              <a:off x="1447698" y="1100978"/>
              <a:ext cx="1230086" cy="1091735"/>
              <a:chOff x="411429" y="2379138"/>
              <a:chExt cx="1640114" cy="1455646"/>
            </a:xfrm>
          </p:grpSpPr>
          <p:sp>
            <p:nvSpPr>
              <p:cNvPr id="12" name="下箭头 11"/>
              <p:cNvSpPr/>
              <p:nvPr/>
            </p:nvSpPr>
            <p:spPr>
              <a:xfrm>
                <a:off x="411429" y="2379138"/>
                <a:ext cx="1640114" cy="1455646"/>
              </a:xfrm>
              <a:prstGeom prst="downArrow">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15" name="文本框 4"/>
              <p:cNvSpPr txBox="1"/>
              <p:nvPr/>
            </p:nvSpPr>
            <p:spPr>
              <a:xfrm>
                <a:off x="1114054" y="2392494"/>
                <a:ext cx="363757" cy="1254762"/>
              </a:xfrm>
              <a:prstGeom prst="rect">
                <a:avLst/>
              </a:prstGeom>
              <a:noFill/>
            </p:spPr>
            <p:txBody>
              <a:bodyPr vert="eaVert"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grpSp>
        <p:grpSp>
          <p:nvGrpSpPr>
            <p:cNvPr id="16" name="组合 15"/>
            <p:cNvGrpSpPr/>
            <p:nvPr/>
          </p:nvGrpSpPr>
          <p:grpSpPr>
            <a:xfrm>
              <a:off x="6431085" y="2685507"/>
              <a:ext cx="1230086" cy="1091736"/>
              <a:chOff x="7055945" y="4194060"/>
              <a:chExt cx="1640114" cy="1455648"/>
            </a:xfrm>
          </p:grpSpPr>
          <p:sp>
            <p:nvSpPr>
              <p:cNvPr id="17" name="下箭头 16"/>
              <p:cNvSpPr/>
              <p:nvPr/>
            </p:nvSpPr>
            <p:spPr>
              <a:xfrm flipV="1">
                <a:off x="7055945" y="4194060"/>
                <a:ext cx="1640114" cy="1455648"/>
              </a:xfrm>
              <a:prstGeom prst="downArrow">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zh-CN" altLang="en-US" sz="1600" b="1" dirty="0">
                  <a:solidFill>
                    <a:schemeClr val="bg1"/>
                  </a:solidFill>
                  <a:latin typeface="Arial" panose="020B0604020202020204" pitchFamily="34" charset="0"/>
                  <a:ea typeface="微软雅黑" panose="020B0503020204020204" pitchFamily="34" charset="-122"/>
                </a:endParaRPr>
              </a:p>
            </p:txBody>
          </p:sp>
          <p:sp>
            <p:nvSpPr>
              <p:cNvPr id="18" name="文本框 22"/>
              <p:cNvSpPr txBox="1"/>
              <p:nvPr/>
            </p:nvSpPr>
            <p:spPr>
              <a:xfrm>
                <a:off x="7758561" y="4371789"/>
                <a:ext cx="363757" cy="1254763"/>
              </a:xfrm>
              <a:prstGeom prst="rect">
                <a:avLst/>
              </a:prstGeom>
              <a:noFill/>
            </p:spPr>
            <p:txBody>
              <a:bodyPr vert="eaVert" wrap="square"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添加标题</a:t>
                </a:r>
              </a:p>
            </p:txBody>
          </p:sp>
        </p:grpSp>
        <p:sp>
          <p:nvSpPr>
            <p:cNvPr id="19" name="等腰三角形 18"/>
            <p:cNvSpPr/>
            <p:nvPr/>
          </p:nvSpPr>
          <p:spPr>
            <a:xfrm>
              <a:off x="4241554" y="2557134"/>
              <a:ext cx="653144" cy="563055"/>
            </a:xfrm>
            <a:prstGeom prst="triangl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2000" b="1">
                <a:solidFill>
                  <a:schemeClr val="bg1"/>
                </a:solidFill>
                <a:latin typeface="Arial" panose="020B0604020202020204" pitchFamily="34" charset="0"/>
                <a:ea typeface="微软雅黑" panose="020B0503020204020204" pitchFamily="34" charset="-122"/>
              </a:endParaRPr>
            </a:p>
          </p:txBody>
        </p:sp>
      </p:grpSp>
    </p:spTree>
    <p:extLst>
      <p:ext uri="{BB962C8B-B14F-4D97-AF65-F5344CB8AC3E}">
        <p14:creationId xmlns:p14="http://schemas.microsoft.com/office/powerpoint/2010/main" val="737711012"/>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右箭头 6"/>
          <p:cNvSpPr/>
          <p:nvPr/>
        </p:nvSpPr>
        <p:spPr>
          <a:xfrm>
            <a:off x="407988" y="2217738"/>
            <a:ext cx="11480800" cy="22225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 name="矩形 7"/>
          <p:cNvSpPr/>
          <p:nvPr/>
        </p:nvSpPr>
        <p:spPr>
          <a:xfrm>
            <a:off x="8104188" y="2376488"/>
            <a:ext cx="1943100" cy="1943100"/>
          </a:xfrm>
          <a:prstGeom prst="rect">
            <a:avLst/>
          </a:prstGeom>
          <a:solidFill>
            <a:srgbClr val="0067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9" name="Freeform 168"/>
          <p:cNvSpPr>
            <a:spLocks noEditPoints="1"/>
          </p:cNvSpPr>
          <p:nvPr/>
        </p:nvSpPr>
        <p:spPr bwMode="auto">
          <a:xfrm>
            <a:off x="8812213" y="2905125"/>
            <a:ext cx="538162" cy="550863"/>
          </a:xfrm>
          <a:custGeom>
            <a:avLst/>
            <a:gdLst>
              <a:gd name="T0" fmla="*/ 5 w 96"/>
              <a:gd name="T1" fmla="*/ 42 h 99"/>
              <a:gd name="T2" fmla="*/ 74 w 96"/>
              <a:gd name="T3" fmla="*/ 42 h 99"/>
              <a:gd name="T4" fmla="*/ 77 w 96"/>
              <a:gd name="T5" fmla="*/ 41 h 99"/>
              <a:gd name="T6" fmla="*/ 91 w 96"/>
              <a:gd name="T7" fmla="*/ 47 h 99"/>
              <a:gd name="T8" fmla="*/ 96 w 96"/>
              <a:gd name="T9" fmla="*/ 60 h 99"/>
              <a:gd name="T10" fmla="*/ 91 w 96"/>
              <a:gd name="T11" fmla="*/ 73 h 99"/>
              <a:gd name="T12" fmla="*/ 77 w 96"/>
              <a:gd name="T13" fmla="*/ 78 h 99"/>
              <a:gd name="T14" fmla="*/ 68 w 96"/>
              <a:gd name="T15" fmla="*/ 76 h 99"/>
              <a:gd name="T16" fmla="*/ 62 w 96"/>
              <a:gd name="T17" fmla="*/ 85 h 99"/>
              <a:gd name="T18" fmla="*/ 67 w 96"/>
              <a:gd name="T19" fmla="*/ 85 h 99"/>
              <a:gd name="T20" fmla="*/ 84 w 96"/>
              <a:gd name="T21" fmla="*/ 85 h 99"/>
              <a:gd name="T22" fmla="*/ 71 w 96"/>
              <a:gd name="T23" fmla="*/ 99 h 99"/>
              <a:gd name="T24" fmla="*/ 17 w 96"/>
              <a:gd name="T25" fmla="*/ 99 h 99"/>
              <a:gd name="T26" fmla="*/ 12 w 96"/>
              <a:gd name="T27" fmla="*/ 99 h 99"/>
              <a:gd name="T28" fmla="*/ 0 w 96"/>
              <a:gd name="T29" fmla="*/ 85 h 99"/>
              <a:gd name="T30" fmla="*/ 17 w 96"/>
              <a:gd name="T31" fmla="*/ 85 h 99"/>
              <a:gd name="T32" fmla="*/ 21 w 96"/>
              <a:gd name="T33" fmla="*/ 85 h 99"/>
              <a:gd name="T34" fmla="*/ 5 w 96"/>
              <a:gd name="T35" fmla="*/ 42 h 99"/>
              <a:gd name="T36" fmla="*/ 56 w 96"/>
              <a:gd name="T37" fmla="*/ 36 h 99"/>
              <a:gd name="T38" fmla="*/ 55 w 96"/>
              <a:gd name="T39" fmla="*/ 6 h 99"/>
              <a:gd name="T40" fmla="*/ 56 w 96"/>
              <a:gd name="T41" fmla="*/ 36 h 99"/>
              <a:gd name="T42" fmla="*/ 43 w 96"/>
              <a:gd name="T43" fmla="*/ 30 h 99"/>
              <a:gd name="T44" fmla="*/ 42 w 96"/>
              <a:gd name="T45" fmla="*/ 0 h 99"/>
              <a:gd name="T46" fmla="*/ 43 w 96"/>
              <a:gd name="T47" fmla="*/ 30 h 99"/>
              <a:gd name="T48" fmla="*/ 30 w 96"/>
              <a:gd name="T49" fmla="*/ 34 h 99"/>
              <a:gd name="T50" fmla="*/ 29 w 96"/>
              <a:gd name="T51" fmla="*/ 4 h 99"/>
              <a:gd name="T52" fmla="*/ 30 w 96"/>
              <a:gd name="T53" fmla="*/ 34 h 99"/>
              <a:gd name="T54" fmla="*/ 15 w 96"/>
              <a:gd name="T55" fmla="*/ 53 h 99"/>
              <a:gd name="T56" fmla="*/ 26 w 96"/>
              <a:gd name="T57" fmla="*/ 80 h 99"/>
              <a:gd name="T58" fmla="*/ 33 w 96"/>
              <a:gd name="T59" fmla="*/ 75 h 99"/>
              <a:gd name="T60" fmla="*/ 24 w 96"/>
              <a:gd name="T61" fmla="*/ 52 h 99"/>
              <a:gd name="T62" fmla="*/ 15 w 96"/>
              <a:gd name="T63" fmla="*/ 53 h 99"/>
              <a:gd name="T64" fmla="*/ 77 w 96"/>
              <a:gd name="T65" fmla="*/ 50 h 99"/>
              <a:gd name="T66" fmla="*/ 72 w 96"/>
              <a:gd name="T67" fmla="*/ 68 h 99"/>
              <a:gd name="T68" fmla="*/ 77 w 96"/>
              <a:gd name="T69" fmla="*/ 70 h 99"/>
              <a:gd name="T70" fmla="*/ 84 w 96"/>
              <a:gd name="T71" fmla="*/ 67 h 99"/>
              <a:gd name="T72" fmla="*/ 87 w 96"/>
              <a:gd name="T73" fmla="*/ 60 h 99"/>
              <a:gd name="T74" fmla="*/ 84 w 96"/>
              <a:gd name="T75" fmla="*/ 53 h 99"/>
              <a:gd name="T76" fmla="*/ 77 w 96"/>
              <a:gd name="T77" fmla="*/ 50 h 99"/>
              <a:gd name="T78" fmla="*/ 77 w 96"/>
              <a:gd name="T79"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0" name="文本框 10"/>
          <p:cNvSpPr txBox="1">
            <a:spLocks noChangeArrowheads="1"/>
          </p:cNvSpPr>
          <p:nvPr/>
        </p:nvSpPr>
        <p:spPr bwMode="auto">
          <a:xfrm>
            <a:off x="8185150" y="3779838"/>
            <a:ext cx="189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微软雅黑" pitchFamily="34" charset="-122"/>
                <a:ea typeface="微软雅黑" pitchFamily="34" charset="-122"/>
              </a:rPr>
              <a:t>单击此处添加文字</a:t>
            </a:r>
          </a:p>
        </p:txBody>
      </p:sp>
      <p:sp>
        <p:nvSpPr>
          <p:cNvPr id="12" name="矩形 11"/>
          <p:cNvSpPr/>
          <p:nvPr/>
        </p:nvSpPr>
        <p:spPr>
          <a:xfrm>
            <a:off x="5780088" y="2376488"/>
            <a:ext cx="1943100" cy="1943100"/>
          </a:xfrm>
          <a:prstGeom prst="rect">
            <a:avLst/>
          </a:prstGeom>
          <a:solidFill>
            <a:srgbClr val="0067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5" name="Freeform 108"/>
          <p:cNvSpPr>
            <a:spLocks noEditPoints="1"/>
          </p:cNvSpPr>
          <p:nvPr/>
        </p:nvSpPr>
        <p:spPr bwMode="auto">
          <a:xfrm>
            <a:off x="6519863" y="2995613"/>
            <a:ext cx="422275" cy="460375"/>
          </a:xfrm>
          <a:custGeom>
            <a:avLst/>
            <a:gdLst>
              <a:gd name="T0" fmla="*/ 74 w 86"/>
              <a:gd name="T1" fmla="*/ 63 h 94"/>
              <a:gd name="T2" fmla="*/ 70 w 86"/>
              <a:gd name="T3" fmla="*/ 62 h 94"/>
              <a:gd name="T4" fmla="*/ 72 w 86"/>
              <a:gd name="T5" fmla="*/ 57 h 94"/>
              <a:gd name="T6" fmla="*/ 76 w 86"/>
              <a:gd name="T7" fmla="*/ 53 h 94"/>
              <a:gd name="T8" fmla="*/ 80 w 86"/>
              <a:gd name="T9" fmla="*/ 50 h 94"/>
              <a:gd name="T10" fmla="*/ 83 w 86"/>
              <a:gd name="T11" fmla="*/ 48 h 94"/>
              <a:gd name="T12" fmla="*/ 85 w 86"/>
              <a:gd name="T13" fmla="*/ 49 h 94"/>
              <a:gd name="T14" fmla="*/ 85 w 86"/>
              <a:gd name="T15" fmla="*/ 58 h 94"/>
              <a:gd name="T16" fmla="*/ 85 w 86"/>
              <a:gd name="T17" fmla="*/ 64 h 94"/>
              <a:gd name="T18" fmla="*/ 83 w 86"/>
              <a:gd name="T19" fmla="*/ 68 h 94"/>
              <a:gd name="T20" fmla="*/ 80 w 86"/>
              <a:gd name="T21" fmla="*/ 67 h 94"/>
              <a:gd name="T22" fmla="*/ 65 w 86"/>
              <a:gd name="T23" fmla="*/ 84 h 94"/>
              <a:gd name="T24" fmla="*/ 44 w 86"/>
              <a:gd name="T25" fmla="*/ 93 h 94"/>
              <a:gd name="T26" fmla="*/ 43 w 86"/>
              <a:gd name="T27" fmla="*/ 94 h 94"/>
              <a:gd name="T28" fmla="*/ 41 w 86"/>
              <a:gd name="T29" fmla="*/ 93 h 94"/>
              <a:gd name="T30" fmla="*/ 20 w 86"/>
              <a:gd name="T31" fmla="*/ 84 h 94"/>
              <a:gd name="T32" fmla="*/ 6 w 86"/>
              <a:gd name="T33" fmla="*/ 67 h 94"/>
              <a:gd name="T34" fmla="*/ 3 w 86"/>
              <a:gd name="T35" fmla="*/ 68 h 94"/>
              <a:gd name="T36" fmla="*/ 1 w 86"/>
              <a:gd name="T37" fmla="*/ 64 h 94"/>
              <a:gd name="T38" fmla="*/ 0 w 86"/>
              <a:gd name="T39" fmla="*/ 58 h 94"/>
              <a:gd name="T40" fmla="*/ 0 w 86"/>
              <a:gd name="T41" fmla="*/ 49 h 94"/>
              <a:gd name="T42" fmla="*/ 3 w 86"/>
              <a:gd name="T43" fmla="*/ 48 h 94"/>
              <a:gd name="T44" fmla="*/ 6 w 86"/>
              <a:gd name="T45" fmla="*/ 50 h 94"/>
              <a:gd name="T46" fmla="*/ 9 w 86"/>
              <a:gd name="T47" fmla="*/ 53 h 94"/>
              <a:gd name="T48" fmla="*/ 14 w 86"/>
              <a:gd name="T49" fmla="*/ 57 h 94"/>
              <a:gd name="T50" fmla="*/ 16 w 86"/>
              <a:gd name="T51" fmla="*/ 62 h 94"/>
              <a:gd name="T52" fmla="*/ 12 w 86"/>
              <a:gd name="T53" fmla="*/ 63 h 94"/>
              <a:gd name="T54" fmla="*/ 37 w 86"/>
              <a:gd name="T55" fmla="*/ 78 h 94"/>
              <a:gd name="T56" fmla="*/ 37 w 86"/>
              <a:gd name="T57" fmla="*/ 36 h 94"/>
              <a:gd name="T58" fmla="*/ 27 w 86"/>
              <a:gd name="T59" fmla="*/ 36 h 94"/>
              <a:gd name="T60" fmla="*/ 23 w 86"/>
              <a:gd name="T61" fmla="*/ 38 h 94"/>
              <a:gd name="T62" fmla="*/ 17 w 86"/>
              <a:gd name="T63" fmla="*/ 32 h 94"/>
              <a:gd name="T64" fmla="*/ 23 w 86"/>
              <a:gd name="T65" fmla="*/ 26 h 94"/>
              <a:gd name="T66" fmla="*/ 28 w 86"/>
              <a:gd name="T67" fmla="*/ 28 h 94"/>
              <a:gd name="T68" fmla="*/ 37 w 86"/>
              <a:gd name="T69" fmla="*/ 28 h 94"/>
              <a:gd name="T70" fmla="*/ 37 w 86"/>
              <a:gd name="T71" fmla="*/ 23 h 94"/>
              <a:gd name="T72" fmla="*/ 30 w 86"/>
              <a:gd name="T73" fmla="*/ 12 h 94"/>
              <a:gd name="T74" fmla="*/ 42 w 86"/>
              <a:gd name="T75" fmla="*/ 0 h 94"/>
              <a:gd name="T76" fmla="*/ 55 w 86"/>
              <a:gd name="T77" fmla="*/ 12 h 94"/>
              <a:gd name="T78" fmla="*/ 48 w 86"/>
              <a:gd name="T79" fmla="*/ 23 h 94"/>
              <a:gd name="T80" fmla="*/ 48 w 86"/>
              <a:gd name="T81" fmla="*/ 28 h 94"/>
              <a:gd name="T82" fmla="*/ 57 w 86"/>
              <a:gd name="T83" fmla="*/ 28 h 94"/>
              <a:gd name="T84" fmla="*/ 62 w 86"/>
              <a:gd name="T85" fmla="*/ 26 h 94"/>
              <a:gd name="T86" fmla="*/ 68 w 86"/>
              <a:gd name="T87" fmla="*/ 32 h 94"/>
              <a:gd name="T88" fmla="*/ 62 w 86"/>
              <a:gd name="T89" fmla="*/ 38 h 94"/>
              <a:gd name="T90" fmla="*/ 58 w 86"/>
              <a:gd name="T91" fmla="*/ 36 h 94"/>
              <a:gd name="T92" fmla="*/ 48 w 86"/>
              <a:gd name="T93" fmla="*/ 36 h 94"/>
              <a:gd name="T94" fmla="*/ 48 w 86"/>
              <a:gd name="T95" fmla="*/ 78 h 94"/>
              <a:gd name="T96" fmla="*/ 74 w 86"/>
              <a:gd name="T97" fmla="*/ 63 h 94"/>
              <a:gd name="T98" fmla="*/ 42 w 86"/>
              <a:gd name="T99" fmla="*/ 7 h 94"/>
              <a:gd name="T100" fmla="*/ 38 w 86"/>
              <a:gd name="T101" fmla="*/ 12 h 94"/>
              <a:gd name="T102" fmla="*/ 42 w 86"/>
              <a:gd name="T103" fmla="*/ 17 h 94"/>
              <a:gd name="T104" fmla="*/ 47 w 86"/>
              <a:gd name="T105" fmla="*/ 12 h 94"/>
              <a:gd name="T106" fmla="*/ 42 w 86"/>
              <a:gd name="T10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94">
                <a:moveTo>
                  <a:pt x="74" y="63"/>
                </a:moveTo>
                <a:cubicBezTo>
                  <a:pt x="72" y="63"/>
                  <a:pt x="71" y="63"/>
                  <a:pt x="70" y="62"/>
                </a:cubicBezTo>
                <a:cubicBezTo>
                  <a:pt x="69" y="60"/>
                  <a:pt x="71" y="58"/>
                  <a:pt x="72" y="57"/>
                </a:cubicBezTo>
                <a:cubicBezTo>
                  <a:pt x="73" y="56"/>
                  <a:pt x="75" y="54"/>
                  <a:pt x="76" y="53"/>
                </a:cubicBezTo>
                <a:cubicBezTo>
                  <a:pt x="78" y="52"/>
                  <a:pt x="79" y="51"/>
                  <a:pt x="80" y="50"/>
                </a:cubicBezTo>
                <a:cubicBezTo>
                  <a:pt x="81" y="49"/>
                  <a:pt x="82" y="49"/>
                  <a:pt x="83" y="48"/>
                </a:cubicBezTo>
                <a:cubicBezTo>
                  <a:pt x="85" y="49"/>
                  <a:pt x="85" y="49"/>
                  <a:pt x="85" y="49"/>
                </a:cubicBezTo>
                <a:cubicBezTo>
                  <a:pt x="85" y="52"/>
                  <a:pt x="86" y="55"/>
                  <a:pt x="85" y="58"/>
                </a:cubicBezTo>
                <a:cubicBezTo>
                  <a:pt x="85" y="60"/>
                  <a:pt x="85" y="62"/>
                  <a:pt x="85" y="64"/>
                </a:cubicBezTo>
                <a:cubicBezTo>
                  <a:pt x="85" y="65"/>
                  <a:pt x="84" y="67"/>
                  <a:pt x="83" y="68"/>
                </a:cubicBezTo>
                <a:cubicBezTo>
                  <a:pt x="82" y="68"/>
                  <a:pt x="81" y="67"/>
                  <a:pt x="80" y="67"/>
                </a:cubicBezTo>
                <a:cubicBezTo>
                  <a:pt x="77" y="74"/>
                  <a:pt x="72" y="79"/>
                  <a:pt x="65" y="84"/>
                </a:cubicBezTo>
                <a:cubicBezTo>
                  <a:pt x="59" y="88"/>
                  <a:pt x="51" y="90"/>
                  <a:pt x="44" y="93"/>
                </a:cubicBezTo>
                <a:cubicBezTo>
                  <a:pt x="43" y="94"/>
                  <a:pt x="43" y="94"/>
                  <a:pt x="43" y="94"/>
                </a:cubicBezTo>
                <a:cubicBezTo>
                  <a:pt x="41" y="93"/>
                  <a:pt x="41" y="93"/>
                  <a:pt x="41" y="93"/>
                </a:cubicBezTo>
                <a:cubicBezTo>
                  <a:pt x="34" y="90"/>
                  <a:pt x="27" y="88"/>
                  <a:pt x="20" y="84"/>
                </a:cubicBezTo>
                <a:cubicBezTo>
                  <a:pt x="14" y="79"/>
                  <a:pt x="9" y="74"/>
                  <a:pt x="6" y="67"/>
                </a:cubicBezTo>
                <a:cubicBezTo>
                  <a:pt x="5" y="67"/>
                  <a:pt x="4" y="68"/>
                  <a:pt x="3" y="68"/>
                </a:cubicBezTo>
                <a:cubicBezTo>
                  <a:pt x="1" y="67"/>
                  <a:pt x="1" y="65"/>
                  <a:pt x="1" y="64"/>
                </a:cubicBezTo>
                <a:cubicBezTo>
                  <a:pt x="0" y="62"/>
                  <a:pt x="0" y="60"/>
                  <a:pt x="0" y="58"/>
                </a:cubicBezTo>
                <a:cubicBezTo>
                  <a:pt x="0" y="55"/>
                  <a:pt x="0" y="52"/>
                  <a:pt x="0" y="49"/>
                </a:cubicBezTo>
                <a:cubicBezTo>
                  <a:pt x="3" y="48"/>
                  <a:pt x="3" y="48"/>
                  <a:pt x="3" y="48"/>
                </a:cubicBezTo>
                <a:cubicBezTo>
                  <a:pt x="4" y="49"/>
                  <a:pt x="5" y="49"/>
                  <a:pt x="6" y="50"/>
                </a:cubicBezTo>
                <a:cubicBezTo>
                  <a:pt x="7" y="51"/>
                  <a:pt x="8" y="52"/>
                  <a:pt x="9" y="53"/>
                </a:cubicBezTo>
                <a:cubicBezTo>
                  <a:pt x="11" y="54"/>
                  <a:pt x="12" y="56"/>
                  <a:pt x="14" y="57"/>
                </a:cubicBezTo>
                <a:cubicBezTo>
                  <a:pt x="15" y="58"/>
                  <a:pt x="16" y="60"/>
                  <a:pt x="16" y="62"/>
                </a:cubicBezTo>
                <a:cubicBezTo>
                  <a:pt x="15" y="63"/>
                  <a:pt x="14" y="63"/>
                  <a:pt x="12" y="63"/>
                </a:cubicBezTo>
                <a:cubicBezTo>
                  <a:pt x="17" y="71"/>
                  <a:pt x="28" y="76"/>
                  <a:pt x="37" y="78"/>
                </a:cubicBezTo>
                <a:cubicBezTo>
                  <a:pt x="37" y="36"/>
                  <a:pt x="37" y="36"/>
                  <a:pt x="37" y="36"/>
                </a:cubicBezTo>
                <a:cubicBezTo>
                  <a:pt x="27" y="36"/>
                  <a:pt x="27" y="36"/>
                  <a:pt x="27" y="36"/>
                </a:cubicBezTo>
                <a:cubicBezTo>
                  <a:pt x="26" y="37"/>
                  <a:pt x="25" y="38"/>
                  <a:pt x="23" y="38"/>
                </a:cubicBezTo>
                <a:cubicBezTo>
                  <a:pt x="20" y="38"/>
                  <a:pt x="17" y="35"/>
                  <a:pt x="17" y="32"/>
                </a:cubicBezTo>
                <a:cubicBezTo>
                  <a:pt x="17" y="28"/>
                  <a:pt x="20" y="26"/>
                  <a:pt x="23" y="26"/>
                </a:cubicBezTo>
                <a:cubicBezTo>
                  <a:pt x="25" y="26"/>
                  <a:pt x="27" y="27"/>
                  <a:pt x="28" y="28"/>
                </a:cubicBezTo>
                <a:cubicBezTo>
                  <a:pt x="37" y="28"/>
                  <a:pt x="37" y="28"/>
                  <a:pt x="37" y="28"/>
                </a:cubicBezTo>
                <a:cubicBezTo>
                  <a:pt x="37" y="23"/>
                  <a:pt x="37" y="23"/>
                  <a:pt x="37" y="23"/>
                </a:cubicBezTo>
                <a:cubicBezTo>
                  <a:pt x="33" y="21"/>
                  <a:pt x="30" y="17"/>
                  <a:pt x="30" y="12"/>
                </a:cubicBezTo>
                <a:cubicBezTo>
                  <a:pt x="30" y="5"/>
                  <a:pt x="36" y="0"/>
                  <a:pt x="42" y="0"/>
                </a:cubicBezTo>
                <a:cubicBezTo>
                  <a:pt x="49" y="0"/>
                  <a:pt x="55" y="5"/>
                  <a:pt x="55" y="12"/>
                </a:cubicBezTo>
                <a:cubicBezTo>
                  <a:pt x="55" y="17"/>
                  <a:pt x="52" y="21"/>
                  <a:pt x="48" y="23"/>
                </a:cubicBezTo>
                <a:cubicBezTo>
                  <a:pt x="48" y="28"/>
                  <a:pt x="48" y="28"/>
                  <a:pt x="48" y="28"/>
                </a:cubicBezTo>
                <a:cubicBezTo>
                  <a:pt x="57" y="28"/>
                  <a:pt x="57" y="28"/>
                  <a:pt x="57" y="28"/>
                </a:cubicBezTo>
                <a:cubicBezTo>
                  <a:pt x="58" y="27"/>
                  <a:pt x="60" y="26"/>
                  <a:pt x="62" y="26"/>
                </a:cubicBezTo>
                <a:cubicBezTo>
                  <a:pt x="66" y="26"/>
                  <a:pt x="68" y="28"/>
                  <a:pt x="68" y="32"/>
                </a:cubicBezTo>
                <a:cubicBezTo>
                  <a:pt x="68" y="35"/>
                  <a:pt x="66" y="38"/>
                  <a:pt x="62" y="38"/>
                </a:cubicBezTo>
                <a:cubicBezTo>
                  <a:pt x="60" y="38"/>
                  <a:pt x="59" y="37"/>
                  <a:pt x="58" y="36"/>
                </a:cubicBezTo>
                <a:cubicBezTo>
                  <a:pt x="48" y="36"/>
                  <a:pt x="48" y="36"/>
                  <a:pt x="48" y="36"/>
                </a:cubicBezTo>
                <a:cubicBezTo>
                  <a:pt x="48" y="78"/>
                  <a:pt x="48" y="78"/>
                  <a:pt x="48" y="78"/>
                </a:cubicBezTo>
                <a:cubicBezTo>
                  <a:pt x="57" y="76"/>
                  <a:pt x="69" y="72"/>
                  <a:pt x="74" y="63"/>
                </a:cubicBezTo>
                <a:close/>
                <a:moveTo>
                  <a:pt x="42" y="7"/>
                </a:moveTo>
                <a:cubicBezTo>
                  <a:pt x="40" y="7"/>
                  <a:pt x="38" y="9"/>
                  <a:pt x="38" y="12"/>
                </a:cubicBezTo>
                <a:cubicBezTo>
                  <a:pt x="38" y="15"/>
                  <a:pt x="40" y="17"/>
                  <a:pt x="42" y="17"/>
                </a:cubicBezTo>
                <a:cubicBezTo>
                  <a:pt x="45" y="17"/>
                  <a:pt x="47" y="15"/>
                  <a:pt x="47" y="12"/>
                </a:cubicBezTo>
                <a:cubicBezTo>
                  <a:pt x="47" y="9"/>
                  <a:pt x="45" y="7"/>
                  <a:pt x="42" y="7"/>
                </a:cubicBezTo>
                <a:close/>
              </a:path>
            </a:pathLst>
          </a:custGeom>
          <a:solidFill>
            <a:schemeClr val="bg1"/>
          </a:solidFill>
          <a:ln>
            <a:noFill/>
          </a:ln>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6" name="文本框 14"/>
          <p:cNvSpPr txBox="1">
            <a:spLocks noChangeArrowheads="1"/>
          </p:cNvSpPr>
          <p:nvPr/>
        </p:nvSpPr>
        <p:spPr bwMode="auto">
          <a:xfrm>
            <a:off x="5899150" y="3778250"/>
            <a:ext cx="189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微软雅黑" pitchFamily="34" charset="-122"/>
                <a:ea typeface="微软雅黑" pitchFamily="34" charset="-122"/>
              </a:rPr>
              <a:t>单击此处添加文字</a:t>
            </a:r>
          </a:p>
        </p:txBody>
      </p:sp>
      <p:sp>
        <p:nvSpPr>
          <p:cNvPr id="17" name="矩形 16"/>
          <p:cNvSpPr/>
          <p:nvPr/>
        </p:nvSpPr>
        <p:spPr>
          <a:xfrm>
            <a:off x="3455988" y="2376488"/>
            <a:ext cx="1943100" cy="1943100"/>
          </a:xfrm>
          <a:prstGeom prst="rect">
            <a:avLst/>
          </a:prstGeom>
          <a:solidFill>
            <a:srgbClr val="0067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8" name="Freeform 147"/>
          <p:cNvSpPr>
            <a:spLocks noEditPoints="1"/>
          </p:cNvSpPr>
          <p:nvPr/>
        </p:nvSpPr>
        <p:spPr bwMode="auto">
          <a:xfrm>
            <a:off x="4305300" y="2997200"/>
            <a:ext cx="327025" cy="46672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a:extLst/>
        </p:spPr>
        <p:txBody>
          <a:bodyPr lIns="80296" tIns="40148" rIns="80296" bIns="40148"/>
          <a:lstStyle/>
          <a:p>
            <a:pPr eaLnBrk="1" fontAlgn="auto" hangingPunct="1">
              <a:spcBef>
                <a:spcPts val="0"/>
              </a:spcBef>
              <a:spcAft>
                <a:spcPts val="0"/>
              </a:spcAft>
              <a:defRPr/>
            </a:pPr>
            <a:endParaRPr lang="zh-CN" altLang="en-US" sz="1581">
              <a:solidFill>
                <a:prstClr val="black"/>
              </a:solidFill>
              <a:latin typeface="+mn-lt"/>
              <a:ea typeface="+mn-ea"/>
            </a:endParaRPr>
          </a:p>
        </p:txBody>
      </p:sp>
      <p:sp>
        <p:nvSpPr>
          <p:cNvPr id="19" name="文本框 18"/>
          <p:cNvSpPr txBox="1">
            <a:spLocks noChangeArrowheads="1"/>
          </p:cNvSpPr>
          <p:nvPr/>
        </p:nvSpPr>
        <p:spPr bwMode="auto">
          <a:xfrm>
            <a:off x="3521075" y="3778250"/>
            <a:ext cx="189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微软雅黑" pitchFamily="34" charset="-122"/>
                <a:ea typeface="微软雅黑" pitchFamily="34" charset="-122"/>
              </a:rPr>
              <a:t>单击此处添加文字</a:t>
            </a:r>
          </a:p>
        </p:txBody>
      </p:sp>
      <p:sp>
        <p:nvSpPr>
          <p:cNvPr id="20" name="文本框 19"/>
          <p:cNvSpPr txBox="1">
            <a:spLocks noChangeArrowheads="1"/>
          </p:cNvSpPr>
          <p:nvPr/>
        </p:nvSpPr>
        <p:spPr bwMode="auto">
          <a:xfrm>
            <a:off x="1109663" y="4711700"/>
            <a:ext cx="19875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dirty="0">
                <a:solidFill>
                  <a:schemeClr val="bg1">
                    <a:lumMod val="50000"/>
                  </a:schemeClr>
                </a:solidFill>
                <a:latin typeface="微软雅黑" pitchFamily="34" charset="-122"/>
                <a:ea typeface="微软雅黑" pitchFamily="34" charset="-122"/>
              </a:rPr>
              <a:t>春种一粒粟</a:t>
            </a:r>
            <a:r>
              <a:rPr lang="en-US" altLang="zh-CN" sz="1400" dirty="0">
                <a:solidFill>
                  <a:schemeClr val="bg1">
                    <a:lumMod val="50000"/>
                  </a:schemeClr>
                </a:solidFill>
                <a:latin typeface="微软雅黑" pitchFamily="34" charset="-122"/>
                <a:ea typeface="微软雅黑" pitchFamily="34" charset="-122"/>
              </a:rPr>
              <a:t>,</a:t>
            </a:r>
            <a:r>
              <a:rPr lang="zh-CN" altLang="en-US" sz="1400" dirty="0">
                <a:solidFill>
                  <a:schemeClr val="bg1">
                    <a:lumMod val="50000"/>
                  </a:schemeClr>
                </a:solidFill>
                <a:latin typeface="微软雅黑" pitchFamily="34" charset="-122"/>
                <a:ea typeface="微软雅黑" pitchFamily="34" charset="-122"/>
              </a:rPr>
              <a:t>秋收万颗籽，点滴进步，成就价值是我们的一贯的追求。</a:t>
            </a:r>
          </a:p>
        </p:txBody>
      </p:sp>
      <p:sp>
        <p:nvSpPr>
          <p:cNvPr id="21" name="文本框 20"/>
          <p:cNvSpPr txBox="1">
            <a:spLocks noChangeArrowheads="1"/>
          </p:cNvSpPr>
          <p:nvPr/>
        </p:nvSpPr>
        <p:spPr bwMode="auto">
          <a:xfrm>
            <a:off x="8086725" y="4705350"/>
            <a:ext cx="20335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春种一粒粟</a:t>
            </a:r>
            <a:r>
              <a:rPr lang="en-US" altLang="zh-CN" sz="1400">
                <a:solidFill>
                  <a:schemeClr val="bg1">
                    <a:lumMod val="50000"/>
                  </a:schemeClr>
                </a:solidFill>
                <a:latin typeface="微软雅黑" pitchFamily="34" charset="-122"/>
                <a:ea typeface="微软雅黑" pitchFamily="34" charset="-122"/>
              </a:rPr>
              <a:t>,</a:t>
            </a:r>
            <a:r>
              <a:rPr lang="zh-CN" altLang="en-US" sz="1400">
                <a:solidFill>
                  <a:schemeClr val="bg1">
                    <a:lumMod val="50000"/>
                  </a:schemeClr>
                </a:solidFill>
                <a:latin typeface="微软雅黑" pitchFamily="34" charset="-122"/>
                <a:ea typeface="微软雅黑" pitchFamily="34" charset="-122"/>
              </a:rPr>
              <a:t>秋收万颗籽，点滴进步，成就价值是我们的一贯的追求。</a:t>
            </a:r>
          </a:p>
        </p:txBody>
      </p:sp>
      <p:sp>
        <p:nvSpPr>
          <p:cNvPr id="22" name="文本框 21"/>
          <p:cNvSpPr txBox="1">
            <a:spLocks noChangeArrowheads="1"/>
          </p:cNvSpPr>
          <p:nvPr/>
        </p:nvSpPr>
        <p:spPr bwMode="auto">
          <a:xfrm>
            <a:off x="5780088" y="4711700"/>
            <a:ext cx="20145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春种一粒粟</a:t>
            </a:r>
            <a:r>
              <a:rPr lang="en-US" altLang="zh-CN" sz="1400">
                <a:solidFill>
                  <a:schemeClr val="bg1">
                    <a:lumMod val="50000"/>
                  </a:schemeClr>
                </a:solidFill>
                <a:latin typeface="微软雅黑" pitchFamily="34" charset="-122"/>
                <a:ea typeface="微软雅黑" pitchFamily="34" charset="-122"/>
              </a:rPr>
              <a:t>,</a:t>
            </a:r>
            <a:r>
              <a:rPr lang="zh-CN" altLang="en-US" sz="1400">
                <a:solidFill>
                  <a:schemeClr val="bg1">
                    <a:lumMod val="50000"/>
                  </a:schemeClr>
                </a:solidFill>
                <a:latin typeface="微软雅黑" pitchFamily="34" charset="-122"/>
                <a:ea typeface="微软雅黑" pitchFamily="34" charset="-122"/>
              </a:rPr>
              <a:t>秋收万颗籽，点滴进步，成就价值是我们的一贯的追求。</a:t>
            </a:r>
          </a:p>
        </p:txBody>
      </p:sp>
      <p:sp>
        <p:nvSpPr>
          <p:cNvPr id="23" name="文本框 22"/>
          <p:cNvSpPr txBox="1">
            <a:spLocks noChangeArrowheads="1"/>
          </p:cNvSpPr>
          <p:nvPr/>
        </p:nvSpPr>
        <p:spPr bwMode="auto">
          <a:xfrm>
            <a:off x="3448050" y="4711700"/>
            <a:ext cx="1968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chemeClr val="bg1">
                    <a:lumMod val="50000"/>
                  </a:schemeClr>
                </a:solidFill>
                <a:latin typeface="微软雅黑" pitchFamily="34" charset="-122"/>
                <a:ea typeface="微软雅黑" pitchFamily="34" charset="-122"/>
              </a:rPr>
              <a:t>春种一粒粟</a:t>
            </a:r>
            <a:r>
              <a:rPr lang="en-US" altLang="zh-CN" sz="1400">
                <a:solidFill>
                  <a:schemeClr val="bg1">
                    <a:lumMod val="50000"/>
                  </a:schemeClr>
                </a:solidFill>
                <a:latin typeface="微软雅黑" pitchFamily="34" charset="-122"/>
                <a:ea typeface="微软雅黑" pitchFamily="34" charset="-122"/>
              </a:rPr>
              <a:t>,</a:t>
            </a:r>
            <a:r>
              <a:rPr lang="zh-CN" altLang="en-US" sz="1400">
                <a:solidFill>
                  <a:schemeClr val="bg1">
                    <a:lumMod val="50000"/>
                  </a:schemeClr>
                </a:solidFill>
                <a:latin typeface="微软雅黑" pitchFamily="34" charset="-122"/>
                <a:ea typeface="微软雅黑" pitchFamily="34" charset="-122"/>
              </a:rPr>
              <a:t>秋收万颗籽，点滴进步，成就价值是我们的一贯的追求。</a:t>
            </a:r>
          </a:p>
        </p:txBody>
      </p:sp>
      <p:sp>
        <p:nvSpPr>
          <p:cNvPr id="24" name="矩形 23"/>
          <p:cNvSpPr/>
          <p:nvPr/>
        </p:nvSpPr>
        <p:spPr>
          <a:xfrm>
            <a:off x="1131888" y="2376488"/>
            <a:ext cx="1943100" cy="1943100"/>
          </a:xfrm>
          <a:prstGeom prst="rect">
            <a:avLst/>
          </a:prstGeom>
          <a:solidFill>
            <a:srgbClr val="0067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5" name="文本框 25"/>
          <p:cNvSpPr txBox="1">
            <a:spLocks noChangeArrowheads="1"/>
          </p:cNvSpPr>
          <p:nvPr/>
        </p:nvSpPr>
        <p:spPr bwMode="auto">
          <a:xfrm>
            <a:off x="1201738" y="3778250"/>
            <a:ext cx="18954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微软雅黑" pitchFamily="34" charset="-122"/>
                <a:ea typeface="微软雅黑" pitchFamily="34" charset="-122"/>
              </a:rPr>
              <a:t>单击此处添加文字</a:t>
            </a:r>
          </a:p>
        </p:txBody>
      </p:sp>
      <p:pic>
        <p:nvPicPr>
          <p:cNvPr id="26" name="组合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013" y="2901950"/>
            <a:ext cx="40798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82734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anim calcmode="lin" valueType="num">
                                      <p:cBhvr>
                                        <p:cTn id="36" dur="250" fill="hold"/>
                                        <p:tgtEl>
                                          <p:spTgt spid="12"/>
                                        </p:tgtEl>
                                        <p:attrNameLst>
                                          <p:attrName>ppt_x</p:attrName>
                                        </p:attrNameLst>
                                      </p:cBhvr>
                                      <p:tavLst>
                                        <p:tav tm="0">
                                          <p:val>
                                            <p:strVal val="#ppt_x"/>
                                          </p:val>
                                        </p:tav>
                                        <p:tav tm="100000">
                                          <p:val>
                                            <p:strVal val="#ppt_x"/>
                                          </p:val>
                                        </p:tav>
                                      </p:tavLst>
                                    </p:anim>
                                    <p:anim calcmode="lin" valueType="num">
                                      <p:cBhvr>
                                        <p:cTn id="37" dur="2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50"/>
                                        <p:tgtEl>
                                          <p:spTgt spid="23"/>
                                        </p:tgtEl>
                                      </p:cBhvr>
                                    </p:animEffect>
                                    <p:anim calcmode="lin" valueType="num">
                                      <p:cBhvr>
                                        <p:cTn id="90" dur="250" fill="hold"/>
                                        <p:tgtEl>
                                          <p:spTgt spid="23"/>
                                        </p:tgtEl>
                                        <p:attrNameLst>
                                          <p:attrName>ppt_x</p:attrName>
                                        </p:attrNameLst>
                                      </p:cBhvr>
                                      <p:tavLst>
                                        <p:tav tm="0">
                                          <p:val>
                                            <p:strVal val="#ppt_x"/>
                                          </p:val>
                                        </p:tav>
                                        <p:tav tm="100000">
                                          <p:val>
                                            <p:strVal val="#ppt_x"/>
                                          </p:val>
                                        </p:tav>
                                      </p:tavLst>
                                    </p:anim>
                                    <p:anim calcmode="lin" valueType="num">
                                      <p:cBhvr>
                                        <p:cTn id="91" dur="25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50"/>
                                        <p:tgtEl>
                                          <p:spTgt spid="24"/>
                                        </p:tgtEl>
                                      </p:cBhvr>
                                    </p:animEffect>
                                    <p:anim calcmode="lin" valueType="num">
                                      <p:cBhvr>
                                        <p:cTn id="96" dur="250" fill="hold"/>
                                        <p:tgtEl>
                                          <p:spTgt spid="24"/>
                                        </p:tgtEl>
                                        <p:attrNameLst>
                                          <p:attrName>ppt_x</p:attrName>
                                        </p:attrNameLst>
                                      </p:cBhvr>
                                      <p:tavLst>
                                        <p:tav tm="0">
                                          <p:val>
                                            <p:strVal val="#ppt_x"/>
                                          </p:val>
                                        </p:tav>
                                        <p:tav tm="100000">
                                          <p:val>
                                            <p:strVal val="#ppt_x"/>
                                          </p:val>
                                        </p:tav>
                                      </p:tavLst>
                                    </p:anim>
                                    <p:anim calcmode="lin" valueType="num">
                                      <p:cBhvr>
                                        <p:cTn id="97" dur="25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4250"/>
                            </p:stCondLst>
                            <p:childTnLst>
                              <p:par>
                                <p:cTn id="99" presetID="42"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50"/>
                                        <p:tgtEl>
                                          <p:spTgt spid="25"/>
                                        </p:tgtEl>
                                      </p:cBhvr>
                                    </p:animEffect>
                                    <p:anim calcmode="lin" valueType="num">
                                      <p:cBhvr>
                                        <p:cTn id="102" dur="250" fill="hold"/>
                                        <p:tgtEl>
                                          <p:spTgt spid="25"/>
                                        </p:tgtEl>
                                        <p:attrNameLst>
                                          <p:attrName>ppt_x</p:attrName>
                                        </p:attrNameLst>
                                      </p:cBhvr>
                                      <p:tavLst>
                                        <p:tav tm="0">
                                          <p:val>
                                            <p:strVal val="#ppt_x"/>
                                          </p:val>
                                        </p:tav>
                                        <p:tav tm="100000">
                                          <p:val>
                                            <p:strVal val="#ppt_x"/>
                                          </p:val>
                                        </p:tav>
                                      </p:tavLst>
                                    </p:anim>
                                    <p:anim calcmode="lin" valueType="num">
                                      <p:cBhvr>
                                        <p:cTn id="103" dur="250" fill="hold"/>
                                        <p:tgtEl>
                                          <p:spTgt spid="25"/>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42" presetClass="entr" presetSubtype="0" fill="hold"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250"/>
                                        <p:tgtEl>
                                          <p:spTgt spid="26"/>
                                        </p:tgtEl>
                                      </p:cBhvr>
                                    </p:animEffect>
                                    <p:anim calcmode="lin" valueType="num">
                                      <p:cBhvr>
                                        <p:cTn id="108" dur="250" fill="hold"/>
                                        <p:tgtEl>
                                          <p:spTgt spid="26"/>
                                        </p:tgtEl>
                                        <p:attrNameLst>
                                          <p:attrName>ppt_x</p:attrName>
                                        </p:attrNameLst>
                                      </p:cBhvr>
                                      <p:tavLst>
                                        <p:tav tm="0">
                                          <p:val>
                                            <p:strVal val="#ppt_x"/>
                                          </p:val>
                                        </p:tav>
                                        <p:tav tm="100000">
                                          <p:val>
                                            <p:strVal val="#ppt_x"/>
                                          </p:val>
                                        </p:tav>
                                      </p:tavLst>
                                    </p:anim>
                                    <p:anim calcmode="lin" valueType="num">
                                      <p:cBhvr>
                                        <p:cTn id="109"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2" grpId="0" animBg="1"/>
      <p:bldP spid="15" grpId="0" animBg="1"/>
      <p:bldP spid="16" grpId="0"/>
      <p:bldP spid="17" grpId="0" animBg="1"/>
      <p:bldP spid="18" grpId="0" animBg="1"/>
      <p:bldP spid="19" grpId="0"/>
      <p:bldP spid="20" grpId="0"/>
      <p:bldP spid="21" grpId="0"/>
      <p:bldP spid="22" grpId="0"/>
      <p:bldP spid="23" grpId="0"/>
      <p:bldP spid="24" grpId="0" animBg="1"/>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Freeform 6"/>
          <p:cNvSpPr>
            <a:spLocks/>
          </p:cNvSpPr>
          <p:nvPr/>
        </p:nvSpPr>
        <p:spPr bwMode="auto">
          <a:xfrm>
            <a:off x="2417564" y="2433638"/>
            <a:ext cx="3282950" cy="3282950"/>
          </a:xfrm>
          <a:custGeom>
            <a:avLst/>
            <a:gdLst>
              <a:gd name="T0" fmla="*/ 2021 w 4042"/>
              <a:gd name="T1" fmla="*/ 0 h 4042"/>
              <a:gd name="T2" fmla="*/ 4042 w 4042"/>
              <a:gd name="T3" fmla="*/ 2021 h 4042"/>
              <a:gd name="T4" fmla="*/ 2021 w 4042"/>
              <a:gd name="T5" fmla="*/ 4042 h 4042"/>
              <a:gd name="T6" fmla="*/ 0 w 4042"/>
              <a:gd name="T7" fmla="*/ 2021 h 4042"/>
              <a:gd name="T8" fmla="*/ 2021 w 4042"/>
              <a:gd name="T9" fmla="*/ 0 h 4042"/>
            </a:gdLst>
            <a:ahLst/>
            <a:cxnLst>
              <a:cxn ang="0">
                <a:pos x="T0" y="T1"/>
              </a:cxn>
              <a:cxn ang="0">
                <a:pos x="T2" y="T3"/>
              </a:cxn>
              <a:cxn ang="0">
                <a:pos x="T4" y="T5"/>
              </a:cxn>
              <a:cxn ang="0">
                <a:pos x="T6" y="T7"/>
              </a:cxn>
              <a:cxn ang="0">
                <a:pos x="T8" y="T9"/>
              </a:cxn>
            </a:cxnLst>
            <a:rect l="0" t="0" r="r" b="b"/>
            <a:pathLst>
              <a:path w="4042" h="4042">
                <a:moveTo>
                  <a:pt x="2021" y="0"/>
                </a:moveTo>
                <a:lnTo>
                  <a:pt x="4042" y="2021"/>
                </a:lnTo>
                <a:lnTo>
                  <a:pt x="2021" y="4042"/>
                </a:lnTo>
                <a:lnTo>
                  <a:pt x="0" y="2021"/>
                </a:lnTo>
                <a:lnTo>
                  <a:pt x="2021" y="0"/>
                </a:lnTo>
                <a:close/>
              </a:path>
            </a:pathLst>
          </a:custGeom>
          <a:solidFill>
            <a:srgbClr val="0067B4"/>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7"/>
          <p:cNvSpPr>
            <a:spLocks/>
          </p:cNvSpPr>
          <p:nvPr/>
        </p:nvSpPr>
        <p:spPr bwMode="auto">
          <a:xfrm>
            <a:off x="4617839" y="1665288"/>
            <a:ext cx="2328862" cy="2328863"/>
          </a:xfrm>
          <a:custGeom>
            <a:avLst/>
            <a:gdLst>
              <a:gd name="T0" fmla="*/ 1433 w 2867"/>
              <a:gd name="T1" fmla="*/ 0 h 2867"/>
              <a:gd name="T2" fmla="*/ 2867 w 2867"/>
              <a:gd name="T3" fmla="*/ 1434 h 2867"/>
              <a:gd name="T4" fmla="*/ 1433 w 2867"/>
              <a:gd name="T5" fmla="*/ 2867 h 2867"/>
              <a:gd name="T6" fmla="*/ 0 w 2867"/>
              <a:gd name="T7" fmla="*/ 1434 h 2867"/>
              <a:gd name="T8" fmla="*/ 1433 w 2867"/>
              <a:gd name="T9" fmla="*/ 0 h 2867"/>
            </a:gdLst>
            <a:ahLst/>
            <a:cxnLst>
              <a:cxn ang="0">
                <a:pos x="T0" y="T1"/>
              </a:cxn>
              <a:cxn ang="0">
                <a:pos x="T2" y="T3"/>
              </a:cxn>
              <a:cxn ang="0">
                <a:pos x="T4" y="T5"/>
              </a:cxn>
              <a:cxn ang="0">
                <a:pos x="T6" y="T7"/>
              </a:cxn>
              <a:cxn ang="0">
                <a:pos x="T8" y="T9"/>
              </a:cxn>
            </a:cxnLst>
            <a:rect l="0" t="0" r="r" b="b"/>
            <a:pathLst>
              <a:path w="2867" h="2867">
                <a:moveTo>
                  <a:pt x="1433" y="0"/>
                </a:moveTo>
                <a:lnTo>
                  <a:pt x="2867" y="1434"/>
                </a:lnTo>
                <a:lnTo>
                  <a:pt x="1433" y="2867"/>
                </a:lnTo>
                <a:lnTo>
                  <a:pt x="0" y="1434"/>
                </a:lnTo>
                <a:lnTo>
                  <a:pt x="1433" y="0"/>
                </a:lnTo>
                <a:close/>
              </a:path>
            </a:pathLst>
          </a:custGeom>
          <a:solidFill>
            <a:srgbClr val="0067B4"/>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8"/>
          <p:cNvSpPr>
            <a:spLocks/>
          </p:cNvSpPr>
          <p:nvPr/>
        </p:nvSpPr>
        <p:spPr bwMode="auto">
          <a:xfrm>
            <a:off x="4797227" y="4156075"/>
            <a:ext cx="1971675" cy="1971675"/>
          </a:xfrm>
          <a:custGeom>
            <a:avLst/>
            <a:gdLst>
              <a:gd name="T0" fmla="*/ 1213 w 2427"/>
              <a:gd name="T1" fmla="*/ 0 h 2427"/>
              <a:gd name="T2" fmla="*/ 2427 w 2427"/>
              <a:gd name="T3" fmla="*/ 1214 h 2427"/>
              <a:gd name="T4" fmla="*/ 1213 w 2427"/>
              <a:gd name="T5" fmla="*/ 2427 h 2427"/>
              <a:gd name="T6" fmla="*/ 0 w 2427"/>
              <a:gd name="T7" fmla="*/ 1214 h 2427"/>
              <a:gd name="T8" fmla="*/ 1213 w 2427"/>
              <a:gd name="T9" fmla="*/ 0 h 2427"/>
            </a:gdLst>
            <a:ahLst/>
            <a:cxnLst>
              <a:cxn ang="0">
                <a:pos x="T0" y="T1"/>
              </a:cxn>
              <a:cxn ang="0">
                <a:pos x="T2" y="T3"/>
              </a:cxn>
              <a:cxn ang="0">
                <a:pos x="T4" y="T5"/>
              </a:cxn>
              <a:cxn ang="0">
                <a:pos x="T6" y="T7"/>
              </a:cxn>
              <a:cxn ang="0">
                <a:pos x="T8" y="T9"/>
              </a:cxn>
            </a:cxnLst>
            <a:rect l="0" t="0" r="r" b="b"/>
            <a:pathLst>
              <a:path w="2427" h="2427">
                <a:moveTo>
                  <a:pt x="1213" y="0"/>
                </a:moveTo>
                <a:lnTo>
                  <a:pt x="2427" y="1214"/>
                </a:lnTo>
                <a:lnTo>
                  <a:pt x="1213" y="2427"/>
                </a:lnTo>
                <a:lnTo>
                  <a:pt x="0" y="1214"/>
                </a:lnTo>
                <a:lnTo>
                  <a:pt x="1213" y="0"/>
                </a:lnTo>
                <a:close/>
              </a:path>
            </a:pathLst>
          </a:custGeom>
          <a:solidFill>
            <a:srgbClr val="0067B4"/>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9"/>
          <p:cNvSpPr>
            <a:spLocks/>
          </p:cNvSpPr>
          <p:nvPr/>
        </p:nvSpPr>
        <p:spPr bwMode="auto">
          <a:xfrm>
            <a:off x="5864027" y="3249649"/>
            <a:ext cx="1653762" cy="1652513"/>
          </a:xfrm>
          <a:custGeom>
            <a:avLst/>
            <a:gdLst>
              <a:gd name="T0" fmla="*/ 1294 w 2587"/>
              <a:gd name="T1" fmla="*/ 0 h 2586"/>
              <a:gd name="T2" fmla="*/ 2587 w 2587"/>
              <a:gd name="T3" fmla="*/ 1293 h 2586"/>
              <a:gd name="T4" fmla="*/ 1294 w 2587"/>
              <a:gd name="T5" fmla="*/ 2586 h 2586"/>
              <a:gd name="T6" fmla="*/ 0 w 2587"/>
              <a:gd name="T7" fmla="*/ 1293 h 2586"/>
              <a:gd name="T8" fmla="*/ 1294 w 2587"/>
              <a:gd name="T9" fmla="*/ 0 h 2586"/>
            </a:gdLst>
            <a:ahLst/>
            <a:cxnLst>
              <a:cxn ang="0">
                <a:pos x="T0" y="T1"/>
              </a:cxn>
              <a:cxn ang="0">
                <a:pos x="T2" y="T3"/>
              </a:cxn>
              <a:cxn ang="0">
                <a:pos x="T4" y="T5"/>
              </a:cxn>
              <a:cxn ang="0">
                <a:pos x="T6" y="T7"/>
              </a:cxn>
              <a:cxn ang="0">
                <a:pos x="T8" y="T9"/>
              </a:cxn>
            </a:cxnLst>
            <a:rect l="0" t="0" r="r" b="b"/>
            <a:pathLst>
              <a:path w="2587" h="2586">
                <a:moveTo>
                  <a:pt x="1294" y="0"/>
                </a:moveTo>
                <a:lnTo>
                  <a:pt x="2587" y="1293"/>
                </a:lnTo>
                <a:lnTo>
                  <a:pt x="1294" y="2586"/>
                </a:lnTo>
                <a:lnTo>
                  <a:pt x="0" y="1293"/>
                </a:lnTo>
                <a:lnTo>
                  <a:pt x="1294" y="0"/>
                </a:lnTo>
                <a:close/>
              </a:path>
            </a:pathLst>
          </a:custGeom>
          <a:solidFill>
            <a:srgbClr val="0067B4"/>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12" name="直接连接符 11"/>
          <p:cNvCxnSpPr/>
          <p:nvPr/>
        </p:nvCxnSpPr>
        <p:spPr bwMode="auto">
          <a:xfrm>
            <a:off x="6946701" y="2829719"/>
            <a:ext cx="3672408" cy="0"/>
          </a:xfrm>
          <a:prstGeom prst="line">
            <a:avLst/>
          </a:prstGeom>
          <a:solidFill>
            <a:srgbClr val="484849"/>
          </a:solidFill>
          <a:ln w="9525" cap="flat" cmpd="sng" algn="ctr">
            <a:solidFill>
              <a:srgbClr val="0067B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接连接符 14"/>
          <p:cNvCxnSpPr/>
          <p:nvPr/>
        </p:nvCxnSpPr>
        <p:spPr bwMode="auto">
          <a:xfrm>
            <a:off x="7534553" y="4075906"/>
            <a:ext cx="3672408" cy="0"/>
          </a:xfrm>
          <a:prstGeom prst="line">
            <a:avLst/>
          </a:prstGeom>
          <a:solidFill>
            <a:srgbClr val="484849"/>
          </a:solidFill>
          <a:ln w="9525" cap="flat" cmpd="sng" algn="ctr">
            <a:solidFill>
              <a:srgbClr val="0067B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a:off x="6768902" y="5141912"/>
            <a:ext cx="3672408" cy="0"/>
          </a:xfrm>
          <a:prstGeom prst="line">
            <a:avLst/>
          </a:prstGeom>
          <a:solidFill>
            <a:srgbClr val="484849"/>
          </a:solidFill>
          <a:ln w="9525" cap="flat" cmpd="sng" algn="ctr">
            <a:solidFill>
              <a:srgbClr val="0067B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3224867" y="3504030"/>
            <a:ext cx="1668344" cy="43088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200" b="0" i="0" u="none" strike="noStrike" kern="0" cap="none" spc="0" normalizeH="0" baseline="0" noProof="0" dirty="0" smtClean="0">
                <a:ln>
                  <a:noFill/>
                </a:ln>
                <a:solidFill>
                  <a:srgbClr val="FFFFFF"/>
                </a:solidFill>
                <a:effectLst/>
                <a:uLnTx/>
                <a:uFillTx/>
                <a:latin typeface="微软雅黑"/>
                <a:ea typeface="微软雅黑"/>
              </a:rPr>
              <a:t>人力成本</a:t>
            </a:r>
            <a:endParaRPr kumimoji="0" lang="en-US" altLang="zh-CN" sz="22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18" name="TextBox 17"/>
          <p:cNvSpPr txBox="1"/>
          <p:nvPr/>
        </p:nvSpPr>
        <p:spPr>
          <a:xfrm>
            <a:off x="3224867" y="3898394"/>
            <a:ext cx="166834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latin typeface="微软雅黑"/>
                <a:ea typeface="微软雅黑"/>
              </a:rPr>
              <a:t>45%</a:t>
            </a:r>
          </a:p>
        </p:txBody>
      </p:sp>
      <p:sp>
        <p:nvSpPr>
          <p:cNvPr id="19" name="TextBox 18"/>
          <p:cNvSpPr txBox="1"/>
          <p:nvPr/>
        </p:nvSpPr>
        <p:spPr>
          <a:xfrm>
            <a:off x="4971780" y="2333962"/>
            <a:ext cx="166834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2000" b="0" i="0" u="none" strike="noStrike" kern="0" cap="none" spc="0" normalizeH="0" baseline="0" noProof="0" dirty="0" smtClean="0">
                <a:ln>
                  <a:noFill/>
                </a:ln>
                <a:solidFill>
                  <a:srgbClr val="FFFFFF"/>
                </a:solidFill>
                <a:effectLst/>
                <a:uLnTx/>
                <a:uFillTx/>
                <a:latin typeface="微软雅黑"/>
                <a:ea typeface="微软雅黑"/>
              </a:rPr>
              <a:t>办公场地</a:t>
            </a:r>
            <a:endParaRPr kumimoji="0" lang="en-US" altLang="zh-CN" sz="20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20" name="TextBox 19"/>
          <p:cNvSpPr txBox="1"/>
          <p:nvPr/>
        </p:nvSpPr>
        <p:spPr>
          <a:xfrm>
            <a:off x="4971780" y="2629152"/>
            <a:ext cx="1668344"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smtClean="0">
                <a:ln>
                  <a:noFill/>
                </a:ln>
                <a:solidFill>
                  <a:srgbClr val="FFFFFF"/>
                </a:solidFill>
                <a:effectLst/>
                <a:uLnTx/>
                <a:uFillTx/>
                <a:latin typeface="微软雅黑"/>
                <a:ea typeface="微软雅黑"/>
              </a:rPr>
              <a:t>22%</a:t>
            </a:r>
          </a:p>
        </p:txBody>
      </p:sp>
      <p:sp>
        <p:nvSpPr>
          <p:cNvPr id="21" name="TextBox 20"/>
          <p:cNvSpPr txBox="1"/>
          <p:nvPr/>
        </p:nvSpPr>
        <p:spPr>
          <a:xfrm>
            <a:off x="4971780" y="4667729"/>
            <a:ext cx="1668344"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smtClean="0">
                <a:ln>
                  <a:noFill/>
                </a:ln>
                <a:solidFill>
                  <a:srgbClr val="FFFFFF"/>
                </a:solidFill>
                <a:effectLst/>
                <a:uLnTx/>
                <a:uFillTx/>
                <a:latin typeface="微软雅黑"/>
                <a:ea typeface="微软雅黑"/>
              </a:rPr>
              <a:t>推广费用</a:t>
            </a:r>
            <a:endParaRPr kumimoji="0" lang="en-US" altLang="zh-CN" sz="18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22" name="TextBox 21"/>
          <p:cNvSpPr txBox="1"/>
          <p:nvPr/>
        </p:nvSpPr>
        <p:spPr>
          <a:xfrm>
            <a:off x="4971780" y="4962919"/>
            <a:ext cx="1668344" cy="6463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smtClean="0">
                <a:ln>
                  <a:noFill/>
                </a:ln>
                <a:solidFill>
                  <a:srgbClr val="FFFFFF"/>
                </a:solidFill>
                <a:effectLst/>
                <a:uLnTx/>
                <a:uFillTx/>
                <a:latin typeface="微软雅黑"/>
                <a:ea typeface="微软雅黑"/>
              </a:rPr>
              <a:t>19%</a:t>
            </a:r>
          </a:p>
        </p:txBody>
      </p:sp>
      <p:sp>
        <p:nvSpPr>
          <p:cNvPr id="23" name="TextBox 22"/>
          <p:cNvSpPr txBox="1"/>
          <p:nvPr/>
        </p:nvSpPr>
        <p:spPr>
          <a:xfrm>
            <a:off x="5901823" y="3763670"/>
            <a:ext cx="1668344"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dirty="0" smtClean="0">
                <a:ln>
                  <a:noFill/>
                </a:ln>
                <a:solidFill>
                  <a:srgbClr val="FFFFFF"/>
                </a:solidFill>
                <a:effectLst/>
                <a:uLnTx/>
                <a:uFillTx/>
                <a:latin typeface="微软雅黑"/>
                <a:ea typeface="微软雅黑"/>
              </a:rPr>
              <a:t>其他费用</a:t>
            </a:r>
            <a:endParaRPr kumimoji="0" lang="en-US" altLang="zh-CN" sz="1600" b="0" i="0" u="none" strike="noStrike" kern="0" cap="none" spc="0" normalizeH="0" baseline="0" noProof="0" dirty="0" smtClean="0">
              <a:ln>
                <a:noFill/>
              </a:ln>
              <a:solidFill>
                <a:srgbClr val="FFFFFF"/>
              </a:solidFill>
              <a:effectLst/>
              <a:uLnTx/>
              <a:uFillTx/>
              <a:latin typeface="微软雅黑"/>
              <a:ea typeface="微软雅黑"/>
            </a:endParaRPr>
          </a:p>
        </p:txBody>
      </p:sp>
      <p:sp>
        <p:nvSpPr>
          <p:cNvPr id="24" name="TextBox 23"/>
          <p:cNvSpPr txBox="1"/>
          <p:nvPr/>
        </p:nvSpPr>
        <p:spPr>
          <a:xfrm>
            <a:off x="5858885" y="3925689"/>
            <a:ext cx="1668344"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smtClean="0">
                <a:ln>
                  <a:noFill/>
                </a:ln>
                <a:solidFill>
                  <a:srgbClr val="FFFFFF"/>
                </a:solidFill>
                <a:effectLst/>
                <a:uLnTx/>
                <a:uFillTx/>
                <a:latin typeface="微软雅黑"/>
                <a:ea typeface="微软雅黑"/>
              </a:rPr>
              <a:t>14%</a:t>
            </a:r>
          </a:p>
        </p:txBody>
      </p:sp>
      <p:sp>
        <p:nvSpPr>
          <p:cNvPr id="25" name="TextBox 24"/>
          <p:cNvSpPr txBox="1"/>
          <p:nvPr/>
        </p:nvSpPr>
        <p:spPr>
          <a:xfrm>
            <a:off x="7350357" y="2241258"/>
            <a:ext cx="3292699" cy="584775"/>
          </a:xfrm>
          <a:prstGeom prst="rect">
            <a:avLst/>
          </a:prstGeom>
          <a:noFill/>
        </p:spPr>
        <p:txBody>
          <a:bodyPr wrap="square" rtlCol="0">
            <a:spAutoFit/>
          </a:bodyPr>
          <a:lstStyle/>
          <a:p>
            <a:r>
              <a:rPr lang="zh-CN" altLang="en-US" sz="1600" dirty="0" smtClean="0">
                <a:solidFill>
                  <a:schemeClr val="bg1">
                    <a:lumMod val="50000"/>
                  </a:schemeClr>
                </a:solidFill>
                <a:latin typeface="+mn-ea"/>
                <a:ea typeface="+mn-ea"/>
              </a:rPr>
              <a:t>这里可以添加主要内容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endParaRPr lang="zh-CN" altLang="en-US" sz="1600" dirty="0">
              <a:solidFill>
                <a:schemeClr val="bg1">
                  <a:lumMod val="50000"/>
                </a:schemeClr>
              </a:solidFill>
              <a:latin typeface="+mn-ea"/>
              <a:ea typeface="+mn-ea"/>
            </a:endParaRPr>
          </a:p>
        </p:txBody>
      </p:sp>
      <p:sp>
        <p:nvSpPr>
          <p:cNvPr id="26" name="TextBox 25"/>
          <p:cNvSpPr txBox="1"/>
          <p:nvPr/>
        </p:nvSpPr>
        <p:spPr>
          <a:xfrm>
            <a:off x="7923563" y="3471282"/>
            <a:ext cx="3292699" cy="584775"/>
          </a:xfrm>
          <a:prstGeom prst="rect">
            <a:avLst/>
          </a:prstGeom>
          <a:noFill/>
        </p:spPr>
        <p:txBody>
          <a:bodyPr wrap="square" rtlCol="0">
            <a:spAutoFit/>
          </a:bodyPr>
          <a:lstStyle/>
          <a:p>
            <a:r>
              <a:rPr lang="zh-CN" altLang="en-US" sz="1600" dirty="0" smtClean="0">
                <a:solidFill>
                  <a:schemeClr val="bg1">
                    <a:lumMod val="50000"/>
                  </a:schemeClr>
                </a:solidFill>
                <a:latin typeface="+mn-ea"/>
                <a:ea typeface="+mn-ea"/>
              </a:rPr>
              <a:t>这里可以添加主要内容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endParaRPr lang="zh-CN" altLang="en-US" sz="1600" dirty="0">
              <a:solidFill>
                <a:schemeClr val="bg1">
                  <a:lumMod val="50000"/>
                </a:schemeClr>
              </a:solidFill>
              <a:latin typeface="+mn-ea"/>
              <a:ea typeface="+mn-ea"/>
            </a:endParaRPr>
          </a:p>
        </p:txBody>
      </p:sp>
      <p:sp>
        <p:nvSpPr>
          <p:cNvPr id="27" name="TextBox 26"/>
          <p:cNvSpPr txBox="1"/>
          <p:nvPr/>
        </p:nvSpPr>
        <p:spPr>
          <a:xfrm>
            <a:off x="1161455" y="4834636"/>
            <a:ext cx="2063412" cy="1077218"/>
          </a:xfrm>
          <a:prstGeom prst="rect">
            <a:avLst/>
          </a:prstGeom>
          <a:noFill/>
        </p:spPr>
        <p:txBody>
          <a:bodyPr wrap="square" rtlCol="0">
            <a:spAutoFit/>
          </a:bodyPr>
          <a:lstStyle/>
          <a:p>
            <a:r>
              <a:rPr lang="zh-CN" altLang="en-US" sz="1600" dirty="0" smtClean="0">
                <a:solidFill>
                  <a:schemeClr val="bg1">
                    <a:lumMod val="50000"/>
                  </a:schemeClr>
                </a:solidFill>
                <a:latin typeface="+mn-ea"/>
                <a:ea typeface="+mn-ea"/>
              </a:rPr>
              <a:t>这里可以添加主要内容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endParaRPr lang="zh-CN" altLang="en-US" sz="1600" dirty="0">
              <a:solidFill>
                <a:schemeClr val="bg1">
                  <a:lumMod val="50000"/>
                </a:schemeClr>
              </a:solidFill>
              <a:latin typeface="+mn-ea"/>
              <a:ea typeface="+mn-ea"/>
            </a:endParaRPr>
          </a:p>
        </p:txBody>
      </p:sp>
      <p:sp>
        <p:nvSpPr>
          <p:cNvPr id="28" name="TextBox 27"/>
          <p:cNvSpPr txBox="1"/>
          <p:nvPr/>
        </p:nvSpPr>
        <p:spPr>
          <a:xfrm>
            <a:off x="7350357" y="4539691"/>
            <a:ext cx="3292699" cy="584775"/>
          </a:xfrm>
          <a:prstGeom prst="rect">
            <a:avLst/>
          </a:prstGeom>
          <a:noFill/>
        </p:spPr>
        <p:txBody>
          <a:bodyPr wrap="square" rtlCol="0">
            <a:spAutoFit/>
          </a:bodyPr>
          <a:lstStyle/>
          <a:p>
            <a:r>
              <a:rPr lang="zh-CN" altLang="en-US" sz="1600" dirty="0" smtClean="0">
                <a:solidFill>
                  <a:schemeClr val="bg1">
                    <a:lumMod val="50000"/>
                  </a:schemeClr>
                </a:solidFill>
                <a:latin typeface="+mn-ea"/>
                <a:ea typeface="+mn-ea"/>
              </a:rPr>
              <a:t>这里可以添加主要内容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r>
              <a:rPr lang="zh-CN" altLang="en-US" sz="1600" dirty="0">
                <a:solidFill>
                  <a:schemeClr val="bg1">
                    <a:lumMod val="50000"/>
                  </a:schemeClr>
                </a:solidFill>
                <a:latin typeface="+mn-ea"/>
                <a:ea typeface="+mn-ea"/>
              </a:rPr>
              <a:t>这里可以添加主要</a:t>
            </a:r>
            <a:r>
              <a:rPr lang="zh-CN" altLang="en-US" sz="1600" dirty="0" smtClean="0">
                <a:solidFill>
                  <a:schemeClr val="bg1">
                    <a:lumMod val="50000"/>
                  </a:schemeClr>
                </a:solidFill>
                <a:latin typeface="+mn-ea"/>
                <a:ea typeface="+mn-ea"/>
              </a:rPr>
              <a:t>内容</a:t>
            </a:r>
            <a:endParaRPr lang="zh-CN" altLang="en-US" sz="1600" dirty="0">
              <a:solidFill>
                <a:schemeClr val="bg1">
                  <a:lumMod val="50000"/>
                </a:schemeClr>
              </a:solidFill>
              <a:latin typeface="+mn-ea"/>
              <a:ea typeface="+mn-ea"/>
            </a:endParaRPr>
          </a:p>
        </p:txBody>
      </p:sp>
    </p:spTree>
    <p:extLst>
      <p:ext uri="{BB962C8B-B14F-4D97-AF65-F5344CB8AC3E}">
        <p14:creationId xmlns:p14="http://schemas.microsoft.com/office/powerpoint/2010/main" val="354740104"/>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grpId="0" nodeType="afterEffect" p14:presetBounceEnd="40000">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40000">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14:bounceEnd="40000">
                                          <p:cBhvr additive="base">
                                            <p:cTn id="15"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14:presetBounceEnd="40000">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14:bounceEnd="40000">
                                          <p:cBhvr additive="base">
                                            <p:cTn id="20" dur="50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14:presetBounceEnd="40000">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14:bounceEnd="40000">
                                          <p:cBhvr additive="base">
                                            <p:cTn id="24" dur="500" fill="hold"/>
                                            <p:tgtEl>
                                              <p:spTgt spid="9"/>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 calcmode="lin" valueType="num">
                                          <p:cBhvr>
                                            <p:cTn id="37" dur="500" fill="hold"/>
                                            <p:tgtEl>
                                              <p:spTgt spid="18"/>
                                            </p:tgtEl>
                                            <p:attrNameLst>
                                              <p:attrName>style.rotation</p:attrName>
                                            </p:attrNameLst>
                                          </p:cBhvr>
                                          <p:tavLst>
                                            <p:tav tm="0">
                                              <p:val>
                                                <p:fltVal val="90"/>
                                              </p:val>
                                            </p:tav>
                                            <p:tav tm="100000">
                                              <p:val>
                                                <p:fltVal val="0"/>
                                              </p:val>
                                            </p:tav>
                                          </p:tavLst>
                                        </p:anim>
                                        <p:animEffect transition="in" filter="fade">
                                          <p:cBhvr>
                                            <p:cTn id="38" dur="500"/>
                                            <p:tgtEl>
                                              <p:spTgt spid="1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 calcmode="lin" valueType="num">
                                          <p:cBhvr>
                                            <p:cTn id="43" dur="500" fill="hold"/>
                                            <p:tgtEl>
                                              <p:spTgt spid="19"/>
                                            </p:tgtEl>
                                            <p:attrNameLst>
                                              <p:attrName>style.rotation</p:attrName>
                                            </p:attrNameLst>
                                          </p:cBhvr>
                                          <p:tavLst>
                                            <p:tav tm="0">
                                              <p:val>
                                                <p:fltVal val="90"/>
                                              </p:val>
                                            </p:tav>
                                            <p:tav tm="100000">
                                              <p:val>
                                                <p:fltVal val="0"/>
                                              </p:val>
                                            </p:tav>
                                          </p:tavLst>
                                        </p:anim>
                                        <p:animEffect transition="in" filter="fade">
                                          <p:cBhvr>
                                            <p:cTn id="44" dur="500"/>
                                            <p:tgtEl>
                                              <p:spTgt spid="1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 calcmode="lin" valueType="num">
                                          <p:cBhvr>
                                            <p:cTn id="49" dur="500" fill="hold"/>
                                            <p:tgtEl>
                                              <p:spTgt spid="20"/>
                                            </p:tgtEl>
                                            <p:attrNameLst>
                                              <p:attrName>style.rotation</p:attrName>
                                            </p:attrNameLst>
                                          </p:cBhvr>
                                          <p:tavLst>
                                            <p:tav tm="0">
                                              <p:val>
                                                <p:fltVal val="90"/>
                                              </p:val>
                                            </p:tav>
                                            <p:tav tm="100000">
                                              <p:val>
                                                <p:fltVal val="0"/>
                                              </p:val>
                                            </p:tav>
                                          </p:tavLst>
                                        </p:anim>
                                        <p:animEffect transition="in" filter="fade">
                                          <p:cBhvr>
                                            <p:cTn id="50" dur="500"/>
                                            <p:tgtEl>
                                              <p:spTgt spid="2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90"/>
                                              </p:val>
                                            </p:tav>
                                            <p:tav tm="100000">
                                              <p:val>
                                                <p:fltVal val="0"/>
                                              </p:val>
                                            </p:tav>
                                          </p:tavLst>
                                        </p:anim>
                                        <p:animEffect transition="in" filter="fade">
                                          <p:cBhvr>
                                            <p:cTn id="56" dur="500"/>
                                            <p:tgtEl>
                                              <p:spTgt spid="2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90"/>
                                              </p:val>
                                            </p:tav>
                                            <p:tav tm="100000">
                                              <p:val>
                                                <p:fltVal val="0"/>
                                              </p:val>
                                            </p:tav>
                                          </p:tavLst>
                                        </p:anim>
                                        <p:animEffect transition="in" filter="fade">
                                          <p:cBhvr>
                                            <p:cTn id="62" dur="500"/>
                                            <p:tgtEl>
                                              <p:spTgt spid="24"/>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90"/>
                                              </p:val>
                                            </p:tav>
                                            <p:tav tm="100000">
                                              <p:val>
                                                <p:fltVal val="0"/>
                                              </p:val>
                                            </p:tav>
                                          </p:tavLst>
                                        </p:anim>
                                        <p:animEffect transition="in" filter="fade">
                                          <p:cBhvr>
                                            <p:cTn id="68" dur="500"/>
                                            <p:tgtEl>
                                              <p:spTgt spid="2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90"/>
                                              </p:val>
                                            </p:tav>
                                            <p:tav tm="100000">
                                              <p:val>
                                                <p:fltVal val="0"/>
                                              </p:val>
                                            </p:tav>
                                          </p:tavLst>
                                        </p:anim>
                                        <p:animEffect transition="in" filter="fade">
                                          <p:cBhvr>
                                            <p:cTn id="74" dur="500"/>
                                            <p:tgtEl>
                                              <p:spTgt spid="22"/>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par>
                                    <p:cTn id="79" presetID="22" presetClass="entr" presetSubtype="8"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500"/>
                                            <p:tgtEl>
                                              <p:spTgt spid="2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right)">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0-#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31"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90"/>
                                              </p:val>
                                            </p:tav>
                                            <p:tav tm="100000">
                                              <p:val>
                                                <p:fltVal val="0"/>
                                              </p:val>
                                            </p:tav>
                                          </p:tavLst>
                                        </p:anim>
                                        <p:animEffect transition="in" filter="fade">
                                          <p:cBhvr>
                                            <p:cTn id="32" dur="500"/>
                                            <p:tgtEl>
                                              <p:spTgt spid="1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 calcmode="lin" valueType="num">
                                          <p:cBhvr>
                                            <p:cTn id="37" dur="500" fill="hold"/>
                                            <p:tgtEl>
                                              <p:spTgt spid="18"/>
                                            </p:tgtEl>
                                            <p:attrNameLst>
                                              <p:attrName>style.rotation</p:attrName>
                                            </p:attrNameLst>
                                          </p:cBhvr>
                                          <p:tavLst>
                                            <p:tav tm="0">
                                              <p:val>
                                                <p:fltVal val="90"/>
                                              </p:val>
                                            </p:tav>
                                            <p:tav tm="100000">
                                              <p:val>
                                                <p:fltVal val="0"/>
                                              </p:val>
                                            </p:tav>
                                          </p:tavLst>
                                        </p:anim>
                                        <p:animEffect transition="in" filter="fade">
                                          <p:cBhvr>
                                            <p:cTn id="38" dur="500"/>
                                            <p:tgtEl>
                                              <p:spTgt spid="1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 calcmode="lin" valueType="num">
                                          <p:cBhvr>
                                            <p:cTn id="43" dur="500" fill="hold"/>
                                            <p:tgtEl>
                                              <p:spTgt spid="19"/>
                                            </p:tgtEl>
                                            <p:attrNameLst>
                                              <p:attrName>style.rotation</p:attrName>
                                            </p:attrNameLst>
                                          </p:cBhvr>
                                          <p:tavLst>
                                            <p:tav tm="0">
                                              <p:val>
                                                <p:fltVal val="90"/>
                                              </p:val>
                                            </p:tav>
                                            <p:tav tm="100000">
                                              <p:val>
                                                <p:fltVal val="0"/>
                                              </p:val>
                                            </p:tav>
                                          </p:tavLst>
                                        </p:anim>
                                        <p:animEffect transition="in" filter="fade">
                                          <p:cBhvr>
                                            <p:cTn id="44" dur="500"/>
                                            <p:tgtEl>
                                              <p:spTgt spid="1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 calcmode="lin" valueType="num">
                                          <p:cBhvr>
                                            <p:cTn id="49" dur="500" fill="hold"/>
                                            <p:tgtEl>
                                              <p:spTgt spid="20"/>
                                            </p:tgtEl>
                                            <p:attrNameLst>
                                              <p:attrName>style.rotation</p:attrName>
                                            </p:attrNameLst>
                                          </p:cBhvr>
                                          <p:tavLst>
                                            <p:tav tm="0">
                                              <p:val>
                                                <p:fltVal val="90"/>
                                              </p:val>
                                            </p:tav>
                                            <p:tav tm="100000">
                                              <p:val>
                                                <p:fltVal val="0"/>
                                              </p:val>
                                            </p:tav>
                                          </p:tavLst>
                                        </p:anim>
                                        <p:animEffect transition="in" filter="fade">
                                          <p:cBhvr>
                                            <p:cTn id="50" dur="500"/>
                                            <p:tgtEl>
                                              <p:spTgt spid="2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 calcmode="lin" valueType="num">
                                          <p:cBhvr>
                                            <p:cTn id="55" dur="500" fill="hold"/>
                                            <p:tgtEl>
                                              <p:spTgt spid="23"/>
                                            </p:tgtEl>
                                            <p:attrNameLst>
                                              <p:attrName>style.rotation</p:attrName>
                                            </p:attrNameLst>
                                          </p:cBhvr>
                                          <p:tavLst>
                                            <p:tav tm="0">
                                              <p:val>
                                                <p:fltVal val="90"/>
                                              </p:val>
                                            </p:tav>
                                            <p:tav tm="100000">
                                              <p:val>
                                                <p:fltVal val="0"/>
                                              </p:val>
                                            </p:tav>
                                          </p:tavLst>
                                        </p:anim>
                                        <p:animEffect transition="in" filter="fade">
                                          <p:cBhvr>
                                            <p:cTn id="56" dur="500"/>
                                            <p:tgtEl>
                                              <p:spTgt spid="23"/>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500" fill="hold"/>
                                            <p:tgtEl>
                                              <p:spTgt spid="24"/>
                                            </p:tgtEl>
                                            <p:attrNameLst>
                                              <p:attrName>ppt_w</p:attrName>
                                            </p:attrNameLst>
                                          </p:cBhvr>
                                          <p:tavLst>
                                            <p:tav tm="0">
                                              <p:val>
                                                <p:fltVal val="0"/>
                                              </p:val>
                                            </p:tav>
                                            <p:tav tm="100000">
                                              <p:val>
                                                <p:strVal val="#ppt_w"/>
                                              </p:val>
                                            </p:tav>
                                          </p:tavLst>
                                        </p:anim>
                                        <p:anim calcmode="lin" valueType="num">
                                          <p:cBhvr>
                                            <p:cTn id="60" dur="500" fill="hold"/>
                                            <p:tgtEl>
                                              <p:spTgt spid="24"/>
                                            </p:tgtEl>
                                            <p:attrNameLst>
                                              <p:attrName>ppt_h</p:attrName>
                                            </p:attrNameLst>
                                          </p:cBhvr>
                                          <p:tavLst>
                                            <p:tav tm="0">
                                              <p:val>
                                                <p:fltVal val="0"/>
                                              </p:val>
                                            </p:tav>
                                            <p:tav tm="100000">
                                              <p:val>
                                                <p:strVal val="#ppt_h"/>
                                              </p:val>
                                            </p:tav>
                                          </p:tavLst>
                                        </p:anim>
                                        <p:anim calcmode="lin" valueType="num">
                                          <p:cBhvr>
                                            <p:cTn id="61" dur="500" fill="hold"/>
                                            <p:tgtEl>
                                              <p:spTgt spid="24"/>
                                            </p:tgtEl>
                                            <p:attrNameLst>
                                              <p:attrName>style.rotation</p:attrName>
                                            </p:attrNameLst>
                                          </p:cBhvr>
                                          <p:tavLst>
                                            <p:tav tm="0">
                                              <p:val>
                                                <p:fltVal val="90"/>
                                              </p:val>
                                            </p:tav>
                                            <p:tav tm="100000">
                                              <p:val>
                                                <p:fltVal val="0"/>
                                              </p:val>
                                            </p:tav>
                                          </p:tavLst>
                                        </p:anim>
                                        <p:animEffect transition="in" filter="fade">
                                          <p:cBhvr>
                                            <p:cTn id="62" dur="500"/>
                                            <p:tgtEl>
                                              <p:spTgt spid="24"/>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90"/>
                                              </p:val>
                                            </p:tav>
                                            <p:tav tm="100000">
                                              <p:val>
                                                <p:fltVal val="0"/>
                                              </p:val>
                                            </p:tav>
                                          </p:tavLst>
                                        </p:anim>
                                        <p:animEffect transition="in" filter="fade">
                                          <p:cBhvr>
                                            <p:cTn id="68" dur="500"/>
                                            <p:tgtEl>
                                              <p:spTgt spid="21"/>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500" fill="hold"/>
                                            <p:tgtEl>
                                              <p:spTgt spid="22"/>
                                            </p:tgtEl>
                                            <p:attrNameLst>
                                              <p:attrName>ppt_w</p:attrName>
                                            </p:attrNameLst>
                                          </p:cBhvr>
                                          <p:tavLst>
                                            <p:tav tm="0">
                                              <p:val>
                                                <p:fltVal val="0"/>
                                              </p:val>
                                            </p:tav>
                                            <p:tav tm="100000">
                                              <p:val>
                                                <p:strVal val="#ppt_w"/>
                                              </p:val>
                                            </p:tav>
                                          </p:tavLst>
                                        </p:anim>
                                        <p:anim calcmode="lin" valueType="num">
                                          <p:cBhvr>
                                            <p:cTn id="72" dur="500" fill="hold"/>
                                            <p:tgtEl>
                                              <p:spTgt spid="22"/>
                                            </p:tgtEl>
                                            <p:attrNameLst>
                                              <p:attrName>ppt_h</p:attrName>
                                            </p:attrNameLst>
                                          </p:cBhvr>
                                          <p:tavLst>
                                            <p:tav tm="0">
                                              <p:val>
                                                <p:fltVal val="0"/>
                                              </p:val>
                                            </p:tav>
                                            <p:tav tm="100000">
                                              <p:val>
                                                <p:strVal val="#ppt_h"/>
                                              </p:val>
                                            </p:tav>
                                          </p:tavLst>
                                        </p:anim>
                                        <p:anim calcmode="lin" valueType="num">
                                          <p:cBhvr>
                                            <p:cTn id="73" dur="500" fill="hold"/>
                                            <p:tgtEl>
                                              <p:spTgt spid="22"/>
                                            </p:tgtEl>
                                            <p:attrNameLst>
                                              <p:attrName>style.rotation</p:attrName>
                                            </p:attrNameLst>
                                          </p:cBhvr>
                                          <p:tavLst>
                                            <p:tav tm="0">
                                              <p:val>
                                                <p:fltVal val="90"/>
                                              </p:val>
                                            </p:tav>
                                            <p:tav tm="100000">
                                              <p:val>
                                                <p:fltVal val="0"/>
                                              </p:val>
                                            </p:tav>
                                          </p:tavLst>
                                        </p:anim>
                                        <p:animEffect transition="in" filter="fade">
                                          <p:cBhvr>
                                            <p:cTn id="74" dur="500"/>
                                            <p:tgtEl>
                                              <p:spTgt spid="22"/>
                                            </p:tgtEl>
                                          </p:cBhvr>
                                        </p:animEffect>
                                      </p:childTnLst>
                                    </p:cTn>
                                  </p:par>
                                </p:childTnLst>
                              </p:cTn>
                            </p:par>
                            <p:par>
                              <p:cTn id="75" fill="hold">
                                <p:stCondLst>
                                  <p:cond delay="2000"/>
                                </p:stCondLst>
                                <p:childTnLst>
                                  <p:par>
                                    <p:cTn id="76" presetID="22" presetClass="entr" presetSubtype="8" fill="hold" nodeType="after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wipe(left)">
                                          <p:cBhvr>
                                            <p:cTn id="78" dur="500"/>
                                            <p:tgtEl>
                                              <p:spTgt spid="12"/>
                                            </p:tgtEl>
                                          </p:cBhvr>
                                        </p:animEffect>
                                      </p:childTnLst>
                                    </p:cTn>
                                  </p:par>
                                  <p:par>
                                    <p:cTn id="79" presetID="22" presetClass="entr" presetSubtype="8" fill="hold"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par>
                                    <p:cTn id="82" presetID="22" presetClass="entr" presetSubtype="8" fill="hold"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wipe(left)">
                                          <p:cBhvr>
                                            <p:cTn id="88" dur="500"/>
                                            <p:tgtEl>
                                              <p:spTgt spid="25"/>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500"/>
                                            <p:tgtEl>
                                              <p:spTgt spid="2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left)">
                                          <p:cBhvr>
                                            <p:cTn id="94" dur="500"/>
                                            <p:tgtEl>
                                              <p:spTgt spid="28"/>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wipe(right)">
                                          <p:cBhvr>
                                            <p:cTn id="9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7" grpId="0"/>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我图网上传\重新整理\PPT\变色龙\我图网下载素材\新建文件夹6\111素材\图片\其他\图片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435" b="2803"/>
          <a:stretch/>
        </p:blipFill>
        <p:spPr bwMode="auto">
          <a:xfrm>
            <a:off x="1" y="1"/>
            <a:ext cx="12190412"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424"/>
          <p:cNvSpPr/>
          <p:nvPr/>
        </p:nvSpPr>
        <p:spPr>
          <a:xfrm>
            <a:off x="793" y="1988457"/>
            <a:ext cx="12190414" cy="2955246"/>
          </a:xfrm>
          <a:prstGeom prst="rect">
            <a:avLst/>
          </a:prstGeom>
          <a:solidFill>
            <a:srgbClr val="0067B4">
              <a:alpha val="92000"/>
            </a:srgbClr>
          </a:solidFill>
          <a:ln w="12700">
            <a:miter lim="400000"/>
          </a:ln>
        </p:spPr>
        <p:txBody>
          <a:bodyPr lIns="0" tIns="0" rIns="0" bIns="0" anchor="ctr"/>
          <a:lstStyle/>
          <a:p>
            <a:pPr lvl="0" algn="ctr"/>
            <a:endParaRPr dirty="0">
              <a:latin typeface="微软雅黑" pitchFamily="34" charset="-122"/>
              <a:ea typeface="微软雅黑" pitchFamily="34" charset="-122"/>
            </a:endParaRPr>
          </a:p>
        </p:txBody>
      </p:sp>
      <p:sp>
        <p:nvSpPr>
          <p:cNvPr id="4" name="TextBox 42"/>
          <p:cNvSpPr txBox="1"/>
          <p:nvPr/>
        </p:nvSpPr>
        <p:spPr>
          <a:xfrm>
            <a:off x="5116824" y="2734730"/>
            <a:ext cx="4948236" cy="1015663"/>
          </a:xfrm>
          <a:prstGeom prst="rect">
            <a:avLst/>
          </a:prstGeom>
          <a:noFill/>
        </p:spPr>
        <p:txBody>
          <a:bodyPr wrap="square" rtlCol="0">
            <a:spAutoFit/>
          </a:bodyPr>
          <a:lstStyle/>
          <a:p>
            <a:pPr algn="ctr"/>
            <a:r>
              <a:rPr lang="zh-CN" altLang="en-US" sz="6000" b="1" dirty="0" smtClean="0">
                <a:solidFill>
                  <a:schemeClr val="bg1"/>
                </a:solidFill>
                <a:latin typeface="微软雅黑" pitchFamily="34" charset="-122"/>
                <a:ea typeface="微软雅黑" pitchFamily="34" charset="-122"/>
              </a:rPr>
              <a:t>加入你的标题</a:t>
            </a:r>
            <a:endParaRPr lang="zh-CN" altLang="en-US" sz="6000" b="1" dirty="0">
              <a:solidFill>
                <a:schemeClr val="bg1"/>
              </a:solidFill>
              <a:latin typeface="微软雅黑" pitchFamily="34" charset="-122"/>
              <a:ea typeface="微软雅黑" pitchFamily="34" charset="-122"/>
            </a:endParaRPr>
          </a:p>
        </p:txBody>
      </p:sp>
      <p:sp>
        <p:nvSpPr>
          <p:cNvPr id="5" name="TextBox 42"/>
          <p:cNvSpPr txBox="1"/>
          <p:nvPr/>
        </p:nvSpPr>
        <p:spPr>
          <a:xfrm>
            <a:off x="5786912" y="3790632"/>
            <a:ext cx="3608060" cy="523220"/>
          </a:xfrm>
          <a:prstGeom prst="rect">
            <a:avLst/>
          </a:prstGeom>
          <a:noFill/>
        </p:spPr>
        <p:txBody>
          <a:bodyPr wrap="square" rtlCol="0">
            <a:spAutoFit/>
          </a:bodyPr>
          <a:lstStyle/>
          <a:p>
            <a:pPr algn="ctr"/>
            <a:r>
              <a:rPr lang="en-US" altLang="zh-CN" sz="28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点击补充</a:t>
            </a:r>
            <a:r>
              <a:rPr lang="zh-CN" altLang="en-US" sz="2400" dirty="0">
                <a:solidFill>
                  <a:schemeClr val="bg1"/>
                </a:solidFill>
                <a:latin typeface="微软雅黑" pitchFamily="34" charset="-122"/>
                <a:ea typeface="微软雅黑" pitchFamily="34" charset="-122"/>
              </a:rPr>
              <a:t>添加</a:t>
            </a:r>
            <a:r>
              <a:rPr lang="zh-CN" altLang="en-US" sz="2400" dirty="0" smtClean="0">
                <a:solidFill>
                  <a:schemeClr val="bg1"/>
                </a:solidFill>
                <a:latin typeface="微软雅黑" pitchFamily="34" charset="-122"/>
                <a:ea typeface="微软雅黑" pitchFamily="34" charset="-122"/>
              </a:rPr>
              <a:t>内容</a:t>
            </a:r>
            <a:r>
              <a:rPr lang="en-US" altLang="zh-CN" sz="2800" dirty="0" smtClean="0">
                <a:solidFill>
                  <a:schemeClr val="bg1"/>
                </a:solidFill>
                <a:latin typeface="微软雅黑" pitchFamily="34" charset="-122"/>
                <a:ea typeface="微软雅黑" pitchFamily="34" charset="-122"/>
              </a:rPr>
              <a:t>】</a:t>
            </a:r>
            <a:endParaRPr lang="zh-CN" altLang="en-US" sz="3800" dirty="0">
              <a:solidFill>
                <a:schemeClr val="bg1"/>
              </a:solidFill>
              <a:latin typeface="微软雅黑" pitchFamily="34" charset="-122"/>
              <a:ea typeface="微软雅黑" pitchFamily="34" charset="-122"/>
            </a:endParaRPr>
          </a:p>
        </p:txBody>
      </p:sp>
      <p:sp>
        <p:nvSpPr>
          <p:cNvPr id="10" name="TextBox 9"/>
          <p:cNvSpPr txBox="1"/>
          <p:nvPr/>
        </p:nvSpPr>
        <p:spPr>
          <a:xfrm>
            <a:off x="2627049" y="3051710"/>
            <a:ext cx="1045066" cy="923322"/>
          </a:xfrm>
          <a:prstGeom prst="rect">
            <a:avLst/>
          </a:prstGeom>
          <a:solidFill>
            <a:schemeClr val="bg1"/>
          </a:solidFill>
          <a:ln w="76200">
            <a:solidFill>
              <a:schemeClr val="bg1"/>
            </a:solidFill>
          </a:ln>
        </p:spPr>
        <p:txBody>
          <a:bodyPr wrap="square" lIns="91433" tIns="45716" rIns="91433" bIns="45716" rtlCol="0">
            <a:spAutoFit/>
          </a:bodyPr>
          <a:lstStyle/>
          <a:p>
            <a:pPr algn="ctr"/>
            <a:r>
              <a:rPr lang="en-US" altLang="zh-CN" sz="5400" b="1" dirty="0" smtClean="0">
                <a:solidFill>
                  <a:srgbClr val="0067B4"/>
                </a:solidFill>
                <a:latin typeface="微软雅黑" pitchFamily="34" charset="-122"/>
                <a:ea typeface="微软雅黑" pitchFamily="34" charset="-122"/>
              </a:rPr>
              <a:t>3</a:t>
            </a:r>
            <a:endParaRPr lang="zh-CN" altLang="en-US" sz="5400" b="1" dirty="0">
              <a:solidFill>
                <a:srgbClr val="0067B4"/>
              </a:solidFill>
              <a:latin typeface="微软雅黑" pitchFamily="34" charset="-122"/>
              <a:ea typeface="微软雅黑" pitchFamily="34" charset="-122"/>
            </a:endParaRPr>
          </a:p>
        </p:txBody>
      </p:sp>
    </p:spTree>
    <p:extLst>
      <p:ext uri="{BB962C8B-B14F-4D97-AF65-F5344CB8AC3E}">
        <p14:creationId xmlns:p14="http://schemas.microsoft.com/office/powerpoint/2010/main" val="2875345180"/>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750"/>
                                        <p:tgtEl>
                                          <p:spTgt spid="102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250" autoRev="1" fill="hold">
                                          <p:stCondLst>
                                            <p:cond delay="0"/>
                                          </p:stCondLst>
                                        </p:cTn>
                                        <p:tgtEl>
                                          <p:spTgt spid="4"/>
                                        </p:tgtEl>
                                        <p:attrNameLst>
                                          <p:attrName>ppt_w</p:attrName>
                                        </p:attrNameLst>
                                      </p:cBhvr>
                                    </p:anim>
                                    <p:anim by="(#ppt_w*0.50)" calcmode="lin" valueType="num">
                                      <p:cBhvr>
                                        <p:cTn id="21" dur="250" decel="50000" autoRev="1" fill="hold">
                                          <p:stCondLst>
                                            <p:cond delay="0"/>
                                          </p:stCondLst>
                                        </p:cTn>
                                        <p:tgtEl>
                                          <p:spTgt spid="4"/>
                                        </p:tgtEl>
                                        <p:attrNameLst>
                                          <p:attrName>ppt_x</p:attrName>
                                        </p:attrNameLst>
                                      </p:cBhvr>
                                    </p:anim>
                                    <p:anim from="(-#ppt_h/2)" to="(#ppt_y)" calcmode="lin" valueType="num">
                                      <p:cBhvr>
                                        <p:cTn id="22" dur="500" fill="hold">
                                          <p:stCondLst>
                                            <p:cond delay="0"/>
                                          </p:stCondLst>
                                        </p:cTn>
                                        <p:tgtEl>
                                          <p:spTgt spid="4"/>
                                        </p:tgtEl>
                                        <p:attrNameLst>
                                          <p:attrName>ppt_y</p:attrName>
                                        </p:attrNameLst>
                                      </p:cBhvr>
                                    </p:anim>
                                    <p:animRot by="21600000">
                                      <p:cBhvr>
                                        <p:cTn id="23" dur="500" fill="hold">
                                          <p:stCondLst>
                                            <p:cond delay="0"/>
                                          </p:stCondLst>
                                        </p:cTn>
                                        <p:tgtEl>
                                          <p:spTgt spid="4"/>
                                        </p:tgtEl>
                                        <p:attrNameLst>
                                          <p:attrName>r</p:attrName>
                                        </p:attrNameLst>
                                      </p:cBhvr>
                                    </p:animRot>
                                  </p:childTnLst>
                                </p:cTn>
                              </p:par>
                            </p:childTnLst>
                          </p:cTn>
                        </p:par>
                        <p:par>
                          <p:cTn id="24" fill="hold">
                            <p:stCondLst>
                              <p:cond delay="225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7" name="组合 6"/>
          <p:cNvGrpSpPr/>
          <p:nvPr/>
        </p:nvGrpSpPr>
        <p:grpSpPr>
          <a:xfrm flipH="1">
            <a:off x="3964975" y="1802240"/>
            <a:ext cx="3947741" cy="3791975"/>
            <a:chOff x="4122668" y="1649312"/>
            <a:chExt cx="3947741" cy="3791975"/>
          </a:xfrm>
        </p:grpSpPr>
        <p:sp>
          <p:nvSpPr>
            <p:cNvPr id="8" name="Freeform 414"/>
            <p:cNvSpPr>
              <a:spLocks noEditPoints="1"/>
            </p:cNvSpPr>
            <p:nvPr/>
          </p:nvSpPr>
          <p:spPr bwMode="auto">
            <a:xfrm>
              <a:off x="4516955" y="2019261"/>
              <a:ext cx="3159167" cy="3168902"/>
            </a:xfrm>
            <a:custGeom>
              <a:avLst/>
              <a:gdLst>
                <a:gd name="T0" fmla="*/ 137 w 274"/>
                <a:gd name="T1" fmla="*/ 0 h 274"/>
                <a:gd name="T2" fmla="*/ 0 w 274"/>
                <a:gd name="T3" fmla="*/ 137 h 274"/>
                <a:gd name="T4" fmla="*/ 137 w 274"/>
                <a:gd name="T5" fmla="*/ 274 h 274"/>
                <a:gd name="T6" fmla="*/ 274 w 274"/>
                <a:gd name="T7" fmla="*/ 137 h 274"/>
                <a:gd name="T8" fmla="*/ 137 w 274"/>
                <a:gd name="T9" fmla="*/ 0 h 274"/>
                <a:gd name="T10" fmla="*/ 137 w 274"/>
                <a:gd name="T11" fmla="*/ 239 h 274"/>
                <a:gd name="T12" fmla="*/ 34 w 274"/>
                <a:gd name="T13" fmla="*/ 137 h 274"/>
                <a:gd name="T14" fmla="*/ 137 w 274"/>
                <a:gd name="T15" fmla="*/ 34 h 274"/>
                <a:gd name="T16" fmla="*/ 240 w 274"/>
                <a:gd name="T17" fmla="*/ 137 h 274"/>
                <a:gd name="T18" fmla="*/ 137 w 274"/>
                <a:gd name="T19" fmla="*/ 239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0"/>
                  </a:moveTo>
                  <a:cubicBezTo>
                    <a:pt x="61" y="0"/>
                    <a:pt x="0" y="61"/>
                    <a:pt x="0" y="137"/>
                  </a:cubicBezTo>
                  <a:cubicBezTo>
                    <a:pt x="0" y="212"/>
                    <a:pt x="61" y="274"/>
                    <a:pt x="137" y="274"/>
                  </a:cubicBezTo>
                  <a:cubicBezTo>
                    <a:pt x="213" y="274"/>
                    <a:pt x="274" y="212"/>
                    <a:pt x="274" y="137"/>
                  </a:cubicBezTo>
                  <a:cubicBezTo>
                    <a:pt x="274" y="61"/>
                    <a:pt x="213" y="0"/>
                    <a:pt x="137" y="0"/>
                  </a:cubicBezTo>
                  <a:close/>
                  <a:moveTo>
                    <a:pt x="137" y="239"/>
                  </a:moveTo>
                  <a:cubicBezTo>
                    <a:pt x="80" y="239"/>
                    <a:pt x="34" y="193"/>
                    <a:pt x="34" y="137"/>
                  </a:cubicBezTo>
                  <a:cubicBezTo>
                    <a:pt x="34" y="80"/>
                    <a:pt x="80" y="34"/>
                    <a:pt x="137" y="34"/>
                  </a:cubicBezTo>
                  <a:cubicBezTo>
                    <a:pt x="194" y="34"/>
                    <a:pt x="240" y="80"/>
                    <a:pt x="240" y="137"/>
                  </a:cubicBezTo>
                  <a:cubicBezTo>
                    <a:pt x="240" y="193"/>
                    <a:pt x="194" y="239"/>
                    <a:pt x="137" y="239"/>
                  </a:cubicBezTo>
                  <a:close/>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9" name="Freeform 415"/>
            <p:cNvSpPr>
              <a:spLocks/>
            </p:cNvSpPr>
            <p:nvPr/>
          </p:nvSpPr>
          <p:spPr bwMode="auto">
            <a:xfrm>
              <a:off x="4507220" y="4044244"/>
              <a:ext cx="885929" cy="934607"/>
            </a:xfrm>
            <a:custGeom>
              <a:avLst/>
              <a:gdLst>
                <a:gd name="T0" fmla="*/ 49 w 77"/>
                <a:gd name="T1" fmla="*/ 81 h 81"/>
                <a:gd name="T2" fmla="*/ 77 w 77"/>
                <a:gd name="T3" fmla="*/ 44 h 81"/>
                <a:gd name="T4" fmla="*/ 43 w 77"/>
                <a:gd name="T5" fmla="*/ 0 h 81"/>
                <a:gd name="T6" fmla="*/ 0 w 77"/>
                <a:gd name="T7" fmla="*/ 17 h 81"/>
                <a:gd name="T8" fmla="*/ 49 w 77"/>
                <a:gd name="T9" fmla="*/ 81 h 81"/>
              </a:gdLst>
              <a:ahLst/>
              <a:cxnLst>
                <a:cxn ang="0">
                  <a:pos x="T0" y="T1"/>
                </a:cxn>
                <a:cxn ang="0">
                  <a:pos x="T2" y="T3"/>
                </a:cxn>
                <a:cxn ang="0">
                  <a:pos x="T4" y="T5"/>
                </a:cxn>
                <a:cxn ang="0">
                  <a:pos x="T6" y="T7"/>
                </a:cxn>
                <a:cxn ang="0">
                  <a:pos x="T8" y="T9"/>
                </a:cxn>
              </a:cxnLst>
              <a:rect l="0" t="0" r="r" b="b"/>
              <a:pathLst>
                <a:path w="77" h="81">
                  <a:moveTo>
                    <a:pt x="49" y="81"/>
                  </a:moveTo>
                  <a:cubicBezTo>
                    <a:pt x="77" y="44"/>
                    <a:pt x="77" y="44"/>
                    <a:pt x="77" y="44"/>
                  </a:cubicBezTo>
                  <a:cubicBezTo>
                    <a:pt x="62" y="32"/>
                    <a:pt x="50" y="17"/>
                    <a:pt x="43" y="0"/>
                  </a:cubicBezTo>
                  <a:cubicBezTo>
                    <a:pt x="0" y="17"/>
                    <a:pt x="0" y="17"/>
                    <a:pt x="0" y="17"/>
                  </a:cubicBezTo>
                  <a:cubicBezTo>
                    <a:pt x="10" y="43"/>
                    <a:pt x="27" y="65"/>
                    <a:pt x="49" y="81"/>
                  </a:cubicBez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0" name="Freeform 416"/>
            <p:cNvSpPr>
              <a:spLocks/>
            </p:cNvSpPr>
            <p:nvPr/>
          </p:nvSpPr>
          <p:spPr bwMode="auto">
            <a:xfrm>
              <a:off x="5553785" y="4725728"/>
              <a:ext cx="545187" cy="598732"/>
            </a:xfrm>
            <a:custGeom>
              <a:avLst/>
              <a:gdLst>
                <a:gd name="T0" fmla="*/ 15 w 47"/>
                <a:gd name="T1" fmla="*/ 0 h 52"/>
                <a:gd name="T2" fmla="*/ 0 w 47"/>
                <a:gd name="T3" fmla="*/ 44 h 52"/>
                <a:gd name="T4" fmla="*/ 47 w 47"/>
                <a:gd name="T5" fmla="*/ 52 h 52"/>
                <a:gd name="T6" fmla="*/ 47 w 47"/>
                <a:gd name="T7" fmla="*/ 5 h 52"/>
                <a:gd name="T8" fmla="*/ 15 w 47"/>
                <a:gd name="T9" fmla="*/ 0 h 52"/>
              </a:gdLst>
              <a:ahLst/>
              <a:cxnLst>
                <a:cxn ang="0">
                  <a:pos x="T0" y="T1"/>
                </a:cxn>
                <a:cxn ang="0">
                  <a:pos x="T2" y="T3"/>
                </a:cxn>
                <a:cxn ang="0">
                  <a:pos x="T4" y="T5"/>
                </a:cxn>
                <a:cxn ang="0">
                  <a:pos x="T6" y="T7"/>
                </a:cxn>
                <a:cxn ang="0">
                  <a:pos x="T8" y="T9"/>
                </a:cxn>
              </a:cxnLst>
              <a:rect l="0" t="0" r="r" b="b"/>
              <a:pathLst>
                <a:path w="47" h="52">
                  <a:moveTo>
                    <a:pt x="15" y="0"/>
                  </a:moveTo>
                  <a:cubicBezTo>
                    <a:pt x="0" y="44"/>
                    <a:pt x="0" y="44"/>
                    <a:pt x="0" y="44"/>
                  </a:cubicBezTo>
                  <a:cubicBezTo>
                    <a:pt x="15" y="49"/>
                    <a:pt x="31" y="52"/>
                    <a:pt x="47" y="52"/>
                  </a:cubicBezTo>
                  <a:cubicBezTo>
                    <a:pt x="47" y="5"/>
                    <a:pt x="47" y="5"/>
                    <a:pt x="47" y="5"/>
                  </a:cubicBezTo>
                  <a:cubicBezTo>
                    <a:pt x="36" y="5"/>
                    <a:pt x="25" y="3"/>
                    <a:pt x="15" y="0"/>
                  </a:cubicBez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2" name="Freeform 417"/>
            <p:cNvSpPr>
              <a:spLocks/>
            </p:cNvSpPr>
            <p:nvPr/>
          </p:nvSpPr>
          <p:spPr bwMode="auto">
            <a:xfrm>
              <a:off x="5071878" y="1902435"/>
              <a:ext cx="793442" cy="754501"/>
            </a:xfrm>
            <a:custGeom>
              <a:avLst/>
              <a:gdLst>
                <a:gd name="T0" fmla="*/ 28 w 69"/>
                <a:gd name="T1" fmla="*/ 65 h 65"/>
                <a:gd name="T2" fmla="*/ 69 w 69"/>
                <a:gd name="T3" fmla="*/ 46 h 65"/>
                <a:gd name="T4" fmla="*/ 60 w 69"/>
                <a:gd name="T5" fmla="*/ 0 h 65"/>
                <a:gd name="T6" fmla="*/ 0 w 69"/>
                <a:gd name="T7" fmla="*/ 27 h 65"/>
                <a:gd name="T8" fmla="*/ 28 w 69"/>
                <a:gd name="T9" fmla="*/ 65 h 65"/>
              </a:gdLst>
              <a:ahLst/>
              <a:cxnLst>
                <a:cxn ang="0">
                  <a:pos x="T0" y="T1"/>
                </a:cxn>
                <a:cxn ang="0">
                  <a:pos x="T2" y="T3"/>
                </a:cxn>
                <a:cxn ang="0">
                  <a:pos x="T4" y="T5"/>
                </a:cxn>
                <a:cxn ang="0">
                  <a:pos x="T6" y="T7"/>
                </a:cxn>
                <a:cxn ang="0">
                  <a:pos x="T8" y="T9"/>
                </a:cxn>
              </a:cxnLst>
              <a:rect l="0" t="0" r="r" b="b"/>
              <a:pathLst>
                <a:path w="69" h="65">
                  <a:moveTo>
                    <a:pt x="28" y="65"/>
                  </a:moveTo>
                  <a:cubicBezTo>
                    <a:pt x="40" y="55"/>
                    <a:pt x="54" y="49"/>
                    <a:pt x="69" y="46"/>
                  </a:cubicBezTo>
                  <a:cubicBezTo>
                    <a:pt x="60" y="0"/>
                    <a:pt x="60" y="0"/>
                    <a:pt x="60" y="0"/>
                  </a:cubicBezTo>
                  <a:cubicBezTo>
                    <a:pt x="38" y="5"/>
                    <a:pt x="17" y="14"/>
                    <a:pt x="0" y="27"/>
                  </a:cubicBezTo>
                  <a:lnTo>
                    <a:pt x="28" y="65"/>
                  </a:ln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5" name="Freeform 418"/>
            <p:cNvSpPr>
              <a:spLocks/>
            </p:cNvSpPr>
            <p:nvPr/>
          </p:nvSpPr>
          <p:spPr bwMode="auto">
            <a:xfrm>
              <a:off x="6537069" y="3265404"/>
              <a:ext cx="1533340" cy="2175883"/>
            </a:xfrm>
            <a:custGeom>
              <a:avLst/>
              <a:gdLst>
                <a:gd name="T0" fmla="*/ 65 w 133"/>
                <a:gd name="T1" fmla="*/ 29 h 188"/>
                <a:gd name="T2" fmla="*/ 0 w 133"/>
                <a:gd name="T3" fmla="*/ 124 h 188"/>
                <a:gd name="T4" fmla="*/ 26 w 133"/>
                <a:gd name="T5" fmla="*/ 188 h 188"/>
                <a:gd name="T6" fmla="*/ 133 w 133"/>
                <a:gd name="T7" fmla="*/ 29 h 188"/>
                <a:gd name="T8" fmla="*/ 131 w 133"/>
                <a:gd name="T9" fmla="*/ 0 h 188"/>
                <a:gd name="T10" fmla="*/ 63 w 133"/>
                <a:gd name="T11" fmla="*/ 12 h 188"/>
                <a:gd name="T12" fmla="*/ 65 w 133"/>
                <a:gd name="T13" fmla="*/ 29 h 188"/>
              </a:gdLst>
              <a:ahLst/>
              <a:cxnLst>
                <a:cxn ang="0">
                  <a:pos x="T0" y="T1"/>
                </a:cxn>
                <a:cxn ang="0">
                  <a:pos x="T2" y="T3"/>
                </a:cxn>
                <a:cxn ang="0">
                  <a:pos x="T4" y="T5"/>
                </a:cxn>
                <a:cxn ang="0">
                  <a:pos x="T6" y="T7"/>
                </a:cxn>
                <a:cxn ang="0">
                  <a:pos x="T8" y="T9"/>
                </a:cxn>
                <a:cxn ang="0">
                  <a:pos x="T10" y="T11"/>
                </a:cxn>
                <a:cxn ang="0">
                  <a:pos x="T12" y="T13"/>
                </a:cxn>
              </a:cxnLst>
              <a:rect l="0" t="0" r="r" b="b"/>
              <a:pathLst>
                <a:path w="133" h="188">
                  <a:moveTo>
                    <a:pt x="65" y="29"/>
                  </a:moveTo>
                  <a:cubicBezTo>
                    <a:pt x="65" y="72"/>
                    <a:pt x="38" y="109"/>
                    <a:pt x="0" y="124"/>
                  </a:cubicBezTo>
                  <a:cubicBezTo>
                    <a:pt x="26" y="188"/>
                    <a:pt x="26" y="188"/>
                    <a:pt x="26" y="188"/>
                  </a:cubicBezTo>
                  <a:cubicBezTo>
                    <a:pt x="89" y="162"/>
                    <a:pt x="133" y="101"/>
                    <a:pt x="133" y="29"/>
                  </a:cubicBezTo>
                  <a:cubicBezTo>
                    <a:pt x="133" y="19"/>
                    <a:pt x="132" y="10"/>
                    <a:pt x="131" y="0"/>
                  </a:cubicBezTo>
                  <a:cubicBezTo>
                    <a:pt x="63" y="12"/>
                    <a:pt x="63" y="12"/>
                    <a:pt x="63" y="12"/>
                  </a:cubicBezTo>
                  <a:cubicBezTo>
                    <a:pt x="64" y="17"/>
                    <a:pt x="65" y="23"/>
                    <a:pt x="65" y="29"/>
                  </a:cubicBez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6" name="Freeform 419"/>
            <p:cNvSpPr>
              <a:spLocks/>
            </p:cNvSpPr>
            <p:nvPr/>
          </p:nvSpPr>
          <p:spPr bwMode="auto">
            <a:xfrm>
              <a:off x="4122668" y="2330797"/>
              <a:ext cx="1061169" cy="1270482"/>
            </a:xfrm>
            <a:custGeom>
              <a:avLst/>
              <a:gdLst>
                <a:gd name="T0" fmla="*/ 92 w 92"/>
                <a:gd name="T1" fmla="*/ 44 h 110"/>
                <a:gd name="T2" fmla="*/ 40 w 92"/>
                <a:gd name="T3" fmla="*/ 0 h 110"/>
                <a:gd name="T4" fmla="*/ 0 w 92"/>
                <a:gd name="T5" fmla="*/ 110 h 110"/>
                <a:gd name="T6" fmla="*/ 68 w 92"/>
                <a:gd name="T7" fmla="*/ 110 h 110"/>
                <a:gd name="T8" fmla="*/ 92 w 92"/>
                <a:gd name="T9" fmla="*/ 44 h 110"/>
              </a:gdLst>
              <a:ahLst/>
              <a:cxnLst>
                <a:cxn ang="0">
                  <a:pos x="T0" y="T1"/>
                </a:cxn>
                <a:cxn ang="0">
                  <a:pos x="T2" y="T3"/>
                </a:cxn>
                <a:cxn ang="0">
                  <a:pos x="T4" y="T5"/>
                </a:cxn>
                <a:cxn ang="0">
                  <a:pos x="T6" y="T7"/>
                </a:cxn>
                <a:cxn ang="0">
                  <a:pos x="T8" y="T9"/>
                </a:cxn>
              </a:cxnLst>
              <a:rect l="0" t="0" r="r" b="b"/>
              <a:pathLst>
                <a:path w="92" h="110">
                  <a:moveTo>
                    <a:pt x="92" y="44"/>
                  </a:moveTo>
                  <a:cubicBezTo>
                    <a:pt x="40" y="0"/>
                    <a:pt x="40" y="0"/>
                    <a:pt x="40" y="0"/>
                  </a:cubicBezTo>
                  <a:cubicBezTo>
                    <a:pt x="15" y="30"/>
                    <a:pt x="0" y="68"/>
                    <a:pt x="0" y="110"/>
                  </a:cubicBezTo>
                  <a:cubicBezTo>
                    <a:pt x="68" y="110"/>
                    <a:pt x="68" y="110"/>
                    <a:pt x="68" y="110"/>
                  </a:cubicBezTo>
                  <a:cubicBezTo>
                    <a:pt x="68" y="85"/>
                    <a:pt x="77" y="62"/>
                    <a:pt x="92" y="44"/>
                  </a:cubicBez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sp>
          <p:nvSpPr>
            <p:cNvPr id="17" name="Freeform 420"/>
            <p:cNvSpPr>
              <a:spLocks/>
            </p:cNvSpPr>
            <p:nvPr/>
          </p:nvSpPr>
          <p:spPr bwMode="auto">
            <a:xfrm>
              <a:off x="6293682" y="1649312"/>
              <a:ext cx="1635562" cy="1504133"/>
            </a:xfrm>
            <a:custGeom>
              <a:avLst/>
              <a:gdLst>
                <a:gd name="T0" fmla="*/ 11 w 142"/>
                <a:gd name="T1" fmla="*/ 0 h 130"/>
                <a:gd name="T2" fmla="*/ 0 w 142"/>
                <a:gd name="T3" fmla="*/ 67 h 130"/>
                <a:gd name="T4" fmla="*/ 78 w 142"/>
                <a:gd name="T5" fmla="*/ 130 h 130"/>
                <a:gd name="T6" fmla="*/ 142 w 142"/>
                <a:gd name="T7" fmla="*/ 105 h 130"/>
                <a:gd name="T8" fmla="*/ 11 w 142"/>
                <a:gd name="T9" fmla="*/ 0 h 130"/>
              </a:gdLst>
              <a:ahLst/>
              <a:cxnLst>
                <a:cxn ang="0">
                  <a:pos x="T0" y="T1"/>
                </a:cxn>
                <a:cxn ang="0">
                  <a:pos x="T2" y="T3"/>
                </a:cxn>
                <a:cxn ang="0">
                  <a:pos x="T4" y="T5"/>
                </a:cxn>
                <a:cxn ang="0">
                  <a:pos x="T6" y="T7"/>
                </a:cxn>
                <a:cxn ang="0">
                  <a:pos x="T8" y="T9"/>
                </a:cxn>
              </a:cxnLst>
              <a:rect l="0" t="0" r="r" b="b"/>
              <a:pathLst>
                <a:path w="142" h="130">
                  <a:moveTo>
                    <a:pt x="11" y="0"/>
                  </a:moveTo>
                  <a:cubicBezTo>
                    <a:pt x="0" y="67"/>
                    <a:pt x="0" y="67"/>
                    <a:pt x="0" y="67"/>
                  </a:cubicBezTo>
                  <a:cubicBezTo>
                    <a:pt x="36" y="73"/>
                    <a:pt x="65" y="98"/>
                    <a:pt x="78" y="130"/>
                  </a:cubicBezTo>
                  <a:cubicBezTo>
                    <a:pt x="142" y="105"/>
                    <a:pt x="142" y="105"/>
                    <a:pt x="142" y="105"/>
                  </a:cubicBezTo>
                  <a:cubicBezTo>
                    <a:pt x="120" y="50"/>
                    <a:pt x="71" y="10"/>
                    <a:pt x="11" y="0"/>
                  </a:cubicBezTo>
                  <a:close/>
                </a:path>
              </a:pathLst>
            </a:custGeom>
            <a:solidFill>
              <a:srgbClr val="0067B4"/>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endParaRPr>
            </a:p>
          </p:txBody>
        </p:sp>
      </p:grpSp>
      <p:grpSp>
        <p:nvGrpSpPr>
          <p:cNvPr id="18" name="组合 17"/>
          <p:cNvGrpSpPr/>
          <p:nvPr/>
        </p:nvGrpSpPr>
        <p:grpSpPr>
          <a:xfrm>
            <a:off x="6569630" y="1269554"/>
            <a:ext cx="3774048" cy="1140057"/>
            <a:chOff x="6655890" y="1130073"/>
            <a:chExt cx="3774048" cy="1140057"/>
          </a:xfrm>
        </p:grpSpPr>
        <p:grpSp>
          <p:nvGrpSpPr>
            <p:cNvPr id="19" name="组合 18"/>
            <p:cNvGrpSpPr/>
            <p:nvPr/>
          </p:nvGrpSpPr>
          <p:grpSpPr>
            <a:xfrm>
              <a:off x="7789419" y="1130073"/>
              <a:ext cx="2640519" cy="1052676"/>
              <a:chOff x="7860852" y="1152157"/>
              <a:chExt cx="4314929" cy="1052676"/>
            </a:xfrm>
          </p:grpSpPr>
          <p:sp>
            <p:nvSpPr>
              <p:cNvPr id="21" name="文本框 32"/>
              <p:cNvSpPr txBox="1"/>
              <p:nvPr/>
            </p:nvSpPr>
            <p:spPr>
              <a:xfrm>
                <a:off x="7860852" y="1152157"/>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矩形 1"/>
              <p:cNvSpPr>
                <a:spLocks noChangeArrowheads="1"/>
              </p:cNvSpPr>
              <p:nvPr/>
            </p:nvSpPr>
            <p:spPr bwMode="auto">
              <a:xfrm>
                <a:off x="7874299" y="1466169"/>
                <a:ext cx="430148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任意多边形 19"/>
            <p:cNvSpPr/>
            <p:nvPr/>
          </p:nvSpPr>
          <p:spPr>
            <a:xfrm>
              <a:off x="6655890" y="1449859"/>
              <a:ext cx="1075765" cy="82027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Lst>
              <a:ahLst/>
              <a:cxnLst>
                <a:cxn ang="0">
                  <a:pos x="connsiteX0" y="connsiteY0"/>
                </a:cxn>
                <a:cxn ang="0">
                  <a:pos x="connsiteX1" y="connsiteY1"/>
                </a:cxn>
                <a:cxn ang="0">
                  <a:pos x="connsiteX2" y="connsiteY2"/>
                </a:cxn>
                <a:cxn ang="0">
                  <a:pos x="connsiteX3" y="connsiteY3"/>
                </a:cxn>
              </a:cxnLst>
              <a:rect l="l" t="t" r="r" b="b"/>
              <a:pathLst>
                <a:path w="1075765" h="820271">
                  <a:moveTo>
                    <a:pt x="0" y="820271"/>
                  </a:moveTo>
                  <a:lnTo>
                    <a:pt x="389965" y="0"/>
                  </a:lnTo>
                  <a:lnTo>
                    <a:pt x="1075765" y="0"/>
                  </a:lnTo>
                  <a:lnTo>
                    <a:pt x="1075765"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7393319" y="2628414"/>
            <a:ext cx="3760638" cy="1013043"/>
            <a:chOff x="7479579" y="2316413"/>
            <a:chExt cx="3760638" cy="1013043"/>
          </a:xfrm>
        </p:grpSpPr>
        <p:sp>
          <p:nvSpPr>
            <p:cNvPr id="24" name="任意多边形 23"/>
            <p:cNvSpPr/>
            <p:nvPr/>
          </p:nvSpPr>
          <p:spPr>
            <a:xfrm>
              <a:off x="7479579" y="2553556"/>
              <a:ext cx="1196788" cy="497541"/>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Lst>
              <a:ahLst/>
              <a:cxnLst>
                <a:cxn ang="0">
                  <a:pos x="connsiteX0" y="connsiteY0"/>
                </a:cxn>
                <a:cxn ang="0">
                  <a:pos x="connsiteX1" y="connsiteY1"/>
                </a:cxn>
                <a:cxn ang="0">
                  <a:pos x="connsiteX2" y="connsiteY2"/>
                </a:cxn>
                <a:cxn ang="0">
                  <a:pos x="connsiteX3" y="connsiteY3"/>
                </a:cxn>
              </a:cxnLst>
              <a:rect l="l" t="t" r="r" b="b"/>
              <a:pathLst>
                <a:path w="1196788" h="497541">
                  <a:moveTo>
                    <a:pt x="0" y="497541"/>
                  </a:moveTo>
                  <a:lnTo>
                    <a:pt x="510988" y="0"/>
                  </a:lnTo>
                  <a:lnTo>
                    <a:pt x="1196788" y="0"/>
                  </a:lnTo>
                  <a:lnTo>
                    <a:pt x="1196788" y="13447"/>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8714534" y="2316413"/>
              <a:ext cx="2525683" cy="1013043"/>
              <a:chOff x="7860852" y="1191790"/>
              <a:chExt cx="4127273" cy="1013043"/>
            </a:xfrm>
          </p:grpSpPr>
          <p:sp>
            <p:nvSpPr>
              <p:cNvPr id="26" name="文本框 54"/>
              <p:cNvSpPr txBox="1"/>
              <p:nvPr/>
            </p:nvSpPr>
            <p:spPr>
              <a:xfrm>
                <a:off x="7860852" y="1191790"/>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矩形 1"/>
              <p:cNvSpPr>
                <a:spLocks noChangeArrowheads="1"/>
              </p:cNvSpPr>
              <p:nvPr/>
            </p:nvSpPr>
            <p:spPr bwMode="auto">
              <a:xfrm>
                <a:off x="7874299" y="1466169"/>
                <a:ext cx="4113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28" name="组合 27"/>
          <p:cNvGrpSpPr/>
          <p:nvPr/>
        </p:nvGrpSpPr>
        <p:grpSpPr>
          <a:xfrm>
            <a:off x="7054571" y="4500622"/>
            <a:ext cx="3793164" cy="1028316"/>
            <a:chOff x="7140831" y="4447401"/>
            <a:chExt cx="3793164" cy="1028316"/>
          </a:xfrm>
        </p:grpSpPr>
        <p:sp>
          <p:nvSpPr>
            <p:cNvPr id="29" name="任意多边形 28"/>
            <p:cNvSpPr/>
            <p:nvPr/>
          </p:nvSpPr>
          <p:spPr>
            <a:xfrm>
              <a:off x="7140831" y="4468169"/>
              <a:ext cx="1089211" cy="385027"/>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Lst>
              <a:ahLst/>
              <a:cxnLst>
                <a:cxn ang="0">
                  <a:pos x="connsiteX0" y="connsiteY0"/>
                </a:cxn>
                <a:cxn ang="0">
                  <a:pos x="connsiteX1" y="connsiteY1"/>
                </a:cxn>
                <a:cxn ang="0">
                  <a:pos x="connsiteX2" y="connsiteY2"/>
                </a:cxn>
                <a:cxn ang="0">
                  <a:pos x="connsiteX3" y="connsiteY3"/>
                </a:cxn>
              </a:cxnLst>
              <a:rect l="l" t="t" r="r" b="b"/>
              <a:pathLst>
                <a:path w="1089211" h="322729">
                  <a:moveTo>
                    <a:pt x="0" y="0"/>
                  </a:moveTo>
                  <a:lnTo>
                    <a:pt x="403411" y="309282"/>
                  </a:lnTo>
                  <a:lnTo>
                    <a:pt x="1089211" y="309282"/>
                  </a:lnTo>
                  <a:lnTo>
                    <a:pt x="1089211" y="322729"/>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268209" y="4447401"/>
              <a:ext cx="2665786" cy="1028316"/>
              <a:chOff x="7860852" y="1098883"/>
              <a:chExt cx="4356219" cy="1028316"/>
            </a:xfrm>
          </p:grpSpPr>
          <p:sp>
            <p:nvSpPr>
              <p:cNvPr id="31" name="文本框 58"/>
              <p:cNvSpPr txBox="1"/>
              <p:nvPr/>
            </p:nvSpPr>
            <p:spPr>
              <a:xfrm>
                <a:off x="7860852" y="109888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矩形 1"/>
              <p:cNvSpPr>
                <a:spLocks noChangeArrowheads="1"/>
              </p:cNvSpPr>
              <p:nvPr/>
            </p:nvSpPr>
            <p:spPr bwMode="auto">
              <a:xfrm>
                <a:off x="7874301" y="1388535"/>
                <a:ext cx="434277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3" name="组合 32"/>
          <p:cNvGrpSpPr/>
          <p:nvPr/>
        </p:nvGrpSpPr>
        <p:grpSpPr>
          <a:xfrm>
            <a:off x="6193960" y="5185317"/>
            <a:ext cx="3566972" cy="1484837"/>
            <a:chOff x="6280220" y="5045836"/>
            <a:chExt cx="3566972" cy="1484837"/>
          </a:xfrm>
        </p:grpSpPr>
        <p:sp>
          <p:nvSpPr>
            <p:cNvPr id="34" name="任意多边形 33"/>
            <p:cNvSpPr/>
            <p:nvPr/>
          </p:nvSpPr>
          <p:spPr>
            <a:xfrm>
              <a:off x="6280220" y="5045836"/>
              <a:ext cx="860611" cy="820270"/>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Lst>
              <a:ahLst/>
              <a:cxnLst>
                <a:cxn ang="0">
                  <a:pos x="connsiteX0" y="connsiteY0"/>
                </a:cxn>
                <a:cxn ang="0">
                  <a:pos x="connsiteX1" y="connsiteY1"/>
                </a:cxn>
                <a:cxn ang="0">
                  <a:pos x="connsiteX2" y="connsiteY2"/>
                </a:cxn>
                <a:cxn ang="0">
                  <a:pos x="connsiteX3" y="connsiteY3"/>
                </a:cxn>
              </a:cxnLst>
              <a:rect l="l" t="t" r="r" b="b"/>
              <a:pathLst>
                <a:path w="860611" h="820270">
                  <a:moveTo>
                    <a:pt x="0" y="0"/>
                  </a:moveTo>
                  <a:lnTo>
                    <a:pt x="174811" y="806823"/>
                  </a:lnTo>
                  <a:lnTo>
                    <a:pt x="860611" y="806823"/>
                  </a:lnTo>
                  <a:lnTo>
                    <a:pt x="860611" y="820270"/>
                  </a:lnTo>
                </a:path>
              </a:pathLst>
            </a:custGeom>
            <a:noFill/>
            <a:ln>
              <a:solidFill>
                <a:schemeClr val="bg1">
                  <a:lumMod val="50000"/>
                </a:schemeClr>
              </a:solidFill>
              <a:prstDash val="dash"/>
              <a:head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7178998" y="5513269"/>
              <a:ext cx="2668194" cy="1017404"/>
              <a:chOff x="7860852" y="1089543"/>
              <a:chExt cx="4360154" cy="1017404"/>
            </a:xfrm>
          </p:grpSpPr>
          <p:sp>
            <p:nvSpPr>
              <p:cNvPr id="36" name="文本框 62"/>
              <p:cNvSpPr txBox="1"/>
              <p:nvPr/>
            </p:nvSpPr>
            <p:spPr>
              <a:xfrm>
                <a:off x="7860852" y="1089543"/>
                <a:ext cx="258024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7" name="矩形 1"/>
              <p:cNvSpPr>
                <a:spLocks noChangeArrowheads="1"/>
              </p:cNvSpPr>
              <p:nvPr/>
            </p:nvSpPr>
            <p:spPr bwMode="auto">
              <a:xfrm>
                <a:off x="7874301" y="1368283"/>
                <a:ext cx="434670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grpSp>
        <p:nvGrpSpPr>
          <p:cNvPr id="38" name="组合 37"/>
          <p:cNvGrpSpPr/>
          <p:nvPr/>
        </p:nvGrpSpPr>
        <p:grpSpPr>
          <a:xfrm>
            <a:off x="840924" y="4607344"/>
            <a:ext cx="3733230" cy="1270722"/>
            <a:chOff x="927184" y="4467863"/>
            <a:chExt cx="3733230" cy="1270722"/>
          </a:xfrm>
        </p:grpSpPr>
        <p:grpSp>
          <p:nvGrpSpPr>
            <p:cNvPr id="39" name="组合 38"/>
            <p:cNvGrpSpPr/>
            <p:nvPr/>
          </p:nvGrpSpPr>
          <p:grpSpPr>
            <a:xfrm>
              <a:off x="927184" y="4721181"/>
              <a:ext cx="2547542" cy="1017404"/>
              <a:chOff x="556968" y="1471874"/>
              <a:chExt cx="4037696" cy="1017404"/>
            </a:xfrm>
          </p:grpSpPr>
          <p:sp>
            <p:nvSpPr>
              <p:cNvPr id="41" name="文本框 35"/>
              <p:cNvSpPr txBox="1"/>
              <p:nvPr/>
            </p:nvSpPr>
            <p:spPr>
              <a:xfrm>
                <a:off x="1445155" y="1471874"/>
                <a:ext cx="3149509"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矩形 1"/>
              <p:cNvSpPr>
                <a:spLocks noChangeArrowheads="1"/>
              </p:cNvSpPr>
              <p:nvPr/>
            </p:nvSpPr>
            <p:spPr bwMode="auto">
              <a:xfrm>
                <a:off x="556968" y="1750614"/>
                <a:ext cx="40376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0" name="任意多边形 39"/>
            <p:cNvSpPr/>
            <p:nvPr/>
          </p:nvSpPr>
          <p:spPr>
            <a:xfrm flipH="1">
              <a:off x="3450179" y="4467863"/>
              <a:ext cx="1210235" cy="524435"/>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 name="connsiteX0" fmla="*/ 0 w 1210235"/>
                <a:gd name="connsiteY0" fmla="*/ 0 h 524435"/>
                <a:gd name="connsiteX1" fmla="*/ 524435 w 1210235"/>
                <a:gd name="connsiteY1" fmla="*/ 510988 h 524435"/>
                <a:gd name="connsiteX2" fmla="*/ 1210235 w 1210235"/>
                <a:gd name="connsiteY2" fmla="*/ 510988 h 524435"/>
                <a:gd name="connsiteX3" fmla="*/ 1210235 w 1210235"/>
                <a:gd name="connsiteY3" fmla="*/ 524435 h 524435"/>
              </a:gdLst>
              <a:ahLst/>
              <a:cxnLst>
                <a:cxn ang="0">
                  <a:pos x="connsiteX0" y="connsiteY0"/>
                </a:cxn>
                <a:cxn ang="0">
                  <a:pos x="connsiteX1" y="connsiteY1"/>
                </a:cxn>
                <a:cxn ang="0">
                  <a:pos x="connsiteX2" y="connsiteY2"/>
                </a:cxn>
                <a:cxn ang="0">
                  <a:pos x="connsiteX3" y="connsiteY3"/>
                </a:cxn>
              </a:cxnLst>
              <a:rect l="l" t="t" r="r" b="b"/>
              <a:pathLst>
                <a:path w="1210235" h="524435">
                  <a:moveTo>
                    <a:pt x="0" y="0"/>
                  </a:moveTo>
                  <a:lnTo>
                    <a:pt x="524435" y="510988"/>
                  </a:lnTo>
                  <a:lnTo>
                    <a:pt x="1210235" y="510988"/>
                  </a:lnTo>
                  <a:lnTo>
                    <a:pt x="1210235" y="524435"/>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96201" y="1476286"/>
            <a:ext cx="3934002" cy="1075517"/>
            <a:chOff x="1082461" y="1336805"/>
            <a:chExt cx="3934002" cy="1075517"/>
          </a:xfrm>
        </p:grpSpPr>
        <p:grpSp>
          <p:nvGrpSpPr>
            <p:cNvPr id="44" name="组合 43"/>
            <p:cNvGrpSpPr/>
            <p:nvPr/>
          </p:nvGrpSpPr>
          <p:grpSpPr>
            <a:xfrm>
              <a:off x="1082461" y="1336805"/>
              <a:ext cx="2538998" cy="1000757"/>
              <a:chOff x="515821" y="1515015"/>
              <a:chExt cx="4024155" cy="1000757"/>
            </a:xfrm>
          </p:grpSpPr>
          <p:sp>
            <p:nvSpPr>
              <p:cNvPr id="46" name="文本框 66"/>
              <p:cNvSpPr txBox="1"/>
              <p:nvPr/>
            </p:nvSpPr>
            <p:spPr>
              <a:xfrm>
                <a:off x="1390466" y="1515015"/>
                <a:ext cx="3149510" cy="369332"/>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r"/>
                <a:r>
                  <a:rPr lang="zh-CN" altLang="en-US" sz="1800" b="1" dirty="0" smtClean="0">
                    <a:solidFill>
                      <a:schemeClr val="bg1">
                        <a:lumMod val="50000"/>
                      </a:schemeClr>
                    </a:solidFill>
                    <a:latin typeface="微软雅黑" panose="020B0503020204020204" pitchFamily="34" charset="-122"/>
                    <a:ea typeface="微软雅黑" panose="020B0503020204020204" pitchFamily="34" charset="-122"/>
                  </a:rPr>
                  <a:t>输入标题</a:t>
                </a:r>
                <a:endParaRPr lang="zh-CN" altLang="en-US" sz="18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7" name="矩形 1"/>
              <p:cNvSpPr>
                <a:spLocks noChangeArrowheads="1"/>
              </p:cNvSpPr>
              <p:nvPr/>
            </p:nvSpPr>
            <p:spPr bwMode="auto">
              <a:xfrm>
                <a:off x="515821" y="1777108"/>
                <a:ext cx="40241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5" name="任意多边形 44"/>
            <p:cNvSpPr/>
            <p:nvPr/>
          </p:nvSpPr>
          <p:spPr>
            <a:xfrm flipH="1">
              <a:off x="3631416" y="1551710"/>
              <a:ext cx="1385047" cy="860612"/>
            </a:xfrm>
            <a:custGeom>
              <a:avLst/>
              <a:gdLst>
                <a:gd name="connsiteX0" fmla="*/ 0 w 1089212"/>
                <a:gd name="connsiteY0" fmla="*/ 524436 h 524436"/>
                <a:gd name="connsiteX1" fmla="*/ 403412 w 1089212"/>
                <a:gd name="connsiteY1" fmla="*/ 0 h 524436"/>
                <a:gd name="connsiteX2" fmla="*/ 1089212 w 1089212"/>
                <a:gd name="connsiteY2" fmla="*/ 0 h 524436"/>
                <a:gd name="connsiteX3" fmla="*/ 1089212 w 1089212"/>
                <a:gd name="connsiteY3" fmla="*/ 13447 h 524436"/>
                <a:gd name="connsiteX0" fmla="*/ 0 w 1075765"/>
                <a:gd name="connsiteY0" fmla="*/ 820271 h 820271"/>
                <a:gd name="connsiteX1" fmla="*/ 389965 w 1075765"/>
                <a:gd name="connsiteY1" fmla="*/ 0 h 820271"/>
                <a:gd name="connsiteX2" fmla="*/ 1075765 w 1075765"/>
                <a:gd name="connsiteY2" fmla="*/ 0 h 820271"/>
                <a:gd name="connsiteX3" fmla="*/ 1075765 w 1075765"/>
                <a:gd name="connsiteY3" fmla="*/ 13447 h 820271"/>
                <a:gd name="connsiteX0" fmla="*/ 0 w 981636"/>
                <a:gd name="connsiteY0" fmla="*/ 497542 h 497542"/>
                <a:gd name="connsiteX1" fmla="*/ 295836 w 981636"/>
                <a:gd name="connsiteY1" fmla="*/ 0 h 497542"/>
                <a:gd name="connsiteX2" fmla="*/ 981636 w 981636"/>
                <a:gd name="connsiteY2" fmla="*/ 0 h 497542"/>
                <a:gd name="connsiteX3" fmla="*/ 981636 w 981636"/>
                <a:gd name="connsiteY3" fmla="*/ 13447 h 497542"/>
                <a:gd name="connsiteX0" fmla="*/ 0 w 1116106"/>
                <a:gd name="connsiteY0" fmla="*/ 578224 h 578224"/>
                <a:gd name="connsiteX1" fmla="*/ 430306 w 1116106"/>
                <a:gd name="connsiteY1" fmla="*/ 0 h 578224"/>
                <a:gd name="connsiteX2" fmla="*/ 1116106 w 1116106"/>
                <a:gd name="connsiteY2" fmla="*/ 0 h 578224"/>
                <a:gd name="connsiteX3" fmla="*/ 1116106 w 1116106"/>
                <a:gd name="connsiteY3" fmla="*/ 13447 h 578224"/>
                <a:gd name="connsiteX0" fmla="*/ 0 w 1196788"/>
                <a:gd name="connsiteY0" fmla="*/ 430306 h 430306"/>
                <a:gd name="connsiteX1" fmla="*/ 510988 w 1196788"/>
                <a:gd name="connsiteY1" fmla="*/ 0 h 430306"/>
                <a:gd name="connsiteX2" fmla="*/ 1196788 w 1196788"/>
                <a:gd name="connsiteY2" fmla="*/ 0 h 430306"/>
                <a:gd name="connsiteX3" fmla="*/ 1196788 w 1196788"/>
                <a:gd name="connsiteY3" fmla="*/ 13447 h 430306"/>
                <a:gd name="connsiteX0" fmla="*/ 0 w 1196788"/>
                <a:gd name="connsiteY0" fmla="*/ 497541 h 497541"/>
                <a:gd name="connsiteX1" fmla="*/ 510988 w 1196788"/>
                <a:gd name="connsiteY1" fmla="*/ 0 h 497541"/>
                <a:gd name="connsiteX2" fmla="*/ 1196788 w 1196788"/>
                <a:gd name="connsiteY2" fmla="*/ 0 h 497541"/>
                <a:gd name="connsiteX3" fmla="*/ 1196788 w 1196788"/>
                <a:gd name="connsiteY3" fmla="*/ 13447 h 497541"/>
                <a:gd name="connsiteX0" fmla="*/ 0 w 1089211"/>
                <a:gd name="connsiteY0" fmla="*/ 0 h 322729"/>
                <a:gd name="connsiteX1" fmla="*/ 403411 w 1089211"/>
                <a:gd name="connsiteY1" fmla="*/ 309282 h 322729"/>
                <a:gd name="connsiteX2" fmla="*/ 1089211 w 1089211"/>
                <a:gd name="connsiteY2" fmla="*/ 309282 h 322729"/>
                <a:gd name="connsiteX3" fmla="*/ 1089211 w 1089211"/>
                <a:gd name="connsiteY3" fmla="*/ 322729 h 322729"/>
                <a:gd name="connsiteX0" fmla="*/ 0 w 860611"/>
                <a:gd name="connsiteY0" fmla="*/ 0 h 820270"/>
                <a:gd name="connsiteX1" fmla="*/ 174811 w 860611"/>
                <a:gd name="connsiteY1" fmla="*/ 806823 h 820270"/>
                <a:gd name="connsiteX2" fmla="*/ 860611 w 860611"/>
                <a:gd name="connsiteY2" fmla="*/ 806823 h 820270"/>
                <a:gd name="connsiteX3" fmla="*/ 860611 w 860611"/>
                <a:gd name="connsiteY3" fmla="*/ 820270 h 820270"/>
                <a:gd name="connsiteX0" fmla="*/ 0 w 1210235"/>
                <a:gd name="connsiteY0" fmla="*/ 0 h 524435"/>
                <a:gd name="connsiteX1" fmla="*/ 524435 w 1210235"/>
                <a:gd name="connsiteY1" fmla="*/ 510988 h 524435"/>
                <a:gd name="connsiteX2" fmla="*/ 1210235 w 1210235"/>
                <a:gd name="connsiteY2" fmla="*/ 510988 h 524435"/>
                <a:gd name="connsiteX3" fmla="*/ 1210235 w 1210235"/>
                <a:gd name="connsiteY3" fmla="*/ 524435 h 524435"/>
                <a:gd name="connsiteX0" fmla="*/ 0 w 1546411"/>
                <a:gd name="connsiteY0" fmla="*/ 443753 h 443753"/>
                <a:gd name="connsiteX1" fmla="*/ 860611 w 1546411"/>
                <a:gd name="connsiteY1" fmla="*/ 0 h 443753"/>
                <a:gd name="connsiteX2" fmla="*/ 1546411 w 1546411"/>
                <a:gd name="connsiteY2" fmla="*/ 0 h 443753"/>
                <a:gd name="connsiteX3" fmla="*/ 1546411 w 1546411"/>
                <a:gd name="connsiteY3" fmla="*/ 13447 h 443753"/>
                <a:gd name="connsiteX0" fmla="*/ 0 w 1385047"/>
                <a:gd name="connsiteY0" fmla="*/ 860612 h 860612"/>
                <a:gd name="connsiteX1" fmla="*/ 699247 w 1385047"/>
                <a:gd name="connsiteY1" fmla="*/ 0 h 860612"/>
                <a:gd name="connsiteX2" fmla="*/ 1385047 w 1385047"/>
                <a:gd name="connsiteY2" fmla="*/ 0 h 860612"/>
                <a:gd name="connsiteX3" fmla="*/ 1385047 w 1385047"/>
                <a:gd name="connsiteY3" fmla="*/ 13447 h 860612"/>
              </a:gdLst>
              <a:ahLst/>
              <a:cxnLst>
                <a:cxn ang="0">
                  <a:pos x="connsiteX0" y="connsiteY0"/>
                </a:cxn>
                <a:cxn ang="0">
                  <a:pos x="connsiteX1" y="connsiteY1"/>
                </a:cxn>
                <a:cxn ang="0">
                  <a:pos x="connsiteX2" y="connsiteY2"/>
                </a:cxn>
                <a:cxn ang="0">
                  <a:pos x="connsiteX3" y="connsiteY3"/>
                </a:cxn>
              </a:cxnLst>
              <a:rect l="l" t="t" r="r" b="b"/>
              <a:pathLst>
                <a:path w="1385047" h="860612">
                  <a:moveTo>
                    <a:pt x="0" y="860612"/>
                  </a:moveTo>
                  <a:lnTo>
                    <a:pt x="699247" y="0"/>
                  </a:lnTo>
                  <a:lnTo>
                    <a:pt x="1385047" y="0"/>
                  </a:lnTo>
                  <a:lnTo>
                    <a:pt x="1385047" y="13447"/>
                  </a:lnTo>
                </a:path>
              </a:pathLst>
            </a:custGeom>
            <a:noFill/>
            <a:ln>
              <a:solidFill>
                <a:schemeClr val="bg1">
                  <a:lumMod val="50000"/>
                </a:schemeClr>
              </a:solidFill>
              <a:prstDash val="dash"/>
              <a:headEnd type="ova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56061339"/>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8" presetClass="emph" presetSubtype="0" accel="50000" fill="hold" nodeType="withEffect" p14:presetBounceEnd="50000">
                                      <p:stCondLst>
                                        <p:cond delay="500"/>
                                      </p:stCondLst>
                                      <p:childTnLst>
                                        <p:animRot by="21600000" p14:bounceEnd="50000">
                                          <p:cBhvr>
                                            <p:cTn id="14" dur="500" fill="hold"/>
                                            <p:tgtEl>
                                              <p:spTgt spid="7"/>
                                            </p:tgtEl>
                                            <p:attrNameLst>
                                              <p:attrName>r</p:attrName>
                                            </p:attrNameLst>
                                          </p:cBhvr>
                                        </p:animRot>
                                      </p:childTnLst>
                                    </p:cTn>
                                  </p:par>
                                  <p:par>
                                    <p:cTn id="15" presetID="2" presetClass="entr" presetSubtype="8" accel="50000" fill="hold" nodeType="withEffect" p14:presetBounceEnd="50000">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14:bounceEnd="50000">
                                          <p:cBhvr additive="base">
                                            <p:cTn id="17" dur="500" fill="hold"/>
                                            <p:tgtEl>
                                              <p:spTgt spid="18"/>
                                            </p:tgtEl>
                                            <p:attrNameLst>
                                              <p:attrName>ppt_x</p:attrName>
                                            </p:attrNameLst>
                                          </p:cBhvr>
                                          <p:tavLst>
                                            <p:tav tm="0">
                                              <p:val>
                                                <p:strVal val="0-#ppt_w/2"/>
                                              </p:val>
                                            </p:tav>
                                            <p:tav tm="100000">
                                              <p:val>
                                                <p:strVal val="#ppt_x"/>
                                              </p:val>
                                            </p:tav>
                                          </p:tavLst>
                                        </p:anim>
                                        <p:anim calcmode="lin" valueType="num" p14:bounceEnd="50000">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fill="hold" nodeType="afterEffect" p14:presetBounceEnd="50000">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14:bounceEnd="50000">
                                          <p:cBhvr additive="base">
                                            <p:cTn id="22" dur="500" fill="hold"/>
                                            <p:tgtEl>
                                              <p:spTgt spid="23"/>
                                            </p:tgtEl>
                                            <p:attrNameLst>
                                              <p:attrName>ppt_x</p:attrName>
                                            </p:attrNameLst>
                                          </p:cBhvr>
                                          <p:tavLst>
                                            <p:tav tm="0">
                                              <p:val>
                                                <p:strVal val="0-#ppt_w/2"/>
                                              </p:val>
                                            </p:tav>
                                            <p:tav tm="100000">
                                              <p:val>
                                                <p:strVal val="#ppt_x"/>
                                              </p:val>
                                            </p:tav>
                                          </p:tavLst>
                                        </p:anim>
                                        <p:anim calcmode="lin" valueType="num" p14:bounceEnd="50000">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fill="hold" nodeType="afterEffect" p14:presetBounceEnd="50000">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14:bounceEnd="50000">
                                          <p:cBhvr additive="base">
                                            <p:cTn id="27" dur="500" fill="hold"/>
                                            <p:tgtEl>
                                              <p:spTgt spid="28"/>
                                            </p:tgtEl>
                                            <p:attrNameLst>
                                              <p:attrName>ppt_x</p:attrName>
                                            </p:attrNameLst>
                                          </p:cBhvr>
                                          <p:tavLst>
                                            <p:tav tm="0">
                                              <p:val>
                                                <p:strVal val="0-#ppt_w/2"/>
                                              </p:val>
                                            </p:tav>
                                            <p:tav tm="100000">
                                              <p:val>
                                                <p:strVal val="#ppt_x"/>
                                              </p:val>
                                            </p:tav>
                                          </p:tavLst>
                                        </p:anim>
                                        <p:anim calcmode="lin" valueType="num" p14:bounceEnd="50000">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fill="hold" nodeType="afterEffect" p14:presetBounceEnd="50000">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14:bounceEnd="50000">
                                          <p:cBhvr additive="base">
                                            <p:cTn id="32" dur="500" fill="hold"/>
                                            <p:tgtEl>
                                              <p:spTgt spid="33"/>
                                            </p:tgtEl>
                                            <p:attrNameLst>
                                              <p:attrName>ppt_x</p:attrName>
                                            </p:attrNameLst>
                                          </p:cBhvr>
                                          <p:tavLst>
                                            <p:tav tm="0">
                                              <p:val>
                                                <p:strVal val="0-#ppt_w/2"/>
                                              </p:val>
                                            </p:tav>
                                            <p:tav tm="100000">
                                              <p:val>
                                                <p:strVal val="#ppt_x"/>
                                              </p:val>
                                            </p:tav>
                                          </p:tavLst>
                                        </p:anim>
                                        <p:anim calcmode="lin" valueType="num" p14:bounceEnd="50000">
                                          <p:cBhvr additive="base">
                                            <p:cTn id="33" dur="5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fill="hold" nodeType="afterEffect" p14:presetBounceEnd="50000">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14:bounceEnd="50000">
                                          <p:cBhvr additive="base">
                                            <p:cTn id="37" dur="500" fill="hold"/>
                                            <p:tgtEl>
                                              <p:spTgt spid="38"/>
                                            </p:tgtEl>
                                            <p:attrNameLst>
                                              <p:attrName>ppt_x</p:attrName>
                                            </p:attrNameLst>
                                          </p:cBhvr>
                                          <p:tavLst>
                                            <p:tav tm="0">
                                              <p:val>
                                                <p:strVal val="1+#ppt_w/2"/>
                                              </p:val>
                                            </p:tav>
                                            <p:tav tm="100000">
                                              <p:val>
                                                <p:strVal val="#ppt_x"/>
                                              </p:val>
                                            </p:tav>
                                          </p:tavLst>
                                        </p:anim>
                                        <p:anim calcmode="lin" valueType="num" p14:bounceEnd="50000">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fill="hold" nodeType="afterEffect" p14:presetBounceEnd="50000">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14:bounceEnd="50000">
                                          <p:cBhvr additive="base">
                                            <p:cTn id="42" dur="500" fill="hold"/>
                                            <p:tgtEl>
                                              <p:spTgt spid="43"/>
                                            </p:tgtEl>
                                            <p:attrNameLst>
                                              <p:attrName>ppt_x</p:attrName>
                                            </p:attrNameLst>
                                          </p:cBhvr>
                                          <p:tavLst>
                                            <p:tav tm="0">
                                              <p:val>
                                                <p:strVal val="1+#ppt_w/2"/>
                                              </p:val>
                                            </p:tav>
                                            <p:tav tm="100000">
                                              <p:val>
                                                <p:strVal val="#ppt_x"/>
                                              </p:val>
                                            </p:tav>
                                          </p:tavLst>
                                        </p:anim>
                                        <p:anim calcmode="lin" valueType="num" p14:bounceEnd="50000">
                                          <p:cBhvr additive="base">
                                            <p:cTn id="4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animEffect transition="in" filter="fade">
                                          <p:cBhvr>
                                            <p:cTn id="12" dur="500"/>
                                            <p:tgtEl>
                                              <p:spTgt spid="7"/>
                                            </p:tgtEl>
                                          </p:cBhvr>
                                        </p:animEffect>
                                      </p:childTnLst>
                                    </p:cTn>
                                  </p:par>
                                  <p:par>
                                    <p:cTn id="13" presetID="8" presetClass="emph" presetSubtype="0" accel="50000" fill="hold" nodeType="withEffect">
                                      <p:stCondLst>
                                        <p:cond delay="500"/>
                                      </p:stCondLst>
                                      <p:childTnLst>
                                        <p:animRot by="21600000">
                                          <p:cBhvr>
                                            <p:cTn id="14" dur="500" fill="hold"/>
                                            <p:tgtEl>
                                              <p:spTgt spid="7"/>
                                            </p:tgtEl>
                                            <p:attrNameLst>
                                              <p:attrName>r</p:attrName>
                                            </p:attrNameLst>
                                          </p:cBhvr>
                                        </p:animRot>
                                      </p:childTnLst>
                                    </p:cTn>
                                  </p:par>
                                  <p:par>
                                    <p:cTn id="15" presetID="2" presetClass="entr" presetSubtype="8" accel="50000" fill="hold" nodeType="withEffect">
                                      <p:stCondLst>
                                        <p:cond delay="10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0-#ppt_w/2"/>
                                              </p:val>
                                            </p:tav>
                                            <p:tav tm="100000">
                                              <p:val>
                                                <p:strVal val="#ppt_x"/>
                                              </p:val>
                                            </p:tav>
                                          </p:tavLst>
                                        </p:anim>
                                        <p:anim calcmode="lin" valueType="num">
                                          <p:cBhvr additive="base">
                                            <p:cTn id="18" dur="50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accel="50000"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accel="500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0-#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accel="5000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0-#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accel="5000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1+#ppt_w/2"/>
                                              </p:val>
                                            </p:tav>
                                            <p:tav tm="100000">
                                              <p:val>
                                                <p:strVal val="#ppt_x"/>
                                              </p:val>
                                            </p:tav>
                                          </p:tavLst>
                                        </p:anim>
                                        <p:anim calcmode="lin" valueType="num">
                                          <p:cBhvr additive="base">
                                            <p:cTn id="38" dur="500" fill="hold"/>
                                            <p:tgtEl>
                                              <p:spTgt spid="3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accel="5000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fill="hold"/>
                                            <p:tgtEl>
                                              <p:spTgt spid="43"/>
                                            </p:tgtEl>
                                            <p:attrNameLst>
                                              <p:attrName>ppt_x</p:attrName>
                                            </p:attrNameLst>
                                          </p:cBhvr>
                                          <p:tavLst>
                                            <p:tav tm="0">
                                              <p:val>
                                                <p:strVal val="1+#ppt_w/2"/>
                                              </p:val>
                                            </p:tav>
                                            <p:tav tm="100000">
                                              <p:val>
                                                <p:strVal val="#ppt_x"/>
                                              </p:val>
                                            </p:tav>
                                          </p:tavLst>
                                        </p:anim>
                                        <p:anim calcmode="lin" valueType="num">
                                          <p:cBhvr additive="base">
                                            <p:cTn id="4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7" name="组合 6"/>
          <p:cNvGrpSpPr/>
          <p:nvPr/>
        </p:nvGrpSpPr>
        <p:grpSpPr bwMode="auto">
          <a:xfrm>
            <a:off x="6733042" y="4745945"/>
            <a:ext cx="857250" cy="857250"/>
            <a:chOff x="6196012" y="4862597"/>
            <a:chExt cx="857250" cy="857250"/>
          </a:xfrm>
        </p:grpSpPr>
        <p:sp>
          <p:nvSpPr>
            <p:cNvPr id="8" name="椭圆 7"/>
            <p:cNvSpPr/>
            <p:nvPr/>
          </p:nvSpPr>
          <p:spPr>
            <a:xfrm>
              <a:off x="6196012" y="4862597"/>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10" name="组合 9"/>
          <p:cNvGrpSpPr/>
          <p:nvPr/>
        </p:nvGrpSpPr>
        <p:grpSpPr bwMode="auto">
          <a:xfrm>
            <a:off x="1594304" y="4745945"/>
            <a:ext cx="857250" cy="857250"/>
            <a:chOff x="1057276" y="4857792"/>
            <a:chExt cx="857250" cy="857250"/>
          </a:xfrm>
        </p:grpSpPr>
        <p:sp>
          <p:nvSpPr>
            <p:cNvPr id="12" name="椭圆 11"/>
            <p:cNvSpPr/>
            <p:nvPr/>
          </p:nvSpPr>
          <p:spPr>
            <a:xfrm>
              <a:off x="1057276" y="4857792"/>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5"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16" name="组合 15"/>
          <p:cNvGrpSpPr/>
          <p:nvPr/>
        </p:nvGrpSpPr>
        <p:grpSpPr bwMode="auto">
          <a:xfrm>
            <a:off x="6733042" y="3318782"/>
            <a:ext cx="857250" cy="857250"/>
            <a:chOff x="6196012" y="3433805"/>
            <a:chExt cx="857250" cy="857250"/>
          </a:xfrm>
        </p:grpSpPr>
        <p:sp>
          <p:nvSpPr>
            <p:cNvPr id="17" name="椭圆 16"/>
            <p:cNvSpPr/>
            <p:nvPr/>
          </p:nvSpPr>
          <p:spPr>
            <a:xfrm>
              <a:off x="6196012" y="3433805"/>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18"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19" name="组合 18"/>
          <p:cNvGrpSpPr/>
          <p:nvPr/>
        </p:nvGrpSpPr>
        <p:grpSpPr bwMode="auto">
          <a:xfrm>
            <a:off x="1594304" y="1885270"/>
            <a:ext cx="857250" cy="857250"/>
            <a:chOff x="1057276" y="2000208"/>
            <a:chExt cx="857250" cy="857250"/>
          </a:xfrm>
        </p:grpSpPr>
        <p:sp>
          <p:nvSpPr>
            <p:cNvPr id="20" name="椭圆 19"/>
            <p:cNvSpPr/>
            <p:nvPr/>
          </p:nvSpPr>
          <p:spPr>
            <a:xfrm>
              <a:off x="1057276" y="2000208"/>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21"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22" name="组合 21"/>
          <p:cNvGrpSpPr/>
          <p:nvPr/>
        </p:nvGrpSpPr>
        <p:grpSpPr bwMode="auto">
          <a:xfrm>
            <a:off x="6733042" y="1890032"/>
            <a:ext cx="857250" cy="857250"/>
            <a:chOff x="6196012" y="2005013"/>
            <a:chExt cx="857250" cy="857250"/>
          </a:xfrm>
        </p:grpSpPr>
        <p:sp>
          <p:nvSpPr>
            <p:cNvPr id="23" name="椭圆 22"/>
            <p:cNvSpPr/>
            <p:nvPr/>
          </p:nvSpPr>
          <p:spPr>
            <a:xfrm>
              <a:off x="6196012" y="2005013"/>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24"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grpSp>
        <p:nvGrpSpPr>
          <p:cNvPr id="25" name="组合 24"/>
          <p:cNvGrpSpPr/>
          <p:nvPr/>
        </p:nvGrpSpPr>
        <p:grpSpPr bwMode="auto">
          <a:xfrm>
            <a:off x="1594304" y="3314020"/>
            <a:ext cx="857250" cy="857250"/>
            <a:chOff x="1057276" y="3429000"/>
            <a:chExt cx="857250" cy="857250"/>
          </a:xfrm>
        </p:grpSpPr>
        <p:sp>
          <p:nvSpPr>
            <p:cNvPr id="26" name="椭圆 25"/>
            <p:cNvSpPr/>
            <p:nvPr/>
          </p:nvSpPr>
          <p:spPr>
            <a:xfrm>
              <a:off x="1057276" y="3429000"/>
              <a:ext cx="857250" cy="857250"/>
            </a:xfrm>
            <a:prstGeom prst="ellipse">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sp>
          <p:nvSpPr>
            <p:cNvPr id="27"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lumMod val="50000"/>
                  </a:schemeClr>
                </a:solidFill>
                <a:cs typeface="+mn-ea"/>
                <a:sym typeface="+mn-lt"/>
              </a:endParaRPr>
            </a:p>
          </p:txBody>
        </p:sp>
      </p:grpSp>
      <p:sp>
        <p:nvSpPr>
          <p:cNvPr id="28" name="TextBox 19"/>
          <p:cNvSpPr txBox="1"/>
          <p:nvPr/>
        </p:nvSpPr>
        <p:spPr>
          <a:xfrm>
            <a:off x="2465743" y="2295134"/>
            <a:ext cx="3137181" cy="701795"/>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29" name="TextBox 20"/>
          <p:cNvSpPr txBox="1"/>
          <p:nvPr/>
        </p:nvSpPr>
        <p:spPr>
          <a:xfrm>
            <a:off x="2481673" y="1888775"/>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
        <p:nvSpPr>
          <p:cNvPr id="30" name="TextBox 19"/>
          <p:cNvSpPr txBox="1"/>
          <p:nvPr/>
        </p:nvSpPr>
        <p:spPr>
          <a:xfrm>
            <a:off x="7574362" y="2295134"/>
            <a:ext cx="3137181" cy="701795"/>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31" name="TextBox 20"/>
          <p:cNvSpPr txBox="1"/>
          <p:nvPr/>
        </p:nvSpPr>
        <p:spPr>
          <a:xfrm>
            <a:off x="7590292" y="1888775"/>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
        <p:nvSpPr>
          <p:cNvPr id="32" name="TextBox 19"/>
          <p:cNvSpPr txBox="1"/>
          <p:nvPr/>
        </p:nvSpPr>
        <p:spPr>
          <a:xfrm>
            <a:off x="2465743" y="3721106"/>
            <a:ext cx="3137181" cy="701795"/>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33" name="TextBox 20"/>
          <p:cNvSpPr txBox="1"/>
          <p:nvPr/>
        </p:nvSpPr>
        <p:spPr>
          <a:xfrm>
            <a:off x="2481673" y="3314747"/>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
        <p:nvSpPr>
          <p:cNvPr id="34" name="TextBox 19"/>
          <p:cNvSpPr txBox="1"/>
          <p:nvPr/>
        </p:nvSpPr>
        <p:spPr>
          <a:xfrm>
            <a:off x="7574362" y="3721106"/>
            <a:ext cx="3137181" cy="738664"/>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35" name="TextBox 20"/>
          <p:cNvSpPr txBox="1"/>
          <p:nvPr/>
        </p:nvSpPr>
        <p:spPr>
          <a:xfrm>
            <a:off x="7590292" y="3314747"/>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
        <p:nvSpPr>
          <p:cNvPr id="36" name="TextBox 19"/>
          <p:cNvSpPr txBox="1"/>
          <p:nvPr/>
        </p:nvSpPr>
        <p:spPr>
          <a:xfrm>
            <a:off x="2465743" y="5178182"/>
            <a:ext cx="3137181" cy="738664"/>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37" name="TextBox 20"/>
          <p:cNvSpPr txBox="1"/>
          <p:nvPr/>
        </p:nvSpPr>
        <p:spPr>
          <a:xfrm>
            <a:off x="2481673" y="4771823"/>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
        <p:nvSpPr>
          <p:cNvPr id="38" name="TextBox 19"/>
          <p:cNvSpPr txBox="1"/>
          <p:nvPr/>
        </p:nvSpPr>
        <p:spPr>
          <a:xfrm>
            <a:off x="7574362" y="5178182"/>
            <a:ext cx="3137181" cy="738664"/>
          </a:xfrm>
          <a:prstGeom prst="rect">
            <a:avLst/>
          </a:prstGeom>
          <a:noFill/>
        </p:spPr>
        <p:txBody>
          <a:bodyPr wrap="square" rtlCol="0">
            <a:spAutoFit/>
          </a:bodyPr>
          <a:lstStyle/>
          <a:p>
            <a:pP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39" name="TextBox 20"/>
          <p:cNvSpPr txBox="1"/>
          <p:nvPr/>
        </p:nvSpPr>
        <p:spPr>
          <a:xfrm>
            <a:off x="7590292" y="4771823"/>
            <a:ext cx="2784311" cy="420564"/>
          </a:xfrm>
          <a:prstGeom prst="rect">
            <a:avLst/>
          </a:prstGeom>
          <a:noFill/>
        </p:spPr>
        <p:txBody>
          <a:bodyPr wrap="square" rtlCol="0">
            <a:spAutoFit/>
          </a:bodyPr>
          <a:lstStyle/>
          <a:p>
            <a:r>
              <a:rPr lang="zh-CN" altLang="en-US" sz="2135" b="1" dirty="0">
                <a:solidFill>
                  <a:schemeClr val="bg1">
                    <a:lumMod val="50000"/>
                  </a:schemeClr>
                </a:solidFill>
                <a:cs typeface="+mn-ea"/>
                <a:sym typeface="+mn-lt"/>
              </a:rPr>
              <a:t>这里添加标题</a:t>
            </a:r>
          </a:p>
        </p:txBody>
      </p:sp>
    </p:spTree>
    <p:extLst>
      <p:ext uri="{BB962C8B-B14F-4D97-AF65-F5344CB8AC3E}">
        <p14:creationId xmlns:p14="http://schemas.microsoft.com/office/powerpoint/2010/main" val="737711012"/>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50"/>
                                        <p:tgtEl>
                                          <p:spTgt spid="10"/>
                                        </p:tgtEl>
                                      </p:cBhvr>
                                    </p:animEffect>
                                    <p:anim calcmode="lin" valueType="num">
                                      <p:cBhvr>
                                        <p:cTn id="18" dur="250" fill="hold"/>
                                        <p:tgtEl>
                                          <p:spTgt spid="10"/>
                                        </p:tgtEl>
                                        <p:attrNameLst>
                                          <p:attrName>ppt_x</p:attrName>
                                        </p:attrNameLst>
                                      </p:cBhvr>
                                      <p:tavLst>
                                        <p:tav tm="0">
                                          <p:val>
                                            <p:strVal val="#ppt_x"/>
                                          </p:val>
                                        </p:tav>
                                        <p:tav tm="100000">
                                          <p:val>
                                            <p:strVal val="#ppt_x"/>
                                          </p:val>
                                        </p:tav>
                                      </p:tavLst>
                                    </p:anim>
                                    <p:anim calcmode="lin" valueType="num">
                                      <p:cBhvr>
                                        <p:cTn id="19" dur="2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250"/>
                                        <p:tgtEl>
                                          <p:spTgt spid="16"/>
                                        </p:tgtEl>
                                      </p:cBhvr>
                                    </p:animEffect>
                                    <p:anim calcmode="lin" valueType="num">
                                      <p:cBhvr>
                                        <p:cTn id="24" dur="250" fill="hold"/>
                                        <p:tgtEl>
                                          <p:spTgt spid="16"/>
                                        </p:tgtEl>
                                        <p:attrNameLst>
                                          <p:attrName>ppt_x</p:attrName>
                                        </p:attrNameLst>
                                      </p:cBhvr>
                                      <p:tavLst>
                                        <p:tav tm="0">
                                          <p:val>
                                            <p:strVal val="#ppt_x"/>
                                          </p:val>
                                        </p:tav>
                                        <p:tav tm="100000">
                                          <p:val>
                                            <p:strVal val="#ppt_x"/>
                                          </p:val>
                                        </p:tav>
                                      </p:tavLst>
                                    </p:anim>
                                    <p:anim calcmode="lin" valueType="num">
                                      <p:cBhvr>
                                        <p:cTn id="25" dur="25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anim calcmode="lin" valueType="num">
                                      <p:cBhvr>
                                        <p:cTn id="30" dur="250" fill="hold"/>
                                        <p:tgtEl>
                                          <p:spTgt spid="19"/>
                                        </p:tgtEl>
                                        <p:attrNameLst>
                                          <p:attrName>ppt_x</p:attrName>
                                        </p:attrNameLst>
                                      </p:cBhvr>
                                      <p:tavLst>
                                        <p:tav tm="0">
                                          <p:val>
                                            <p:strVal val="#ppt_x"/>
                                          </p:val>
                                        </p:tav>
                                        <p:tav tm="100000">
                                          <p:val>
                                            <p:strVal val="#ppt_x"/>
                                          </p:val>
                                        </p:tav>
                                      </p:tavLst>
                                    </p:anim>
                                    <p:anim calcmode="lin" valueType="num">
                                      <p:cBhvr>
                                        <p:cTn id="31" dur="250" fill="hold"/>
                                        <p:tgtEl>
                                          <p:spTgt spid="19"/>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250"/>
                                        <p:tgtEl>
                                          <p:spTgt spid="22"/>
                                        </p:tgtEl>
                                      </p:cBhvr>
                                    </p:animEffect>
                                    <p:anim calcmode="lin" valueType="num">
                                      <p:cBhvr>
                                        <p:cTn id="36" dur="250" fill="hold"/>
                                        <p:tgtEl>
                                          <p:spTgt spid="22"/>
                                        </p:tgtEl>
                                        <p:attrNameLst>
                                          <p:attrName>ppt_x</p:attrName>
                                        </p:attrNameLst>
                                      </p:cBhvr>
                                      <p:tavLst>
                                        <p:tav tm="0">
                                          <p:val>
                                            <p:strVal val="#ppt_x"/>
                                          </p:val>
                                        </p:tav>
                                        <p:tav tm="100000">
                                          <p:val>
                                            <p:strVal val="#ppt_x"/>
                                          </p:val>
                                        </p:tav>
                                      </p:tavLst>
                                    </p:anim>
                                    <p:anim calcmode="lin" valueType="num">
                                      <p:cBhvr>
                                        <p:cTn id="37" dur="250" fill="hold"/>
                                        <p:tgtEl>
                                          <p:spTgt spid="22"/>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250"/>
                                        <p:tgtEl>
                                          <p:spTgt spid="25"/>
                                        </p:tgtEl>
                                      </p:cBhvr>
                                    </p:animEffect>
                                    <p:anim calcmode="lin" valueType="num">
                                      <p:cBhvr>
                                        <p:cTn id="42" dur="250" fill="hold"/>
                                        <p:tgtEl>
                                          <p:spTgt spid="25"/>
                                        </p:tgtEl>
                                        <p:attrNameLst>
                                          <p:attrName>ppt_x</p:attrName>
                                        </p:attrNameLst>
                                      </p:cBhvr>
                                      <p:tavLst>
                                        <p:tav tm="0">
                                          <p:val>
                                            <p:strVal val="#ppt_x"/>
                                          </p:val>
                                        </p:tav>
                                        <p:tav tm="100000">
                                          <p:val>
                                            <p:strVal val="#ppt_x"/>
                                          </p:val>
                                        </p:tav>
                                      </p:tavLst>
                                    </p:anim>
                                    <p:anim calcmode="lin" valueType="num">
                                      <p:cBhvr>
                                        <p:cTn id="43" dur="250" fill="hold"/>
                                        <p:tgtEl>
                                          <p:spTgt spid="2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250"/>
                                        <p:tgtEl>
                                          <p:spTgt spid="28"/>
                                        </p:tgtEl>
                                      </p:cBhvr>
                                    </p:animEffect>
                                    <p:anim calcmode="lin" valueType="num">
                                      <p:cBhvr>
                                        <p:cTn id="48" dur="250" fill="hold"/>
                                        <p:tgtEl>
                                          <p:spTgt spid="28"/>
                                        </p:tgtEl>
                                        <p:attrNameLst>
                                          <p:attrName>ppt_x</p:attrName>
                                        </p:attrNameLst>
                                      </p:cBhvr>
                                      <p:tavLst>
                                        <p:tav tm="0">
                                          <p:val>
                                            <p:strVal val="#ppt_x"/>
                                          </p:val>
                                        </p:tav>
                                        <p:tav tm="100000">
                                          <p:val>
                                            <p:strVal val="#ppt_x"/>
                                          </p:val>
                                        </p:tav>
                                      </p:tavLst>
                                    </p:anim>
                                    <p:anim calcmode="lin" valueType="num">
                                      <p:cBhvr>
                                        <p:cTn id="49" dur="25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250"/>
                                        <p:tgtEl>
                                          <p:spTgt spid="29"/>
                                        </p:tgtEl>
                                      </p:cBhvr>
                                    </p:animEffect>
                                    <p:anim calcmode="lin" valueType="num">
                                      <p:cBhvr>
                                        <p:cTn id="54" dur="250" fill="hold"/>
                                        <p:tgtEl>
                                          <p:spTgt spid="29"/>
                                        </p:tgtEl>
                                        <p:attrNameLst>
                                          <p:attrName>ppt_x</p:attrName>
                                        </p:attrNameLst>
                                      </p:cBhvr>
                                      <p:tavLst>
                                        <p:tav tm="0">
                                          <p:val>
                                            <p:strVal val="#ppt_x"/>
                                          </p:val>
                                        </p:tav>
                                        <p:tav tm="100000">
                                          <p:val>
                                            <p:strVal val="#ppt_x"/>
                                          </p:val>
                                        </p:tav>
                                      </p:tavLst>
                                    </p:anim>
                                    <p:anim calcmode="lin" valueType="num">
                                      <p:cBhvr>
                                        <p:cTn id="55" dur="250" fill="hold"/>
                                        <p:tgtEl>
                                          <p:spTgt spid="29"/>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50"/>
                                        <p:tgtEl>
                                          <p:spTgt spid="30"/>
                                        </p:tgtEl>
                                      </p:cBhvr>
                                    </p:animEffect>
                                    <p:anim calcmode="lin" valueType="num">
                                      <p:cBhvr>
                                        <p:cTn id="60" dur="250" fill="hold"/>
                                        <p:tgtEl>
                                          <p:spTgt spid="30"/>
                                        </p:tgtEl>
                                        <p:attrNameLst>
                                          <p:attrName>ppt_x</p:attrName>
                                        </p:attrNameLst>
                                      </p:cBhvr>
                                      <p:tavLst>
                                        <p:tav tm="0">
                                          <p:val>
                                            <p:strVal val="#ppt_x"/>
                                          </p:val>
                                        </p:tav>
                                        <p:tav tm="100000">
                                          <p:val>
                                            <p:strVal val="#ppt_x"/>
                                          </p:val>
                                        </p:tav>
                                      </p:tavLst>
                                    </p:anim>
                                    <p:anim calcmode="lin" valueType="num">
                                      <p:cBhvr>
                                        <p:cTn id="61" dur="250" fill="hold"/>
                                        <p:tgtEl>
                                          <p:spTgt spid="30"/>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250"/>
                                        <p:tgtEl>
                                          <p:spTgt spid="31"/>
                                        </p:tgtEl>
                                      </p:cBhvr>
                                    </p:animEffect>
                                    <p:anim calcmode="lin" valueType="num">
                                      <p:cBhvr>
                                        <p:cTn id="66" dur="250" fill="hold"/>
                                        <p:tgtEl>
                                          <p:spTgt spid="31"/>
                                        </p:tgtEl>
                                        <p:attrNameLst>
                                          <p:attrName>ppt_x</p:attrName>
                                        </p:attrNameLst>
                                      </p:cBhvr>
                                      <p:tavLst>
                                        <p:tav tm="0">
                                          <p:val>
                                            <p:strVal val="#ppt_x"/>
                                          </p:val>
                                        </p:tav>
                                        <p:tav tm="100000">
                                          <p:val>
                                            <p:strVal val="#ppt_x"/>
                                          </p:val>
                                        </p:tav>
                                      </p:tavLst>
                                    </p:anim>
                                    <p:anim calcmode="lin" valueType="num">
                                      <p:cBhvr>
                                        <p:cTn id="67" dur="25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250"/>
                                        <p:tgtEl>
                                          <p:spTgt spid="32"/>
                                        </p:tgtEl>
                                      </p:cBhvr>
                                    </p:animEffect>
                                    <p:anim calcmode="lin" valueType="num">
                                      <p:cBhvr>
                                        <p:cTn id="72" dur="250" fill="hold"/>
                                        <p:tgtEl>
                                          <p:spTgt spid="32"/>
                                        </p:tgtEl>
                                        <p:attrNameLst>
                                          <p:attrName>ppt_x</p:attrName>
                                        </p:attrNameLst>
                                      </p:cBhvr>
                                      <p:tavLst>
                                        <p:tav tm="0">
                                          <p:val>
                                            <p:strVal val="#ppt_x"/>
                                          </p:val>
                                        </p:tav>
                                        <p:tav tm="100000">
                                          <p:val>
                                            <p:strVal val="#ppt_x"/>
                                          </p:val>
                                        </p:tav>
                                      </p:tavLst>
                                    </p:anim>
                                    <p:anim calcmode="lin" valueType="num">
                                      <p:cBhvr>
                                        <p:cTn id="73" dur="250" fill="hold"/>
                                        <p:tgtEl>
                                          <p:spTgt spid="32"/>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250"/>
                                        <p:tgtEl>
                                          <p:spTgt spid="33"/>
                                        </p:tgtEl>
                                      </p:cBhvr>
                                    </p:animEffect>
                                    <p:anim calcmode="lin" valueType="num">
                                      <p:cBhvr>
                                        <p:cTn id="78" dur="250" fill="hold"/>
                                        <p:tgtEl>
                                          <p:spTgt spid="33"/>
                                        </p:tgtEl>
                                        <p:attrNameLst>
                                          <p:attrName>ppt_x</p:attrName>
                                        </p:attrNameLst>
                                      </p:cBhvr>
                                      <p:tavLst>
                                        <p:tav tm="0">
                                          <p:val>
                                            <p:strVal val="#ppt_x"/>
                                          </p:val>
                                        </p:tav>
                                        <p:tav tm="100000">
                                          <p:val>
                                            <p:strVal val="#ppt_x"/>
                                          </p:val>
                                        </p:tav>
                                      </p:tavLst>
                                    </p:anim>
                                    <p:anim calcmode="lin" valueType="num">
                                      <p:cBhvr>
                                        <p:cTn id="79" dur="25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250"/>
                                        <p:tgtEl>
                                          <p:spTgt spid="34"/>
                                        </p:tgtEl>
                                      </p:cBhvr>
                                    </p:animEffect>
                                    <p:anim calcmode="lin" valueType="num">
                                      <p:cBhvr>
                                        <p:cTn id="84" dur="250" fill="hold"/>
                                        <p:tgtEl>
                                          <p:spTgt spid="34"/>
                                        </p:tgtEl>
                                        <p:attrNameLst>
                                          <p:attrName>ppt_x</p:attrName>
                                        </p:attrNameLst>
                                      </p:cBhvr>
                                      <p:tavLst>
                                        <p:tav tm="0">
                                          <p:val>
                                            <p:strVal val="#ppt_x"/>
                                          </p:val>
                                        </p:tav>
                                        <p:tav tm="100000">
                                          <p:val>
                                            <p:strVal val="#ppt_x"/>
                                          </p:val>
                                        </p:tav>
                                      </p:tavLst>
                                    </p:anim>
                                    <p:anim calcmode="lin" valueType="num">
                                      <p:cBhvr>
                                        <p:cTn id="85" dur="250" fill="hold"/>
                                        <p:tgtEl>
                                          <p:spTgt spid="34"/>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250"/>
                                        <p:tgtEl>
                                          <p:spTgt spid="35"/>
                                        </p:tgtEl>
                                      </p:cBhvr>
                                    </p:animEffect>
                                    <p:anim calcmode="lin" valueType="num">
                                      <p:cBhvr>
                                        <p:cTn id="90" dur="250" fill="hold"/>
                                        <p:tgtEl>
                                          <p:spTgt spid="35"/>
                                        </p:tgtEl>
                                        <p:attrNameLst>
                                          <p:attrName>ppt_x</p:attrName>
                                        </p:attrNameLst>
                                      </p:cBhvr>
                                      <p:tavLst>
                                        <p:tav tm="0">
                                          <p:val>
                                            <p:strVal val="#ppt_x"/>
                                          </p:val>
                                        </p:tav>
                                        <p:tav tm="100000">
                                          <p:val>
                                            <p:strVal val="#ppt_x"/>
                                          </p:val>
                                        </p:tav>
                                      </p:tavLst>
                                    </p:anim>
                                    <p:anim calcmode="lin" valueType="num">
                                      <p:cBhvr>
                                        <p:cTn id="91" dur="250" fill="hold"/>
                                        <p:tgtEl>
                                          <p:spTgt spid="35"/>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250"/>
                                        <p:tgtEl>
                                          <p:spTgt spid="36"/>
                                        </p:tgtEl>
                                      </p:cBhvr>
                                    </p:animEffect>
                                    <p:anim calcmode="lin" valueType="num">
                                      <p:cBhvr>
                                        <p:cTn id="96" dur="250" fill="hold"/>
                                        <p:tgtEl>
                                          <p:spTgt spid="36"/>
                                        </p:tgtEl>
                                        <p:attrNameLst>
                                          <p:attrName>ppt_x</p:attrName>
                                        </p:attrNameLst>
                                      </p:cBhvr>
                                      <p:tavLst>
                                        <p:tav tm="0">
                                          <p:val>
                                            <p:strVal val="#ppt_x"/>
                                          </p:val>
                                        </p:tav>
                                        <p:tav tm="100000">
                                          <p:val>
                                            <p:strVal val="#ppt_x"/>
                                          </p:val>
                                        </p:tav>
                                      </p:tavLst>
                                    </p:anim>
                                    <p:anim calcmode="lin" valueType="num">
                                      <p:cBhvr>
                                        <p:cTn id="97" dur="250" fill="hold"/>
                                        <p:tgtEl>
                                          <p:spTgt spid="36"/>
                                        </p:tgtEl>
                                        <p:attrNameLst>
                                          <p:attrName>ppt_y</p:attrName>
                                        </p:attrNameLst>
                                      </p:cBhvr>
                                      <p:tavLst>
                                        <p:tav tm="0">
                                          <p:val>
                                            <p:strVal val="#ppt_y+.1"/>
                                          </p:val>
                                        </p:tav>
                                        <p:tav tm="100000">
                                          <p:val>
                                            <p:strVal val="#ppt_y"/>
                                          </p:val>
                                        </p:tav>
                                      </p:tavLst>
                                    </p:anim>
                                  </p:childTnLst>
                                </p:cTn>
                              </p:par>
                            </p:childTnLst>
                          </p:cTn>
                        </p:par>
                        <p:par>
                          <p:cTn id="98" fill="hold">
                            <p:stCondLst>
                              <p:cond delay="4250"/>
                            </p:stCondLst>
                            <p:childTnLst>
                              <p:par>
                                <p:cTn id="99" presetID="42"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250"/>
                                        <p:tgtEl>
                                          <p:spTgt spid="37"/>
                                        </p:tgtEl>
                                      </p:cBhvr>
                                    </p:animEffect>
                                    <p:anim calcmode="lin" valueType="num">
                                      <p:cBhvr>
                                        <p:cTn id="102" dur="250" fill="hold"/>
                                        <p:tgtEl>
                                          <p:spTgt spid="37"/>
                                        </p:tgtEl>
                                        <p:attrNameLst>
                                          <p:attrName>ppt_x</p:attrName>
                                        </p:attrNameLst>
                                      </p:cBhvr>
                                      <p:tavLst>
                                        <p:tav tm="0">
                                          <p:val>
                                            <p:strVal val="#ppt_x"/>
                                          </p:val>
                                        </p:tav>
                                        <p:tav tm="100000">
                                          <p:val>
                                            <p:strVal val="#ppt_x"/>
                                          </p:val>
                                        </p:tav>
                                      </p:tavLst>
                                    </p:anim>
                                    <p:anim calcmode="lin" valueType="num">
                                      <p:cBhvr>
                                        <p:cTn id="103" dur="250" fill="hold"/>
                                        <p:tgtEl>
                                          <p:spTgt spid="37"/>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42"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250"/>
                                        <p:tgtEl>
                                          <p:spTgt spid="38"/>
                                        </p:tgtEl>
                                      </p:cBhvr>
                                    </p:animEffect>
                                    <p:anim calcmode="lin" valueType="num">
                                      <p:cBhvr>
                                        <p:cTn id="108" dur="250" fill="hold"/>
                                        <p:tgtEl>
                                          <p:spTgt spid="38"/>
                                        </p:tgtEl>
                                        <p:attrNameLst>
                                          <p:attrName>ppt_x</p:attrName>
                                        </p:attrNameLst>
                                      </p:cBhvr>
                                      <p:tavLst>
                                        <p:tav tm="0">
                                          <p:val>
                                            <p:strVal val="#ppt_x"/>
                                          </p:val>
                                        </p:tav>
                                        <p:tav tm="100000">
                                          <p:val>
                                            <p:strVal val="#ppt_x"/>
                                          </p:val>
                                        </p:tav>
                                      </p:tavLst>
                                    </p:anim>
                                    <p:anim calcmode="lin" valueType="num">
                                      <p:cBhvr>
                                        <p:cTn id="109" dur="250" fill="hold"/>
                                        <p:tgtEl>
                                          <p:spTgt spid="38"/>
                                        </p:tgtEl>
                                        <p:attrNameLst>
                                          <p:attrName>ppt_y</p:attrName>
                                        </p:attrNameLst>
                                      </p:cBhvr>
                                      <p:tavLst>
                                        <p:tav tm="0">
                                          <p:val>
                                            <p:strVal val="#ppt_y+.1"/>
                                          </p:val>
                                        </p:tav>
                                        <p:tav tm="100000">
                                          <p:val>
                                            <p:strVal val="#ppt_y"/>
                                          </p:val>
                                        </p:tav>
                                      </p:tavLst>
                                    </p:anim>
                                  </p:childTnLst>
                                </p:cTn>
                              </p:par>
                            </p:childTnLst>
                          </p:cTn>
                        </p:par>
                        <p:par>
                          <p:cTn id="110" fill="hold">
                            <p:stCondLst>
                              <p:cond delay="4750"/>
                            </p:stCondLst>
                            <p:childTnLst>
                              <p:par>
                                <p:cTn id="111" presetID="42" presetClass="entr" presetSubtype="0" fill="hold" grpId="0" nodeType="afterEffect">
                                  <p:stCondLst>
                                    <p:cond delay="0"/>
                                  </p:stCondLst>
                                  <p:childTnLst>
                                    <p:set>
                                      <p:cBhvr>
                                        <p:cTn id="112" dur="1" fill="hold">
                                          <p:stCondLst>
                                            <p:cond delay="0"/>
                                          </p:stCondLst>
                                        </p:cTn>
                                        <p:tgtEl>
                                          <p:spTgt spid="39"/>
                                        </p:tgtEl>
                                        <p:attrNameLst>
                                          <p:attrName>style.visibility</p:attrName>
                                        </p:attrNameLst>
                                      </p:cBhvr>
                                      <p:to>
                                        <p:strVal val="visible"/>
                                      </p:to>
                                    </p:set>
                                    <p:animEffect transition="in" filter="fade">
                                      <p:cBhvr>
                                        <p:cTn id="113" dur="250"/>
                                        <p:tgtEl>
                                          <p:spTgt spid="39"/>
                                        </p:tgtEl>
                                      </p:cBhvr>
                                    </p:animEffect>
                                    <p:anim calcmode="lin" valueType="num">
                                      <p:cBhvr>
                                        <p:cTn id="114" dur="250" fill="hold"/>
                                        <p:tgtEl>
                                          <p:spTgt spid="39"/>
                                        </p:tgtEl>
                                        <p:attrNameLst>
                                          <p:attrName>ppt_x</p:attrName>
                                        </p:attrNameLst>
                                      </p:cBhvr>
                                      <p:tavLst>
                                        <p:tav tm="0">
                                          <p:val>
                                            <p:strVal val="#ppt_x"/>
                                          </p:val>
                                        </p:tav>
                                        <p:tav tm="100000">
                                          <p:val>
                                            <p:strVal val="#ppt_x"/>
                                          </p:val>
                                        </p:tav>
                                      </p:tavLst>
                                    </p:anim>
                                    <p:anim calcmode="lin" valueType="num">
                                      <p:cBhvr>
                                        <p:cTn id="115" dur="25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P spid="33" grpId="0"/>
      <p:bldP spid="34"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矩形 5"/>
          <p:cNvSpPr/>
          <p:nvPr/>
        </p:nvSpPr>
        <p:spPr>
          <a:xfrm>
            <a:off x="100628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006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8" name="Rectangle 42"/>
          <p:cNvSpPr/>
          <p:nvPr/>
        </p:nvSpPr>
        <p:spPr>
          <a:xfrm flipH="1">
            <a:off x="1022246"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endPar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Rectangle 42"/>
          <p:cNvSpPr/>
          <p:nvPr/>
        </p:nvSpPr>
        <p:spPr>
          <a:xfrm flipH="1">
            <a:off x="160386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0" name="矩形 5"/>
          <p:cNvSpPr/>
          <p:nvPr/>
        </p:nvSpPr>
        <p:spPr>
          <a:xfrm>
            <a:off x="3692186"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006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2" name="Rectangle 42"/>
          <p:cNvSpPr/>
          <p:nvPr/>
        </p:nvSpPr>
        <p:spPr>
          <a:xfrm flipH="1">
            <a:off x="370814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15" name="Rectangle 42"/>
          <p:cNvSpPr/>
          <p:nvPr/>
        </p:nvSpPr>
        <p:spPr>
          <a:xfrm flipH="1">
            <a:off x="4289763"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6" name="矩形 5"/>
          <p:cNvSpPr/>
          <p:nvPr/>
        </p:nvSpPr>
        <p:spPr>
          <a:xfrm>
            <a:off x="62777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006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17" name="Rectangle 42"/>
          <p:cNvSpPr/>
          <p:nvPr/>
        </p:nvSpPr>
        <p:spPr>
          <a:xfrm flipH="1">
            <a:off x="6293665"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18" name="Rectangle 42"/>
          <p:cNvSpPr/>
          <p:nvPr/>
        </p:nvSpPr>
        <p:spPr>
          <a:xfrm flipH="1">
            <a:off x="68752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19" name="矩形 5"/>
          <p:cNvSpPr/>
          <p:nvPr/>
        </p:nvSpPr>
        <p:spPr>
          <a:xfrm>
            <a:off x="8963607" y="2393513"/>
            <a:ext cx="1584245" cy="1008578"/>
          </a:xfrm>
          <a:custGeom>
            <a:avLst/>
            <a:gdLst/>
            <a:ahLst/>
            <a:cxnLst/>
            <a:rect l="l" t="t" r="r" b="b"/>
            <a:pathLst>
              <a:path w="1584176" h="1008112">
                <a:moveTo>
                  <a:pt x="0" y="0"/>
                </a:moveTo>
                <a:lnTo>
                  <a:pt x="1584176" y="0"/>
                </a:lnTo>
                <a:lnTo>
                  <a:pt x="1584176" y="576064"/>
                </a:lnTo>
                <a:lnTo>
                  <a:pt x="918102" y="576064"/>
                </a:lnTo>
                <a:lnTo>
                  <a:pt x="648072" y="1008112"/>
                </a:lnTo>
                <a:lnTo>
                  <a:pt x="648072" y="576064"/>
                </a:lnTo>
                <a:lnTo>
                  <a:pt x="0" y="576064"/>
                </a:lnTo>
                <a:close/>
              </a:path>
            </a:pathLst>
          </a:custGeom>
          <a:solidFill>
            <a:srgbClr val="0067B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a:p>
        </p:txBody>
      </p:sp>
      <p:sp>
        <p:nvSpPr>
          <p:cNvPr id="20" name="Rectangle 42"/>
          <p:cNvSpPr/>
          <p:nvPr/>
        </p:nvSpPr>
        <p:spPr>
          <a:xfrm flipH="1">
            <a:off x="8979564" y="2553422"/>
            <a:ext cx="1611827" cy="253340"/>
          </a:xfrm>
          <a:prstGeom prst="rect">
            <a:avLst/>
          </a:prstGeom>
          <a:noFill/>
          <a:ln w="12700" cap="flat" cmpd="sng" algn="ctr">
            <a:noFill/>
            <a:prstDash val="solid"/>
          </a:ln>
          <a:effectLst/>
        </p:spPr>
        <p:txBody>
          <a:bodyPr lIns="91401" tIns="0" rIns="91401" bIns="0" rtlCol="0" anchor="t"/>
          <a:lstStyle/>
          <a:p>
            <a:pPr algn="ctr"/>
            <a:r>
              <a:rPr lang="zh-CN" altLang="en-US"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加入标题</a:t>
            </a:r>
          </a:p>
        </p:txBody>
      </p:sp>
      <p:sp>
        <p:nvSpPr>
          <p:cNvPr id="21" name="Rectangle 42"/>
          <p:cNvSpPr/>
          <p:nvPr/>
        </p:nvSpPr>
        <p:spPr>
          <a:xfrm flipH="1">
            <a:off x="9561184" y="3546174"/>
            <a:ext cx="2282867" cy="504290"/>
          </a:xfrm>
          <a:prstGeom prst="rect">
            <a:avLst/>
          </a:prstGeom>
          <a:noFill/>
          <a:ln w="12700" cap="flat" cmpd="sng" algn="ctr">
            <a:noFill/>
            <a:prstDash val="solid"/>
          </a:ln>
          <a:effectLst/>
        </p:spPr>
        <p:txBody>
          <a:bodyPr lIns="91401" tIns="0" rIns="91401" bIns="0" rtlCol="0" anchor="t"/>
          <a:lstStyle/>
          <a:p>
            <a:pPr lvl="0">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加入你的文字描述，加入你的文字描述，加入你的</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a:p>
            <a:pPr>
              <a:defRPr/>
            </a:pPr>
            <a:r>
              <a:rPr lang="zh-CN" altLang="en-US" sz="1400" kern="0" dirty="0">
                <a:solidFill>
                  <a:schemeClr val="tx1">
                    <a:lumMod val="50000"/>
                    <a:lumOff val="50000"/>
                  </a:schemeClr>
                </a:solidFill>
                <a:latin typeface="微软雅黑" pitchFamily="34" charset="-122"/>
                <a:ea typeface="微软雅黑" pitchFamily="34" charset="-122"/>
                <a:cs typeface="Arial" pitchFamily="34" charset="0"/>
              </a:rPr>
              <a:t>加入你的文字描述！</a:t>
            </a:r>
            <a:endParaRPr lang="en-US" altLang="zh-CN" sz="1400" kern="0" dirty="0">
              <a:solidFill>
                <a:schemeClr val="tx1">
                  <a:lumMod val="50000"/>
                  <a:lumOff val="50000"/>
                </a:schemeClr>
              </a:solidFill>
              <a:latin typeface="微软雅黑" pitchFamily="34" charset="-122"/>
              <a:ea typeface="微软雅黑" pitchFamily="34" charset="-122"/>
              <a:cs typeface="Arial" pitchFamily="34" charset="0"/>
            </a:endParaRPr>
          </a:p>
        </p:txBody>
      </p:sp>
      <p:sp>
        <p:nvSpPr>
          <p:cNvPr id="22" name="矩形 21"/>
          <p:cNvSpPr/>
          <p:nvPr/>
        </p:nvSpPr>
        <p:spPr>
          <a:xfrm flipV="1">
            <a:off x="2137" y="4859367"/>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23" name="TextBox 504"/>
          <p:cNvSpPr txBox="1"/>
          <p:nvPr/>
        </p:nvSpPr>
        <p:spPr>
          <a:xfrm>
            <a:off x="2068933" y="510222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CN" altLang="en-US" dirty="0" smtClean="0">
                <a:solidFill>
                  <a:schemeClr val="bg1">
                    <a:lumMod val="50000"/>
                  </a:schemeClr>
                </a:solidFill>
                <a:sym typeface="微软雅黑" pitchFamily="34" charset="-122"/>
              </a:rPr>
              <a:t>右键</a:t>
            </a:r>
            <a:r>
              <a:rPr lang="zh-CN" altLang="en-US" dirty="0">
                <a:solidFill>
                  <a:schemeClr val="bg1">
                    <a:lumMod val="50000"/>
                  </a:schemeClr>
                </a:solidFill>
                <a:sym typeface="微软雅黑" pitchFamily="34" charset="-122"/>
              </a:rPr>
              <a:t>点击图片选择设置图片格式可直接替换图片。</a:t>
            </a:r>
            <a:r>
              <a:rPr lang="zh-CN" altLang="en-US" dirty="0">
                <a:solidFill>
                  <a:schemeClr val="bg1">
                    <a:lumMod val="50000"/>
                  </a:schemeClr>
                </a:solidFill>
              </a:rPr>
              <a:t>您的内容打在这里，或者通过复制您的文本后，在此框中选择</a:t>
            </a:r>
            <a:r>
              <a:rPr lang="zh-CN" altLang="en-US" dirty="0" smtClean="0">
                <a:solidFill>
                  <a:schemeClr val="bg1">
                    <a:lumMod val="50000"/>
                  </a:schemeClr>
                </a:solidFill>
              </a:rPr>
              <a:t>粘贴。</a:t>
            </a:r>
            <a:r>
              <a:rPr lang="zh-CN" altLang="en-US" dirty="0" smtClean="0">
                <a:solidFill>
                  <a:schemeClr val="bg1">
                    <a:lumMod val="50000"/>
                  </a:schemeClr>
                </a:solidFill>
                <a:sym typeface="微软雅黑" pitchFamily="34" charset="-122"/>
              </a:rPr>
              <a:t>在此</a:t>
            </a:r>
            <a:r>
              <a:rPr lang="zh-CN" altLang="en-US" dirty="0">
                <a:solidFill>
                  <a:schemeClr val="bg1">
                    <a:lumMod val="50000"/>
                  </a:schemeClr>
                </a:solidFill>
                <a:sym typeface="微软雅黑" pitchFamily="34" charset="-122"/>
              </a:rPr>
              <a:t>录入上述图表的综合描述</a:t>
            </a:r>
            <a:r>
              <a:rPr lang="zh-CN" altLang="en-US" dirty="0" smtClean="0">
                <a:solidFill>
                  <a:schemeClr val="bg1">
                    <a:lumMod val="50000"/>
                  </a:schemeClr>
                </a:solidFill>
                <a:sym typeface="微软雅黑" pitchFamily="34" charset="-122"/>
              </a:rPr>
              <a:t>说明</a:t>
            </a:r>
            <a:r>
              <a:rPr lang="zh-CN" altLang="en-US" dirty="0">
                <a:solidFill>
                  <a:schemeClr val="bg1">
                    <a:lumMod val="50000"/>
                  </a:schemeClr>
                </a:solidFill>
                <a:sym typeface="微软雅黑" pitchFamily="34" charset="-122"/>
              </a:rPr>
              <a:t>在此录入上述图表的综合描述说明</a:t>
            </a:r>
            <a:r>
              <a:rPr lang="zh-CN" altLang="en-US" dirty="0" smtClean="0">
                <a:solidFill>
                  <a:schemeClr val="bg1">
                    <a:lumMod val="50000"/>
                  </a:schemeClr>
                </a:solidFill>
                <a:sym typeface="微软雅黑" pitchFamily="34" charset="-122"/>
              </a:rPr>
              <a:t>。</a:t>
            </a:r>
            <a:endParaRPr lang="en-US" altLang="zh-CN" dirty="0">
              <a:solidFill>
                <a:schemeClr val="bg1">
                  <a:lumMod val="50000"/>
                </a:schemeClr>
              </a:solidFill>
              <a:sym typeface="微软雅黑" pitchFamily="34" charset="-122"/>
            </a:endParaRPr>
          </a:p>
        </p:txBody>
      </p:sp>
    </p:spTree>
    <p:extLst>
      <p:ext uri="{BB962C8B-B14F-4D97-AF65-F5344CB8AC3E}">
        <p14:creationId xmlns:p14="http://schemas.microsoft.com/office/powerpoint/2010/main" val="354740104"/>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ppt_w</p:attrName>
                                        </p:attrNameLst>
                                      </p:cBhvr>
                                      <p:tavLst>
                                        <p:tav tm="0" fmla="#ppt_w*sin(2.5*pi*$)">
                                          <p:val>
                                            <p:fltVal val="0"/>
                                          </p:val>
                                        </p:tav>
                                        <p:tav tm="100000">
                                          <p:val>
                                            <p:fltVal val="1"/>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ppt_w</p:attrName>
                                        </p:attrNameLst>
                                      </p:cBhvr>
                                      <p:tavLst>
                                        <p:tav tm="0" fmla="#ppt_w*sin(2.5*pi*$)">
                                          <p:val>
                                            <p:fltVal val="0"/>
                                          </p:val>
                                        </p:tav>
                                        <p:tav tm="100000">
                                          <p:val>
                                            <p:fltVal val="1"/>
                                          </p:val>
                                        </p:tav>
                                      </p:tavLst>
                                    </p:anim>
                                    <p:anim calcmode="lin" valueType="num">
                                      <p:cBhvr>
                                        <p:cTn id="29" dur="1000" fill="hold"/>
                                        <p:tgtEl>
                                          <p:spTgt spid="10"/>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5"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ppt_w</p:attrName>
                                        </p:attrNameLst>
                                      </p:cBhvr>
                                      <p:tavLst>
                                        <p:tav tm="0" fmla="#ppt_w*sin(2.5*pi*$)">
                                          <p:val>
                                            <p:fltVal val="0"/>
                                          </p:val>
                                        </p:tav>
                                        <p:tav tm="100000">
                                          <p:val>
                                            <p:fltVal val="1"/>
                                          </p:val>
                                        </p:tav>
                                      </p:tavLst>
                                    </p:anim>
                                    <p:anim calcmode="lin" valueType="num">
                                      <p:cBhvr>
                                        <p:cTn id="45" dur="1000" fill="hold"/>
                                        <p:tgtEl>
                                          <p:spTgt spid="16"/>
                                        </p:tgtEl>
                                        <p:attrNameLst>
                                          <p:attrName>ppt_h</p:attrName>
                                        </p:attrNameLst>
                                      </p:cBhvr>
                                      <p:tavLst>
                                        <p:tav tm="0">
                                          <p:val>
                                            <p:strVal val="#ppt_h"/>
                                          </p:val>
                                        </p:tav>
                                        <p:tav tm="100000">
                                          <p:val>
                                            <p:strVal val="#ppt_h"/>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1000"/>
                                        <p:tgtEl>
                                          <p:spTgt spid="18"/>
                                        </p:tgtEl>
                                      </p:cBhvr>
                                    </p:animEffect>
                                    <p:anim calcmode="lin" valueType="num">
                                      <p:cBhvr>
                                        <p:cTn id="54" dur="1000" fill="hold"/>
                                        <p:tgtEl>
                                          <p:spTgt spid="18"/>
                                        </p:tgtEl>
                                        <p:attrNameLst>
                                          <p:attrName>ppt_x</p:attrName>
                                        </p:attrNameLst>
                                      </p:cBhvr>
                                      <p:tavLst>
                                        <p:tav tm="0">
                                          <p:val>
                                            <p:strVal val="#ppt_x"/>
                                          </p:val>
                                        </p:tav>
                                        <p:tav tm="100000">
                                          <p:val>
                                            <p:strVal val="#ppt_x"/>
                                          </p:val>
                                        </p:tav>
                                      </p:tavLst>
                                    </p:anim>
                                    <p:anim calcmode="lin" valueType="num">
                                      <p:cBhvr>
                                        <p:cTn id="55" dur="1000" fill="hold"/>
                                        <p:tgtEl>
                                          <p:spTgt spid="18"/>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45"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ppt_w</p:attrName>
                                        </p:attrNameLst>
                                      </p:cBhvr>
                                      <p:tavLst>
                                        <p:tav tm="0" fmla="#ppt_w*sin(2.5*pi*$)">
                                          <p:val>
                                            <p:fltVal val="0"/>
                                          </p:val>
                                        </p:tav>
                                        <p:tav tm="100000">
                                          <p:val>
                                            <p:fltVal val="1"/>
                                          </p:val>
                                        </p:tav>
                                      </p:tavLst>
                                    </p:anim>
                                    <p:anim calcmode="lin" valueType="num">
                                      <p:cBhvr>
                                        <p:cTn id="61" dur="1000" fill="hold"/>
                                        <p:tgtEl>
                                          <p:spTgt spid="19"/>
                                        </p:tgtEl>
                                        <p:attrNameLst>
                                          <p:attrName>ppt_h</p:attrName>
                                        </p:attrNameLst>
                                      </p:cBhvr>
                                      <p:tavLst>
                                        <p:tav tm="0">
                                          <p:val>
                                            <p:strVal val="#ppt_h"/>
                                          </p:val>
                                        </p:tav>
                                        <p:tav tm="100000">
                                          <p:val>
                                            <p:strVal val="#ppt_h"/>
                                          </p:val>
                                        </p:tav>
                                      </p:tavLst>
                                    </p:anim>
                                  </p:childTnLst>
                                </p:cTn>
                              </p:par>
                            </p:childTnLst>
                          </p:cTn>
                        </p:par>
                        <p:par>
                          <p:cTn id="62" fill="hold">
                            <p:stCondLst>
                              <p:cond delay="9000"/>
                            </p:stCondLst>
                            <p:childTnLst>
                              <p:par>
                                <p:cTn id="63" presetID="10" presetClass="entr" presetSubtype="0"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par>
                          <p:cTn id="66" fill="hold">
                            <p:stCondLst>
                              <p:cond delay="9500"/>
                            </p:stCondLst>
                            <p:childTnLst>
                              <p:par>
                                <p:cTn id="67" presetID="42" presetClass="entr" presetSubtype="0"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par>
                          <p:cTn id="72" fill="hold">
                            <p:stCondLst>
                              <p:cond delay="10500"/>
                            </p:stCondLst>
                            <p:childTnLst>
                              <p:par>
                                <p:cTn id="73" presetID="22" presetClass="entr" presetSubtype="8"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left)">
                                      <p:cBhvr>
                                        <p:cTn id="75" dur="500"/>
                                        <p:tgtEl>
                                          <p:spTgt spid="22"/>
                                        </p:tgtEl>
                                      </p:cBhvr>
                                    </p:animEffect>
                                  </p:childTnLst>
                                </p:cTn>
                              </p:par>
                            </p:childTnLst>
                          </p:cTn>
                        </p:par>
                        <p:par>
                          <p:cTn id="76" fill="hold">
                            <p:stCondLst>
                              <p:cond delay="11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P spid="12" grpId="0"/>
      <p:bldP spid="15" grpId="0"/>
      <p:bldP spid="16" grpId="0" animBg="1"/>
      <p:bldP spid="17" grpId="0"/>
      <p:bldP spid="18" grpId="0"/>
      <p:bldP spid="19" grpId="0" animBg="1"/>
      <p:bldP spid="20" grpId="0"/>
      <p:bldP spid="21" grpId="0"/>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40" name="矩形 39"/>
          <p:cNvSpPr/>
          <p:nvPr/>
        </p:nvSpPr>
        <p:spPr>
          <a:xfrm>
            <a:off x="1544637" y="1427501"/>
            <a:ext cx="1814513" cy="2590800"/>
          </a:xfrm>
          <a:prstGeom prst="rect">
            <a:avLst/>
          </a:prstGeom>
          <a:solidFill>
            <a:srgbClr val="0067B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A1BD70"/>
              </a:solidFill>
              <a:cs typeface="+mn-ea"/>
              <a:sym typeface="+mn-lt"/>
            </a:endParaRPr>
          </a:p>
        </p:txBody>
      </p:sp>
      <p:sp>
        <p:nvSpPr>
          <p:cNvPr id="41" name="矩形 40"/>
          <p:cNvSpPr/>
          <p:nvPr/>
        </p:nvSpPr>
        <p:spPr>
          <a:xfrm>
            <a:off x="3932237" y="1427501"/>
            <a:ext cx="1814513" cy="2590800"/>
          </a:xfrm>
          <a:prstGeom prst="rect">
            <a:avLst/>
          </a:prstGeom>
          <a:solidFill>
            <a:srgbClr val="0067B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42" name="矩形 41"/>
          <p:cNvSpPr/>
          <p:nvPr/>
        </p:nvSpPr>
        <p:spPr>
          <a:xfrm>
            <a:off x="6345237" y="1427501"/>
            <a:ext cx="1816100" cy="2590800"/>
          </a:xfrm>
          <a:prstGeom prst="rect">
            <a:avLst/>
          </a:prstGeom>
          <a:solidFill>
            <a:srgbClr val="0067B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43" name="矩形 42"/>
          <p:cNvSpPr/>
          <p:nvPr/>
        </p:nvSpPr>
        <p:spPr>
          <a:xfrm>
            <a:off x="8759825" y="1427501"/>
            <a:ext cx="1814512" cy="2590800"/>
          </a:xfrm>
          <a:prstGeom prst="rect">
            <a:avLst/>
          </a:prstGeom>
          <a:solidFill>
            <a:srgbClr val="0067B4"/>
          </a:solidFill>
          <a:ln w="12700">
            <a:noFill/>
            <a:miter/>
          </a:ln>
        </p:spPr>
        <p:txBody>
          <a:bodyPr anchor="ct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algn="ctr" eaLnBrk="1" hangingPunct="1">
              <a:spcBef>
                <a:spcPct val="0"/>
              </a:spcBef>
              <a:buNone/>
            </a:pPr>
            <a:endParaRPr lang="zh-CN" altLang="zh-CN" sz="1800" dirty="0">
              <a:solidFill>
                <a:srgbClr val="FFFFFF"/>
              </a:solidFill>
              <a:cs typeface="+mn-ea"/>
              <a:sym typeface="+mn-lt"/>
            </a:endParaRPr>
          </a:p>
        </p:txBody>
      </p:sp>
      <p:sp>
        <p:nvSpPr>
          <p:cNvPr id="44" name="任意多边形 43"/>
          <p:cNvSpPr/>
          <p:nvPr/>
        </p:nvSpPr>
        <p:spPr>
          <a:xfrm>
            <a:off x="6734175" y="3554751"/>
            <a:ext cx="925512" cy="925513"/>
          </a:xfrm>
          <a:custGeom>
            <a:avLst/>
            <a:gdLst>
              <a:gd name="txL" fmla="*/ 0 w 925404"/>
              <a:gd name="txT" fmla="*/ 0 h 925404"/>
              <a:gd name="txR" fmla="*/ 925404 w 925404"/>
              <a:gd name="txB" fmla="*/ 925404 h 925404"/>
            </a:gdLst>
            <a:ahLst/>
            <a:cxnLst>
              <a:cxn ang="0">
                <a:pos x="462810" y="0"/>
              </a:cxn>
              <a:cxn ang="0">
                <a:pos x="925620" y="462812"/>
              </a:cxn>
              <a:cxn ang="0">
                <a:pos x="462810" y="925622"/>
              </a:cxn>
              <a:cxn ang="0">
                <a:pos x="0" y="462812"/>
              </a:cxn>
              <a:cxn ang="0">
                <a:pos x="462810"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rgbClr val="0067B4"/>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5" name="任意多边形 44"/>
          <p:cNvSpPr/>
          <p:nvPr/>
        </p:nvSpPr>
        <p:spPr>
          <a:xfrm>
            <a:off x="1989137" y="3554751"/>
            <a:ext cx="925513" cy="925513"/>
          </a:xfrm>
          <a:custGeom>
            <a:avLst/>
            <a:gdLst>
              <a:gd name="txL" fmla="*/ 0 w 925404"/>
              <a:gd name="txT" fmla="*/ 0 h 925404"/>
              <a:gd name="txR" fmla="*/ 925404 w 925404"/>
              <a:gd name="txB" fmla="*/ 925404 h 925404"/>
            </a:gdLst>
            <a:ahLst/>
            <a:cxnLst>
              <a:cxn ang="0">
                <a:pos x="462812" y="0"/>
              </a:cxn>
              <a:cxn ang="0">
                <a:pos x="925622" y="462812"/>
              </a:cxn>
              <a:cxn ang="0">
                <a:pos x="462812" y="925622"/>
              </a:cxn>
              <a:cxn ang="0">
                <a:pos x="0" y="462812"/>
              </a:cxn>
              <a:cxn ang="0">
                <a:pos x="462812"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rgbClr val="0067B4"/>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6" name="任意多边形 45"/>
          <p:cNvSpPr/>
          <p:nvPr/>
        </p:nvSpPr>
        <p:spPr>
          <a:xfrm>
            <a:off x="9180512" y="3554751"/>
            <a:ext cx="923925" cy="925513"/>
          </a:xfrm>
          <a:custGeom>
            <a:avLst/>
            <a:gdLst>
              <a:gd name="txL" fmla="*/ 0 w 925404"/>
              <a:gd name="txT" fmla="*/ 0 h 925404"/>
              <a:gd name="txR" fmla="*/ 925404 w 925404"/>
              <a:gd name="txB" fmla="*/ 925404 h 925404"/>
            </a:gdLst>
            <a:ahLst/>
            <a:cxnLst>
              <a:cxn ang="0">
                <a:pos x="461225" y="0"/>
              </a:cxn>
              <a:cxn ang="0">
                <a:pos x="922448" y="462812"/>
              </a:cxn>
              <a:cxn ang="0">
                <a:pos x="461225" y="925622"/>
              </a:cxn>
              <a:cxn ang="0">
                <a:pos x="0" y="462812"/>
              </a:cxn>
              <a:cxn ang="0">
                <a:pos x="461225"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rgbClr val="0067B4"/>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47" name="任意多边形 46"/>
          <p:cNvSpPr/>
          <p:nvPr/>
        </p:nvSpPr>
        <p:spPr>
          <a:xfrm>
            <a:off x="4376737" y="3554751"/>
            <a:ext cx="925513" cy="925513"/>
          </a:xfrm>
          <a:custGeom>
            <a:avLst/>
            <a:gdLst>
              <a:gd name="txL" fmla="*/ 0 w 925404"/>
              <a:gd name="txT" fmla="*/ 0 h 925404"/>
              <a:gd name="txR" fmla="*/ 925404 w 925404"/>
              <a:gd name="txB" fmla="*/ 925404 h 925404"/>
            </a:gdLst>
            <a:ahLst/>
            <a:cxnLst>
              <a:cxn ang="0">
                <a:pos x="462812" y="0"/>
              </a:cxn>
              <a:cxn ang="0">
                <a:pos x="925622" y="462812"/>
              </a:cxn>
              <a:cxn ang="0">
                <a:pos x="462812" y="925622"/>
              </a:cxn>
              <a:cxn ang="0">
                <a:pos x="0" y="462812"/>
              </a:cxn>
              <a:cxn ang="0">
                <a:pos x="462812" y="0"/>
              </a:cxn>
            </a:cxnLst>
            <a:rect l="txL" t="txT" r="txR" b="txB"/>
            <a:pathLst>
              <a:path w="925404" h="925404">
                <a:moveTo>
                  <a:pt x="462702" y="0"/>
                </a:moveTo>
                <a:cubicBezTo>
                  <a:pt x="718245" y="0"/>
                  <a:pt x="925404" y="207159"/>
                  <a:pt x="925404" y="462702"/>
                </a:cubicBezTo>
                <a:cubicBezTo>
                  <a:pt x="925404" y="718245"/>
                  <a:pt x="718245" y="925404"/>
                  <a:pt x="462702" y="925404"/>
                </a:cubicBezTo>
                <a:cubicBezTo>
                  <a:pt x="207159" y="925404"/>
                  <a:pt x="0" y="718245"/>
                  <a:pt x="0" y="462702"/>
                </a:cubicBezTo>
                <a:cubicBezTo>
                  <a:pt x="0" y="207159"/>
                  <a:pt x="207159" y="0"/>
                  <a:pt x="462702" y="0"/>
                </a:cubicBezTo>
                <a:close/>
              </a:path>
            </a:pathLst>
          </a:custGeom>
          <a:solidFill>
            <a:srgbClr val="0067B4"/>
          </a:solidFill>
          <a:ln w="69850" cap="flat" cmpd="sng">
            <a:solidFill>
              <a:srgbClr val="FFF6E7">
                <a:alpha val="100000"/>
              </a:srgbClr>
            </a:solidFill>
            <a:prstDash val="solid"/>
            <a:bevel/>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pic>
        <p:nvPicPr>
          <p:cNvPr id="48" name="图片 47"/>
          <p:cNvPicPr>
            <a:picLocks noChangeAspect="1"/>
          </p:cNvPicPr>
          <p:nvPr/>
        </p:nvPicPr>
        <p:blipFill>
          <a:blip r:embed="rId3" cstate="print"/>
          <a:stretch>
            <a:fillRect/>
          </a:stretch>
        </p:blipFill>
        <p:spPr>
          <a:xfrm>
            <a:off x="4216400" y="1573551"/>
            <a:ext cx="1247775" cy="1355725"/>
          </a:xfrm>
          <a:prstGeom prst="rect">
            <a:avLst/>
          </a:prstGeom>
          <a:noFill/>
          <a:ln w="9525">
            <a:noFill/>
            <a:miter/>
          </a:ln>
        </p:spPr>
      </p:pic>
      <p:pic>
        <p:nvPicPr>
          <p:cNvPr id="49" name="图片 48"/>
          <p:cNvPicPr>
            <a:picLocks noChangeAspect="1"/>
          </p:cNvPicPr>
          <p:nvPr/>
        </p:nvPicPr>
        <p:blipFill>
          <a:blip r:embed="rId4" cstate="print"/>
          <a:stretch>
            <a:fillRect/>
          </a:stretch>
        </p:blipFill>
        <p:spPr>
          <a:xfrm>
            <a:off x="6734175" y="1573551"/>
            <a:ext cx="1025525" cy="1049338"/>
          </a:xfrm>
          <a:prstGeom prst="rect">
            <a:avLst/>
          </a:prstGeom>
          <a:noFill/>
          <a:ln w="9525">
            <a:noFill/>
            <a:miter/>
          </a:ln>
        </p:spPr>
      </p:pic>
      <p:pic>
        <p:nvPicPr>
          <p:cNvPr id="50" name="图片 49"/>
          <p:cNvPicPr>
            <a:picLocks noChangeAspect="1"/>
          </p:cNvPicPr>
          <p:nvPr/>
        </p:nvPicPr>
        <p:blipFill>
          <a:blip r:embed="rId5" cstate="print"/>
          <a:stretch>
            <a:fillRect/>
          </a:stretch>
        </p:blipFill>
        <p:spPr>
          <a:xfrm rot="-2977434">
            <a:off x="9291637" y="1364001"/>
            <a:ext cx="1079500" cy="1027113"/>
          </a:xfrm>
          <a:prstGeom prst="rect">
            <a:avLst/>
          </a:prstGeom>
          <a:noFill/>
          <a:ln w="9525">
            <a:noFill/>
            <a:miter/>
          </a:ln>
        </p:spPr>
      </p:pic>
      <p:pic>
        <p:nvPicPr>
          <p:cNvPr id="51" name="图片 50"/>
          <p:cNvPicPr>
            <a:picLocks noChangeAspect="1"/>
          </p:cNvPicPr>
          <p:nvPr/>
        </p:nvPicPr>
        <p:blipFill>
          <a:blip r:embed="rId6" cstate="print"/>
          <a:stretch>
            <a:fillRect/>
          </a:stretch>
        </p:blipFill>
        <p:spPr>
          <a:xfrm>
            <a:off x="1951037" y="1573551"/>
            <a:ext cx="963613" cy="1071563"/>
          </a:xfrm>
          <a:prstGeom prst="rect">
            <a:avLst/>
          </a:prstGeom>
          <a:noFill/>
          <a:ln w="9525">
            <a:noFill/>
            <a:miter/>
          </a:ln>
        </p:spPr>
      </p:pic>
      <p:sp>
        <p:nvSpPr>
          <p:cNvPr id="52" name="文本框 60"/>
          <p:cNvSpPr/>
          <p:nvPr/>
        </p:nvSpPr>
        <p:spPr>
          <a:xfrm>
            <a:off x="1951037" y="265622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53" name="文本框 61"/>
          <p:cNvSpPr/>
          <p:nvPr/>
        </p:nvSpPr>
        <p:spPr>
          <a:xfrm>
            <a:off x="4373562" y="265622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54" name="文本框 62"/>
          <p:cNvSpPr/>
          <p:nvPr/>
        </p:nvSpPr>
        <p:spPr>
          <a:xfrm>
            <a:off x="6794499" y="265622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55" name="文本框 63"/>
          <p:cNvSpPr/>
          <p:nvPr/>
        </p:nvSpPr>
        <p:spPr>
          <a:xfrm>
            <a:off x="9217024" y="2656226"/>
            <a:ext cx="1005403" cy="5355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zh-CN" altLang="en-US" sz="3200" b="1" dirty="0">
                <a:solidFill>
                  <a:srgbClr val="FFF6E7"/>
                </a:solidFill>
                <a:cs typeface="+mn-ea"/>
                <a:sym typeface="+mn-lt"/>
              </a:rPr>
              <a:t>标题</a:t>
            </a:r>
          </a:p>
        </p:txBody>
      </p:sp>
      <p:sp>
        <p:nvSpPr>
          <p:cNvPr id="56" name="文本框 65"/>
          <p:cNvSpPr/>
          <p:nvPr/>
        </p:nvSpPr>
        <p:spPr>
          <a:xfrm>
            <a:off x="2217737" y="370556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1</a:t>
            </a:r>
            <a:endParaRPr lang="zh-CN" altLang="en-US" sz="3600" b="1" dirty="0">
              <a:solidFill>
                <a:srgbClr val="FFF6E7"/>
              </a:solidFill>
              <a:cs typeface="+mn-ea"/>
              <a:sym typeface="+mn-lt"/>
            </a:endParaRPr>
          </a:p>
        </p:txBody>
      </p:sp>
      <p:sp>
        <p:nvSpPr>
          <p:cNvPr id="57" name="文本框 66"/>
          <p:cNvSpPr/>
          <p:nvPr/>
        </p:nvSpPr>
        <p:spPr>
          <a:xfrm>
            <a:off x="4605337" y="370556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2</a:t>
            </a:r>
            <a:endParaRPr lang="zh-CN" altLang="en-US" sz="3600" b="1" dirty="0">
              <a:solidFill>
                <a:srgbClr val="FFF6E7"/>
              </a:solidFill>
              <a:cs typeface="+mn-ea"/>
              <a:sym typeface="+mn-lt"/>
            </a:endParaRPr>
          </a:p>
        </p:txBody>
      </p:sp>
      <p:sp>
        <p:nvSpPr>
          <p:cNvPr id="58" name="文本框 67"/>
          <p:cNvSpPr/>
          <p:nvPr/>
        </p:nvSpPr>
        <p:spPr>
          <a:xfrm>
            <a:off x="6972300" y="3742076"/>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3</a:t>
            </a:r>
            <a:endParaRPr lang="zh-CN" altLang="en-US" sz="3600" b="1" dirty="0">
              <a:solidFill>
                <a:srgbClr val="FFF6E7"/>
              </a:solidFill>
              <a:cs typeface="+mn-ea"/>
              <a:sym typeface="+mn-lt"/>
            </a:endParaRPr>
          </a:p>
        </p:txBody>
      </p:sp>
      <p:sp>
        <p:nvSpPr>
          <p:cNvPr id="59" name="文本框 68"/>
          <p:cNvSpPr/>
          <p:nvPr/>
        </p:nvSpPr>
        <p:spPr>
          <a:xfrm>
            <a:off x="9447212" y="3705564"/>
            <a:ext cx="441146" cy="590931"/>
          </a:xfrm>
          <a:prstGeom prst="rect">
            <a:avLst/>
          </a:prstGeom>
          <a:noFill/>
          <a:ln w="9525">
            <a:noFill/>
            <a:miter/>
          </a:ln>
        </p:spPr>
        <p:txBody>
          <a:bodyPr wrap="none">
            <a:spAutoFit/>
          </a:bodyPr>
          <a:lst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sym typeface="Calibri" pitchFamily="34"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sym typeface="Calibri" pitchFamily="34" charset="0"/>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sym typeface="Calibri" pitchFamily="34" charset="0"/>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sym typeface="Calibri" pitchFamily="34" charset="0"/>
              </a:defRPr>
            </a:lvl5pPr>
          </a:lstStyle>
          <a:p>
            <a:pPr marL="0" lvl="0" indent="0" eaLnBrk="1" hangingPunct="1">
              <a:spcBef>
                <a:spcPct val="0"/>
              </a:spcBef>
              <a:buNone/>
            </a:pPr>
            <a:r>
              <a:rPr lang="en-US" altLang="zh-CN" sz="3600" b="1" dirty="0">
                <a:solidFill>
                  <a:srgbClr val="FFF6E7"/>
                </a:solidFill>
                <a:cs typeface="+mn-ea"/>
                <a:sym typeface="+mn-lt"/>
              </a:rPr>
              <a:t>4</a:t>
            </a:r>
            <a:endParaRPr lang="zh-CN" altLang="en-US" sz="3600" b="1" dirty="0">
              <a:solidFill>
                <a:srgbClr val="FFF6E7"/>
              </a:solidFill>
              <a:cs typeface="+mn-ea"/>
              <a:sym typeface="+mn-lt"/>
            </a:endParaRPr>
          </a:p>
        </p:txBody>
      </p:sp>
      <p:sp>
        <p:nvSpPr>
          <p:cNvPr id="60" name="TextBox 19"/>
          <p:cNvSpPr txBox="1"/>
          <p:nvPr/>
        </p:nvSpPr>
        <p:spPr>
          <a:xfrm>
            <a:off x="1229189" y="5037436"/>
            <a:ext cx="2349202" cy="1061829"/>
          </a:xfrm>
          <a:prstGeom prst="rect">
            <a:avLst/>
          </a:prstGeom>
          <a:noFill/>
        </p:spPr>
        <p:txBody>
          <a:bodyPr wrap="square" rtlCol="0">
            <a:spAutoFit/>
          </a:bodyPr>
          <a:lstStyle/>
          <a:p>
            <a:pPr algn="ct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61" name="TextBox 20"/>
          <p:cNvSpPr txBox="1"/>
          <p:nvPr/>
        </p:nvSpPr>
        <p:spPr>
          <a:xfrm>
            <a:off x="1322456" y="4631077"/>
            <a:ext cx="2162668" cy="420564"/>
          </a:xfrm>
          <a:prstGeom prst="rect">
            <a:avLst/>
          </a:prstGeom>
          <a:noFill/>
        </p:spPr>
        <p:txBody>
          <a:bodyPr wrap="square" rtlCol="0">
            <a:spAutoFit/>
          </a:bodyPr>
          <a:lstStyle/>
          <a:p>
            <a:pPr algn="ctr"/>
            <a:r>
              <a:rPr lang="zh-CN" altLang="en-US" sz="2135" b="1" dirty="0">
                <a:solidFill>
                  <a:schemeClr val="bg1">
                    <a:lumMod val="50000"/>
                  </a:schemeClr>
                </a:solidFill>
                <a:cs typeface="+mn-ea"/>
                <a:sym typeface="+mn-lt"/>
              </a:rPr>
              <a:t>这里添加标题</a:t>
            </a:r>
          </a:p>
        </p:txBody>
      </p:sp>
      <p:sp>
        <p:nvSpPr>
          <p:cNvPr id="62" name="TextBox 19"/>
          <p:cNvSpPr txBox="1"/>
          <p:nvPr/>
        </p:nvSpPr>
        <p:spPr>
          <a:xfrm>
            <a:off x="3671658" y="5037436"/>
            <a:ext cx="2349202" cy="1061829"/>
          </a:xfrm>
          <a:prstGeom prst="rect">
            <a:avLst/>
          </a:prstGeom>
          <a:noFill/>
        </p:spPr>
        <p:txBody>
          <a:bodyPr wrap="square" rtlCol="0">
            <a:spAutoFit/>
          </a:bodyPr>
          <a:lstStyle/>
          <a:p>
            <a:pPr algn="ct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63" name="TextBox 20"/>
          <p:cNvSpPr txBox="1"/>
          <p:nvPr/>
        </p:nvSpPr>
        <p:spPr>
          <a:xfrm>
            <a:off x="3764925" y="4631077"/>
            <a:ext cx="2162668" cy="420564"/>
          </a:xfrm>
          <a:prstGeom prst="rect">
            <a:avLst/>
          </a:prstGeom>
          <a:noFill/>
        </p:spPr>
        <p:txBody>
          <a:bodyPr wrap="square" rtlCol="0">
            <a:spAutoFit/>
          </a:bodyPr>
          <a:lstStyle/>
          <a:p>
            <a:pPr algn="ctr"/>
            <a:r>
              <a:rPr lang="zh-CN" altLang="en-US" sz="2135" b="1" dirty="0">
                <a:solidFill>
                  <a:schemeClr val="bg1">
                    <a:lumMod val="50000"/>
                  </a:schemeClr>
                </a:solidFill>
                <a:cs typeface="+mn-ea"/>
                <a:sym typeface="+mn-lt"/>
              </a:rPr>
              <a:t>这里添加标题</a:t>
            </a:r>
          </a:p>
        </p:txBody>
      </p:sp>
      <p:sp>
        <p:nvSpPr>
          <p:cNvPr id="64" name="TextBox 19"/>
          <p:cNvSpPr txBox="1"/>
          <p:nvPr/>
        </p:nvSpPr>
        <p:spPr>
          <a:xfrm>
            <a:off x="6103410" y="5037436"/>
            <a:ext cx="2349202" cy="1061829"/>
          </a:xfrm>
          <a:prstGeom prst="rect">
            <a:avLst/>
          </a:prstGeom>
          <a:noFill/>
        </p:spPr>
        <p:txBody>
          <a:bodyPr wrap="square" rtlCol="0">
            <a:spAutoFit/>
          </a:bodyPr>
          <a:lstStyle/>
          <a:p>
            <a:pPr algn="ct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65" name="TextBox 20"/>
          <p:cNvSpPr txBox="1"/>
          <p:nvPr/>
        </p:nvSpPr>
        <p:spPr>
          <a:xfrm>
            <a:off x="6196677" y="4631077"/>
            <a:ext cx="2162668" cy="420564"/>
          </a:xfrm>
          <a:prstGeom prst="rect">
            <a:avLst/>
          </a:prstGeom>
          <a:noFill/>
        </p:spPr>
        <p:txBody>
          <a:bodyPr wrap="square" rtlCol="0">
            <a:spAutoFit/>
          </a:bodyPr>
          <a:lstStyle/>
          <a:p>
            <a:pPr algn="ctr"/>
            <a:r>
              <a:rPr lang="zh-CN" altLang="en-US" sz="2135" b="1" dirty="0">
                <a:solidFill>
                  <a:schemeClr val="bg1">
                    <a:lumMod val="50000"/>
                  </a:schemeClr>
                </a:solidFill>
                <a:cs typeface="+mn-ea"/>
                <a:sym typeface="+mn-lt"/>
              </a:rPr>
              <a:t>这里添加标题</a:t>
            </a:r>
          </a:p>
        </p:txBody>
      </p:sp>
      <p:sp>
        <p:nvSpPr>
          <p:cNvPr id="66" name="TextBox 19"/>
          <p:cNvSpPr txBox="1"/>
          <p:nvPr/>
        </p:nvSpPr>
        <p:spPr>
          <a:xfrm>
            <a:off x="8441895" y="5037436"/>
            <a:ext cx="2349202" cy="1061829"/>
          </a:xfrm>
          <a:prstGeom prst="rect">
            <a:avLst/>
          </a:prstGeom>
          <a:noFill/>
        </p:spPr>
        <p:txBody>
          <a:bodyPr wrap="square" rtlCol="0">
            <a:spAutoFit/>
          </a:bodyPr>
          <a:lstStyle/>
          <a:p>
            <a:pPr algn="ctr">
              <a:lnSpc>
                <a:spcPct val="150000"/>
              </a:lnSpc>
            </a:pPr>
            <a:r>
              <a:rPr lang="zh-CN" altLang="en-US" sz="1400" dirty="0">
                <a:solidFill>
                  <a:schemeClr val="bg1">
                    <a:lumMod val="50000"/>
                  </a:schemeClr>
                </a:solidFill>
                <a:cs typeface="+mn-ea"/>
                <a:sym typeface="+mn-lt"/>
              </a:rPr>
              <a:t>这里填写文字内容这里填写文字内容这里填写文字内容这里填写文字内容</a:t>
            </a:r>
          </a:p>
        </p:txBody>
      </p:sp>
      <p:sp>
        <p:nvSpPr>
          <p:cNvPr id="67" name="TextBox 20"/>
          <p:cNvSpPr txBox="1"/>
          <p:nvPr/>
        </p:nvSpPr>
        <p:spPr>
          <a:xfrm>
            <a:off x="8535162" y="4631077"/>
            <a:ext cx="2162668" cy="420564"/>
          </a:xfrm>
          <a:prstGeom prst="rect">
            <a:avLst/>
          </a:prstGeom>
          <a:noFill/>
        </p:spPr>
        <p:txBody>
          <a:bodyPr wrap="square" rtlCol="0">
            <a:spAutoFit/>
          </a:bodyPr>
          <a:lstStyle/>
          <a:p>
            <a:pPr algn="ctr"/>
            <a:r>
              <a:rPr lang="zh-CN" altLang="en-US" sz="2135" b="1" dirty="0">
                <a:solidFill>
                  <a:schemeClr val="bg1">
                    <a:lumMod val="50000"/>
                  </a:schemeClr>
                </a:solidFill>
                <a:cs typeface="+mn-ea"/>
                <a:sym typeface="+mn-lt"/>
              </a:rPr>
              <a:t>这里添加标题</a:t>
            </a:r>
          </a:p>
        </p:txBody>
      </p:sp>
    </p:spTree>
    <p:extLst>
      <p:ext uri="{BB962C8B-B14F-4D97-AF65-F5344CB8AC3E}">
        <p14:creationId xmlns:p14="http://schemas.microsoft.com/office/powerpoint/2010/main" val="737711012"/>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1000"/>
                                        <p:tgtEl>
                                          <p:spTgt spid="42"/>
                                        </p:tgtEl>
                                      </p:cBhvr>
                                    </p:animEffect>
                                    <p:anim calcmode="lin" valueType="num">
                                      <p:cBhvr>
                                        <p:cTn id="22" dur="1000" fill="hold"/>
                                        <p:tgtEl>
                                          <p:spTgt spid="42"/>
                                        </p:tgtEl>
                                        <p:attrNameLst>
                                          <p:attrName>ppt_x</p:attrName>
                                        </p:attrNameLst>
                                      </p:cBhvr>
                                      <p:tavLst>
                                        <p:tav tm="0">
                                          <p:val>
                                            <p:strVal val="#ppt_x"/>
                                          </p:val>
                                        </p:tav>
                                        <p:tav tm="100000">
                                          <p:val>
                                            <p:strVal val="#ppt_x"/>
                                          </p:val>
                                        </p:tav>
                                      </p:tavLst>
                                    </p:anim>
                                    <p:anim calcmode="lin" valueType="num">
                                      <p:cBhvr>
                                        <p:cTn id="23" dur="1000" fill="hold"/>
                                        <p:tgtEl>
                                          <p:spTgt spid="42"/>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anim calcmode="lin" valueType="num">
                                      <p:cBhvr>
                                        <p:cTn id="27" dur="1000" fill="hold"/>
                                        <p:tgtEl>
                                          <p:spTgt spid="43"/>
                                        </p:tgtEl>
                                        <p:attrNameLst>
                                          <p:attrName>ppt_x</p:attrName>
                                        </p:attrNameLst>
                                      </p:cBhvr>
                                      <p:tavLst>
                                        <p:tav tm="0">
                                          <p:val>
                                            <p:strVal val="#ppt_x"/>
                                          </p:val>
                                        </p:tav>
                                        <p:tav tm="100000">
                                          <p:val>
                                            <p:strVal val="#ppt_x"/>
                                          </p:val>
                                        </p:tav>
                                      </p:tavLst>
                                    </p:anim>
                                    <p:anim calcmode="lin" valueType="num">
                                      <p:cBhvr>
                                        <p:cTn id="28" dur="1000" fill="hold"/>
                                        <p:tgtEl>
                                          <p:spTgt spid="4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1000"/>
                                        <p:tgtEl>
                                          <p:spTgt spid="45"/>
                                        </p:tgtEl>
                                      </p:cBhvr>
                                    </p:animEffect>
                                    <p:anim calcmode="lin" valueType="num">
                                      <p:cBhvr>
                                        <p:cTn id="37" dur="1000" fill="hold"/>
                                        <p:tgtEl>
                                          <p:spTgt spid="45"/>
                                        </p:tgtEl>
                                        <p:attrNameLst>
                                          <p:attrName>ppt_x</p:attrName>
                                        </p:attrNameLst>
                                      </p:cBhvr>
                                      <p:tavLst>
                                        <p:tav tm="0">
                                          <p:val>
                                            <p:strVal val="#ppt_x"/>
                                          </p:val>
                                        </p:tav>
                                        <p:tav tm="100000">
                                          <p:val>
                                            <p:strVal val="#ppt_x"/>
                                          </p:val>
                                        </p:tav>
                                      </p:tavLst>
                                    </p:anim>
                                    <p:anim calcmode="lin" valueType="num">
                                      <p:cBhvr>
                                        <p:cTn id="38" dur="1000" fill="hold"/>
                                        <p:tgtEl>
                                          <p:spTgt spid="4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fade">
                                      <p:cBhvr>
                                        <p:cTn id="51" dur="1000"/>
                                        <p:tgtEl>
                                          <p:spTgt spid="48"/>
                                        </p:tgtEl>
                                      </p:cBhvr>
                                    </p:animEffect>
                                    <p:anim calcmode="lin" valueType="num">
                                      <p:cBhvr>
                                        <p:cTn id="52" dur="1000" fill="hold"/>
                                        <p:tgtEl>
                                          <p:spTgt spid="48"/>
                                        </p:tgtEl>
                                        <p:attrNameLst>
                                          <p:attrName>ppt_x</p:attrName>
                                        </p:attrNameLst>
                                      </p:cBhvr>
                                      <p:tavLst>
                                        <p:tav tm="0">
                                          <p:val>
                                            <p:strVal val="#ppt_x"/>
                                          </p:val>
                                        </p:tav>
                                        <p:tav tm="100000">
                                          <p:val>
                                            <p:strVal val="#ppt_x"/>
                                          </p:val>
                                        </p:tav>
                                      </p:tavLst>
                                    </p:anim>
                                    <p:anim calcmode="lin" valueType="num">
                                      <p:cBhvr>
                                        <p:cTn id="53" dur="1000" fill="hold"/>
                                        <p:tgtEl>
                                          <p:spTgt spid="4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1000"/>
                                        <p:tgtEl>
                                          <p:spTgt spid="49"/>
                                        </p:tgtEl>
                                      </p:cBhvr>
                                    </p:animEffect>
                                    <p:anim calcmode="lin" valueType="num">
                                      <p:cBhvr>
                                        <p:cTn id="57" dur="1000" fill="hold"/>
                                        <p:tgtEl>
                                          <p:spTgt spid="49"/>
                                        </p:tgtEl>
                                        <p:attrNameLst>
                                          <p:attrName>ppt_x</p:attrName>
                                        </p:attrNameLst>
                                      </p:cBhvr>
                                      <p:tavLst>
                                        <p:tav tm="0">
                                          <p:val>
                                            <p:strVal val="#ppt_x"/>
                                          </p:val>
                                        </p:tav>
                                        <p:tav tm="100000">
                                          <p:val>
                                            <p:strVal val="#ppt_x"/>
                                          </p:val>
                                        </p:tav>
                                      </p:tavLst>
                                    </p:anim>
                                    <p:anim calcmode="lin" valueType="num">
                                      <p:cBhvr>
                                        <p:cTn id="58" dur="1000" fill="hold"/>
                                        <p:tgtEl>
                                          <p:spTgt spid="49"/>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fade">
                                      <p:cBhvr>
                                        <p:cTn id="66" dur="1000"/>
                                        <p:tgtEl>
                                          <p:spTgt spid="52"/>
                                        </p:tgtEl>
                                      </p:cBhvr>
                                    </p:animEffect>
                                    <p:anim calcmode="lin" valueType="num">
                                      <p:cBhvr>
                                        <p:cTn id="67" dur="1000" fill="hold"/>
                                        <p:tgtEl>
                                          <p:spTgt spid="52"/>
                                        </p:tgtEl>
                                        <p:attrNameLst>
                                          <p:attrName>ppt_x</p:attrName>
                                        </p:attrNameLst>
                                      </p:cBhvr>
                                      <p:tavLst>
                                        <p:tav tm="0">
                                          <p:val>
                                            <p:strVal val="#ppt_x"/>
                                          </p:val>
                                        </p:tav>
                                        <p:tav tm="100000">
                                          <p:val>
                                            <p:strVal val="#ppt_x"/>
                                          </p:val>
                                        </p:tav>
                                      </p:tavLst>
                                    </p:anim>
                                    <p:anim calcmode="lin" valueType="num">
                                      <p:cBhvr>
                                        <p:cTn id="68" dur="1000" fill="hold"/>
                                        <p:tgtEl>
                                          <p:spTgt spid="5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fade">
                                      <p:cBhvr>
                                        <p:cTn id="71" dur="1000"/>
                                        <p:tgtEl>
                                          <p:spTgt spid="53"/>
                                        </p:tgtEl>
                                      </p:cBhvr>
                                    </p:animEffect>
                                    <p:anim calcmode="lin" valueType="num">
                                      <p:cBhvr>
                                        <p:cTn id="72" dur="1000" fill="hold"/>
                                        <p:tgtEl>
                                          <p:spTgt spid="53"/>
                                        </p:tgtEl>
                                        <p:attrNameLst>
                                          <p:attrName>ppt_x</p:attrName>
                                        </p:attrNameLst>
                                      </p:cBhvr>
                                      <p:tavLst>
                                        <p:tav tm="0">
                                          <p:val>
                                            <p:strVal val="#ppt_x"/>
                                          </p:val>
                                        </p:tav>
                                        <p:tav tm="100000">
                                          <p:val>
                                            <p:strVal val="#ppt_x"/>
                                          </p:val>
                                        </p:tav>
                                      </p:tavLst>
                                    </p:anim>
                                    <p:anim calcmode="lin" valueType="num">
                                      <p:cBhvr>
                                        <p:cTn id="73" dur="1000" fill="hold"/>
                                        <p:tgtEl>
                                          <p:spTgt spid="53"/>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fade">
                                      <p:cBhvr>
                                        <p:cTn id="76" dur="1000"/>
                                        <p:tgtEl>
                                          <p:spTgt spid="54"/>
                                        </p:tgtEl>
                                      </p:cBhvr>
                                    </p:animEffect>
                                    <p:anim calcmode="lin" valueType="num">
                                      <p:cBhvr>
                                        <p:cTn id="77" dur="1000" fill="hold"/>
                                        <p:tgtEl>
                                          <p:spTgt spid="54"/>
                                        </p:tgtEl>
                                        <p:attrNameLst>
                                          <p:attrName>ppt_x</p:attrName>
                                        </p:attrNameLst>
                                      </p:cBhvr>
                                      <p:tavLst>
                                        <p:tav tm="0">
                                          <p:val>
                                            <p:strVal val="#ppt_x"/>
                                          </p:val>
                                        </p:tav>
                                        <p:tav tm="100000">
                                          <p:val>
                                            <p:strVal val="#ppt_x"/>
                                          </p:val>
                                        </p:tav>
                                      </p:tavLst>
                                    </p:anim>
                                    <p:anim calcmode="lin" valueType="num">
                                      <p:cBhvr>
                                        <p:cTn id="78" dur="1000" fill="hold"/>
                                        <p:tgtEl>
                                          <p:spTgt spid="5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1000"/>
                                        <p:tgtEl>
                                          <p:spTgt spid="55"/>
                                        </p:tgtEl>
                                      </p:cBhvr>
                                    </p:animEffect>
                                    <p:anim calcmode="lin" valueType="num">
                                      <p:cBhvr>
                                        <p:cTn id="82" dur="1000" fill="hold"/>
                                        <p:tgtEl>
                                          <p:spTgt spid="55"/>
                                        </p:tgtEl>
                                        <p:attrNameLst>
                                          <p:attrName>ppt_x</p:attrName>
                                        </p:attrNameLst>
                                      </p:cBhvr>
                                      <p:tavLst>
                                        <p:tav tm="0">
                                          <p:val>
                                            <p:strVal val="#ppt_x"/>
                                          </p:val>
                                        </p:tav>
                                        <p:tav tm="100000">
                                          <p:val>
                                            <p:strVal val="#ppt_x"/>
                                          </p:val>
                                        </p:tav>
                                      </p:tavLst>
                                    </p:anim>
                                    <p:anim calcmode="lin" valueType="num">
                                      <p:cBhvr>
                                        <p:cTn id="83" dur="1000" fill="hold"/>
                                        <p:tgtEl>
                                          <p:spTgt spid="55"/>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animEffect transition="in" filter="fade">
                                      <p:cBhvr>
                                        <p:cTn id="86" dur="1000"/>
                                        <p:tgtEl>
                                          <p:spTgt spid="56"/>
                                        </p:tgtEl>
                                      </p:cBhvr>
                                    </p:animEffect>
                                    <p:anim calcmode="lin" valueType="num">
                                      <p:cBhvr>
                                        <p:cTn id="87" dur="1000" fill="hold"/>
                                        <p:tgtEl>
                                          <p:spTgt spid="56"/>
                                        </p:tgtEl>
                                        <p:attrNameLst>
                                          <p:attrName>ppt_x</p:attrName>
                                        </p:attrNameLst>
                                      </p:cBhvr>
                                      <p:tavLst>
                                        <p:tav tm="0">
                                          <p:val>
                                            <p:strVal val="#ppt_x"/>
                                          </p:val>
                                        </p:tav>
                                        <p:tav tm="100000">
                                          <p:val>
                                            <p:strVal val="#ppt_x"/>
                                          </p:val>
                                        </p:tav>
                                      </p:tavLst>
                                    </p:anim>
                                    <p:anim calcmode="lin" valueType="num">
                                      <p:cBhvr>
                                        <p:cTn id="88" dur="1000" fill="hold"/>
                                        <p:tgtEl>
                                          <p:spTgt spid="56"/>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fade">
                                      <p:cBhvr>
                                        <p:cTn id="91" dur="1000"/>
                                        <p:tgtEl>
                                          <p:spTgt spid="57"/>
                                        </p:tgtEl>
                                      </p:cBhvr>
                                    </p:animEffect>
                                    <p:anim calcmode="lin" valueType="num">
                                      <p:cBhvr>
                                        <p:cTn id="92" dur="1000" fill="hold"/>
                                        <p:tgtEl>
                                          <p:spTgt spid="57"/>
                                        </p:tgtEl>
                                        <p:attrNameLst>
                                          <p:attrName>ppt_x</p:attrName>
                                        </p:attrNameLst>
                                      </p:cBhvr>
                                      <p:tavLst>
                                        <p:tav tm="0">
                                          <p:val>
                                            <p:strVal val="#ppt_x"/>
                                          </p:val>
                                        </p:tav>
                                        <p:tav tm="100000">
                                          <p:val>
                                            <p:strVal val="#ppt_x"/>
                                          </p:val>
                                        </p:tav>
                                      </p:tavLst>
                                    </p:anim>
                                    <p:anim calcmode="lin" valueType="num">
                                      <p:cBhvr>
                                        <p:cTn id="93" dur="1000" fill="hold"/>
                                        <p:tgtEl>
                                          <p:spTgt spid="5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fade">
                                      <p:cBhvr>
                                        <p:cTn id="96" dur="1000"/>
                                        <p:tgtEl>
                                          <p:spTgt spid="58"/>
                                        </p:tgtEl>
                                      </p:cBhvr>
                                    </p:animEffect>
                                    <p:anim calcmode="lin" valueType="num">
                                      <p:cBhvr>
                                        <p:cTn id="97" dur="1000" fill="hold"/>
                                        <p:tgtEl>
                                          <p:spTgt spid="58"/>
                                        </p:tgtEl>
                                        <p:attrNameLst>
                                          <p:attrName>ppt_x</p:attrName>
                                        </p:attrNameLst>
                                      </p:cBhvr>
                                      <p:tavLst>
                                        <p:tav tm="0">
                                          <p:val>
                                            <p:strVal val="#ppt_x"/>
                                          </p:val>
                                        </p:tav>
                                        <p:tav tm="100000">
                                          <p:val>
                                            <p:strVal val="#ppt_x"/>
                                          </p:val>
                                        </p:tav>
                                      </p:tavLst>
                                    </p:anim>
                                    <p:anim calcmode="lin" valueType="num">
                                      <p:cBhvr>
                                        <p:cTn id="98" dur="1000" fill="hold"/>
                                        <p:tgtEl>
                                          <p:spTgt spid="58"/>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1000"/>
                                        <p:tgtEl>
                                          <p:spTgt spid="59"/>
                                        </p:tgtEl>
                                      </p:cBhvr>
                                    </p:animEffect>
                                    <p:anim calcmode="lin" valueType="num">
                                      <p:cBhvr>
                                        <p:cTn id="102" dur="1000" fill="hold"/>
                                        <p:tgtEl>
                                          <p:spTgt spid="59"/>
                                        </p:tgtEl>
                                        <p:attrNameLst>
                                          <p:attrName>ppt_x</p:attrName>
                                        </p:attrNameLst>
                                      </p:cBhvr>
                                      <p:tavLst>
                                        <p:tav tm="0">
                                          <p:val>
                                            <p:strVal val="#ppt_x"/>
                                          </p:val>
                                        </p:tav>
                                        <p:tav tm="100000">
                                          <p:val>
                                            <p:strVal val="#ppt_x"/>
                                          </p:val>
                                        </p:tav>
                                      </p:tavLst>
                                    </p:anim>
                                    <p:anim calcmode="lin" valueType="num">
                                      <p:cBhvr>
                                        <p:cTn id="103" dur="1000" fill="hold"/>
                                        <p:tgtEl>
                                          <p:spTgt spid="59"/>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1000"/>
                                        <p:tgtEl>
                                          <p:spTgt spid="61"/>
                                        </p:tgtEl>
                                      </p:cBhvr>
                                    </p:animEffect>
                                    <p:anim calcmode="lin" valueType="num">
                                      <p:cBhvr>
                                        <p:cTn id="112" dur="1000" fill="hold"/>
                                        <p:tgtEl>
                                          <p:spTgt spid="61"/>
                                        </p:tgtEl>
                                        <p:attrNameLst>
                                          <p:attrName>ppt_x</p:attrName>
                                        </p:attrNameLst>
                                      </p:cBhvr>
                                      <p:tavLst>
                                        <p:tav tm="0">
                                          <p:val>
                                            <p:strVal val="#ppt_x"/>
                                          </p:val>
                                        </p:tav>
                                        <p:tav tm="100000">
                                          <p:val>
                                            <p:strVal val="#ppt_x"/>
                                          </p:val>
                                        </p:tav>
                                      </p:tavLst>
                                    </p:anim>
                                    <p:anim calcmode="lin" valueType="num">
                                      <p:cBhvr>
                                        <p:cTn id="113" dur="1000" fill="hold"/>
                                        <p:tgtEl>
                                          <p:spTgt spid="6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Effect transition="in" filter="fade">
                                      <p:cBhvr>
                                        <p:cTn id="116" dur="1000"/>
                                        <p:tgtEl>
                                          <p:spTgt spid="62"/>
                                        </p:tgtEl>
                                      </p:cBhvr>
                                    </p:animEffect>
                                    <p:anim calcmode="lin" valueType="num">
                                      <p:cBhvr>
                                        <p:cTn id="117" dur="1000" fill="hold"/>
                                        <p:tgtEl>
                                          <p:spTgt spid="62"/>
                                        </p:tgtEl>
                                        <p:attrNameLst>
                                          <p:attrName>ppt_x</p:attrName>
                                        </p:attrNameLst>
                                      </p:cBhvr>
                                      <p:tavLst>
                                        <p:tav tm="0">
                                          <p:val>
                                            <p:strVal val="#ppt_x"/>
                                          </p:val>
                                        </p:tav>
                                        <p:tav tm="100000">
                                          <p:val>
                                            <p:strVal val="#ppt_x"/>
                                          </p:val>
                                        </p:tav>
                                      </p:tavLst>
                                    </p:anim>
                                    <p:anim calcmode="lin" valueType="num">
                                      <p:cBhvr>
                                        <p:cTn id="118" dur="1000" fill="hold"/>
                                        <p:tgtEl>
                                          <p:spTgt spid="62"/>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Effect transition="in" filter="fade">
                                      <p:cBhvr>
                                        <p:cTn id="126" dur="1000"/>
                                        <p:tgtEl>
                                          <p:spTgt spid="64"/>
                                        </p:tgtEl>
                                      </p:cBhvr>
                                    </p:animEffect>
                                    <p:anim calcmode="lin" valueType="num">
                                      <p:cBhvr>
                                        <p:cTn id="127" dur="1000" fill="hold"/>
                                        <p:tgtEl>
                                          <p:spTgt spid="64"/>
                                        </p:tgtEl>
                                        <p:attrNameLst>
                                          <p:attrName>ppt_x</p:attrName>
                                        </p:attrNameLst>
                                      </p:cBhvr>
                                      <p:tavLst>
                                        <p:tav tm="0">
                                          <p:val>
                                            <p:strVal val="#ppt_x"/>
                                          </p:val>
                                        </p:tav>
                                        <p:tav tm="100000">
                                          <p:val>
                                            <p:strVal val="#ppt_x"/>
                                          </p:val>
                                        </p:tav>
                                      </p:tavLst>
                                    </p:anim>
                                    <p:anim calcmode="lin" valueType="num">
                                      <p:cBhvr>
                                        <p:cTn id="128" dur="1000" fill="hold"/>
                                        <p:tgtEl>
                                          <p:spTgt spid="64"/>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1000"/>
                                        <p:tgtEl>
                                          <p:spTgt spid="65"/>
                                        </p:tgtEl>
                                      </p:cBhvr>
                                    </p:animEffect>
                                    <p:anim calcmode="lin" valueType="num">
                                      <p:cBhvr>
                                        <p:cTn id="132" dur="1000" fill="hold"/>
                                        <p:tgtEl>
                                          <p:spTgt spid="65"/>
                                        </p:tgtEl>
                                        <p:attrNameLst>
                                          <p:attrName>ppt_x</p:attrName>
                                        </p:attrNameLst>
                                      </p:cBhvr>
                                      <p:tavLst>
                                        <p:tav tm="0">
                                          <p:val>
                                            <p:strVal val="#ppt_x"/>
                                          </p:val>
                                        </p:tav>
                                        <p:tav tm="100000">
                                          <p:val>
                                            <p:strVal val="#ppt_x"/>
                                          </p:val>
                                        </p:tav>
                                      </p:tavLst>
                                    </p:anim>
                                    <p:anim calcmode="lin" valueType="num">
                                      <p:cBhvr>
                                        <p:cTn id="133" dur="1000" fill="hold"/>
                                        <p:tgtEl>
                                          <p:spTgt spid="65"/>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fade">
                                      <p:cBhvr>
                                        <p:cTn id="136" dur="1000"/>
                                        <p:tgtEl>
                                          <p:spTgt spid="66"/>
                                        </p:tgtEl>
                                      </p:cBhvr>
                                    </p:animEffect>
                                    <p:anim calcmode="lin" valueType="num">
                                      <p:cBhvr>
                                        <p:cTn id="137" dur="1000" fill="hold"/>
                                        <p:tgtEl>
                                          <p:spTgt spid="66"/>
                                        </p:tgtEl>
                                        <p:attrNameLst>
                                          <p:attrName>ppt_x</p:attrName>
                                        </p:attrNameLst>
                                      </p:cBhvr>
                                      <p:tavLst>
                                        <p:tav tm="0">
                                          <p:val>
                                            <p:strVal val="#ppt_x"/>
                                          </p:val>
                                        </p:tav>
                                        <p:tav tm="100000">
                                          <p:val>
                                            <p:strVal val="#ppt_x"/>
                                          </p:val>
                                        </p:tav>
                                      </p:tavLst>
                                    </p:anim>
                                    <p:anim calcmode="lin" valueType="num">
                                      <p:cBhvr>
                                        <p:cTn id="138" dur="1000" fill="hold"/>
                                        <p:tgtEl>
                                          <p:spTgt spid="66"/>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67"/>
                                        </p:tgtEl>
                                        <p:attrNameLst>
                                          <p:attrName>style.visibility</p:attrName>
                                        </p:attrNameLst>
                                      </p:cBhvr>
                                      <p:to>
                                        <p:strVal val="visible"/>
                                      </p:to>
                                    </p:set>
                                    <p:animEffect transition="in" filter="fade">
                                      <p:cBhvr>
                                        <p:cTn id="141" dur="1000"/>
                                        <p:tgtEl>
                                          <p:spTgt spid="67"/>
                                        </p:tgtEl>
                                      </p:cBhvr>
                                    </p:animEffect>
                                    <p:anim calcmode="lin" valueType="num">
                                      <p:cBhvr>
                                        <p:cTn id="142" dur="1000" fill="hold"/>
                                        <p:tgtEl>
                                          <p:spTgt spid="67"/>
                                        </p:tgtEl>
                                        <p:attrNameLst>
                                          <p:attrName>ppt_x</p:attrName>
                                        </p:attrNameLst>
                                      </p:cBhvr>
                                      <p:tavLst>
                                        <p:tav tm="0">
                                          <p:val>
                                            <p:strVal val="#ppt_x"/>
                                          </p:val>
                                        </p:tav>
                                        <p:tav tm="100000">
                                          <p:val>
                                            <p:strVal val="#ppt_x"/>
                                          </p:val>
                                        </p:tav>
                                      </p:tavLst>
                                    </p:anim>
                                    <p:anim calcmode="lin" valueType="num">
                                      <p:cBhvr>
                                        <p:cTn id="14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flipV="1">
            <a:off x="0" y="6487886"/>
            <a:ext cx="12192000" cy="405039"/>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7"/>
          <p:cNvSpPr>
            <a:spLocks noChangeArrowheads="1"/>
          </p:cNvSpPr>
          <p:nvPr/>
        </p:nvSpPr>
        <p:spPr bwMode="auto">
          <a:xfrm>
            <a:off x="177800" y="3062515"/>
            <a:ext cx="12012613" cy="443916"/>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cxnSp>
        <p:nvCxnSpPr>
          <p:cNvPr id="30" name="直接连接符 29"/>
          <p:cNvCxnSpPr/>
          <p:nvPr/>
        </p:nvCxnSpPr>
        <p:spPr>
          <a:xfrm flipV="1">
            <a:off x="4105610" y="2677137"/>
            <a:ext cx="0" cy="430151"/>
          </a:xfrm>
          <a:prstGeom prst="line">
            <a:avLst/>
          </a:prstGeom>
          <a:ln w="25400">
            <a:solidFill>
              <a:srgbClr val="0067B4"/>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1" name="文本框 33"/>
          <p:cNvSpPr txBox="1"/>
          <p:nvPr/>
        </p:nvSpPr>
        <p:spPr>
          <a:xfrm>
            <a:off x="2958053" y="1594216"/>
            <a:ext cx="2336583" cy="523220"/>
          </a:xfrm>
          <a:prstGeom prst="rect">
            <a:avLst/>
          </a:prstGeom>
          <a:noFill/>
        </p:spPr>
        <p:txBody>
          <a:bodyPr wrap="square" rtlCol="0">
            <a:spAutoFit/>
          </a:bodyPr>
          <a:lstStyle/>
          <a:p>
            <a:r>
              <a:rPr lang="zh-CN" altLang="en-US" sz="2800" b="1" dirty="0" smtClean="0">
                <a:solidFill>
                  <a:schemeClr val="bg1">
                    <a:lumMod val="50000"/>
                  </a:schemeClr>
                </a:solidFill>
                <a:latin typeface="微软雅黑" pitchFamily="34" charset="-122"/>
                <a:ea typeface="微软雅黑" pitchFamily="34" charset="-122"/>
              </a:rPr>
              <a:t>加入的你标题</a:t>
            </a:r>
            <a:endParaRPr lang="zh-CN" altLang="en-US" sz="2800" b="1" dirty="0">
              <a:solidFill>
                <a:schemeClr val="bg1">
                  <a:lumMod val="50000"/>
                </a:schemeClr>
              </a:solidFill>
              <a:latin typeface="微软雅黑" pitchFamily="34" charset="-122"/>
              <a:ea typeface="微软雅黑" pitchFamily="34" charset="-122"/>
            </a:endParaRPr>
          </a:p>
        </p:txBody>
      </p:sp>
      <p:sp>
        <p:nvSpPr>
          <p:cNvPr id="32" name="圆角矩形 31"/>
          <p:cNvSpPr/>
          <p:nvPr/>
        </p:nvSpPr>
        <p:spPr bwMode="auto">
          <a:xfrm>
            <a:off x="3852466" y="2240987"/>
            <a:ext cx="566074" cy="551241"/>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sp>
        <p:nvSpPr>
          <p:cNvPr id="33" name="圆角矩形 32"/>
          <p:cNvSpPr/>
          <p:nvPr/>
        </p:nvSpPr>
        <p:spPr bwMode="auto">
          <a:xfrm>
            <a:off x="0" y="2734886"/>
            <a:ext cx="2307607" cy="1105462"/>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sp>
        <p:nvSpPr>
          <p:cNvPr id="34" name="文本框 5"/>
          <p:cNvSpPr txBox="1"/>
          <p:nvPr/>
        </p:nvSpPr>
        <p:spPr>
          <a:xfrm>
            <a:off x="552450" y="2940959"/>
            <a:ext cx="1236984" cy="707886"/>
          </a:xfrm>
          <a:prstGeom prst="rect">
            <a:avLst/>
          </a:prstGeom>
          <a:noFill/>
          <a:ln>
            <a:noFill/>
          </a:ln>
          <a:effectLst/>
        </p:spPr>
        <p:txBody>
          <a:bodyPr wrap="square" rtlCol="0">
            <a:spAutoFit/>
          </a:bodyPr>
          <a:lstStyle/>
          <a:p>
            <a:pPr algn="ctr"/>
            <a:r>
              <a:rPr lang="zh-CN" altLang="en-US" sz="4000" b="1" dirty="0" smtClean="0">
                <a:solidFill>
                  <a:schemeClr val="bg1"/>
                </a:solidFill>
                <a:latin typeface="微软雅黑" pitchFamily="34" charset="-122"/>
                <a:ea typeface="微软雅黑" pitchFamily="34" charset="-122"/>
              </a:rPr>
              <a:t>目录</a:t>
            </a:r>
            <a:endParaRPr lang="zh-CN" altLang="en-US" sz="4000" b="1" dirty="0">
              <a:solidFill>
                <a:schemeClr val="bg1"/>
              </a:solidFill>
              <a:latin typeface="微软雅黑" pitchFamily="34" charset="-122"/>
              <a:ea typeface="微软雅黑" pitchFamily="34" charset="-122"/>
            </a:endParaRPr>
          </a:p>
        </p:txBody>
      </p:sp>
      <p:cxnSp>
        <p:nvCxnSpPr>
          <p:cNvPr id="35" name="直接连接符 34"/>
          <p:cNvCxnSpPr/>
          <p:nvPr/>
        </p:nvCxnSpPr>
        <p:spPr>
          <a:xfrm flipV="1">
            <a:off x="6182227" y="3514682"/>
            <a:ext cx="0" cy="430151"/>
          </a:xfrm>
          <a:prstGeom prst="line">
            <a:avLst/>
          </a:prstGeom>
          <a:ln w="25400">
            <a:solidFill>
              <a:srgbClr val="0067B4"/>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6" name="圆角矩形 35"/>
          <p:cNvSpPr/>
          <p:nvPr/>
        </p:nvSpPr>
        <p:spPr bwMode="auto">
          <a:xfrm>
            <a:off x="5889451" y="3821052"/>
            <a:ext cx="603932" cy="603932"/>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cxnSp>
        <p:nvCxnSpPr>
          <p:cNvPr id="37" name="直接连接符 36"/>
          <p:cNvCxnSpPr/>
          <p:nvPr/>
        </p:nvCxnSpPr>
        <p:spPr>
          <a:xfrm flipV="1">
            <a:off x="7914126" y="2677136"/>
            <a:ext cx="0" cy="430151"/>
          </a:xfrm>
          <a:prstGeom prst="line">
            <a:avLst/>
          </a:prstGeom>
          <a:ln w="25400">
            <a:solidFill>
              <a:srgbClr val="0067B4"/>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8" name="圆角矩形 37"/>
          <p:cNvSpPr/>
          <p:nvPr/>
        </p:nvSpPr>
        <p:spPr bwMode="auto">
          <a:xfrm>
            <a:off x="7626628" y="2149962"/>
            <a:ext cx="584924" cy="58492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cxnSp>
        <p:nvCxnSpPr>
          <p:cNvPr id="39" name="直接连接符 38"/>
          <p:cNvCxnSpPr/>
          <p:nvPr/>
        </p:nvCxnSpPr>
        <p:spPr>
          <a:xfrm flipV="1">
            <a:off x="10028676" y="3482064"/>
            <a:ext cx="0" cy="430151"/>
          </a:xfrm>
          <a:prstGeom prst="line">
            <a:avLst/>
          </a:prstGeom>
          <a:ln w="25400">
            <a:solidFill>
              <a:srgbClr val="0067B4"/>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40" name="圆角矩形 39"/>
          <p:cNvSpPr/>
          <p:nvPr/>
        </p:nvSpPr>
        <p:spPr bwMode="auto">
          <a:xfrm>
            <a:off x="9726710" y="3827339"/>
            <a:ext cx="603932" cy="603932"/>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sp>
        <p:nvSpPr>
          <p:cNvPr id="41" name="文本框 33"/>
          <p:cNvSpPr txBox="1"/>
          <p:nvPr/>
        </p:nvSpPr>
        <p:spPr>
          <a:xfrm>
            <a:off x="5035186" y="4508698"/>
            <a:ext cx="2335074" cy="523220"/>
          </a:xfrm>
          <a:prstGeom prst="rect">
            <a:avLst/>
          </a:prstGeom>
          <a:noFill/>
        </p:spPr>
        <p:txBody>
          <a:bodyPr wrap="square" rtlCol="0">
            <a:spAutoFit/>
          </a:bodyPr>
          <a:lstStyle>
            <a:defPPr>
              <a:defRPr lang="zh-CN"/>
            </a:defPPr>
            <a:lvl1pPr>
              <a:defRPr sz="2800" b="1">
                <a:latin typeface="微软雅黑" pitchFamily="34" charset="-122"/>
                <a:ea typeface="微软雅黑" pitchFamily="34" charset="-122"/>
              </a:defRPr>
            </a:lvl1pPr>
          </a:lstStyle>
          <a:p>
            <a:r>
              <a:rPr lang="zh-CN" altLang="en-US" dirty="0">
                <a:solidFill>
                  <a:schemeClr val="bg1">
                    <a:lumMod val="50000"/>
                  </a:schemeClr>
                </a:solidFill>
              </a:rPr>
              <a:t>加入的你标题</a:t>
            </a:r>
          </a:p>
        </p:txBody>
      </p:sp>
      <p:sp>
        <p:nvSpPr>
          <p:cNvPr id="42" name="文本框 33"/>
          <p:cNvSpPr txBox="1"/>
          <p:nvPr/>
        </p:nvSpPr>
        <p:spPr>
          <a:xfrm>
            <a:off x="6683496" y="1579702"/>
            <a:ext cx="2415534" cy="523220"/>
          </a:xfrm>
          <a:prstGeom prst="rect">
            <a:avLst/>
          </a:prstGeom>
          <a:noFill/>
        </p:spPr>
        <p:txBody>
          <a:bodyPr wrap="square" rtlCol="0">
            <a:spAutoFit/>
          </a:bodyPr>
          <a:lstStyle>
            <a:defPPr>
              <a:defRPr lang="zh-CN"/>
            </a:defPPr>
            <a:lvl1pPr>
              <a:defRPr sz="2800" b="1">
                <a:latin typeface="微软雅黑" pitchFamily="34" charset="-122"/>
                <a:ea typeface="微软雅黑" pitchFamily="34" charset="-122"/>
              </a:defRPr>
            </a:lvl1pPr>
          </a:lstStyle>
          <a:p>
            <a:r>
              <a:rPr lang="zh-CN" altLang="en-US" dirty="0">
                <a:solidFill>
                  <a:schemeClr val="bg1">
                    <a:lumMod val="50000"/>
                  </a:schemeClr>
                </a:solidFill>
              </a:rPr>
              <a:t>加入的你标题</a:t>
            </a:r>
          </a:p>
        </p:txBody>
      </p:sp>
      <p:sp>
        <p:nvSpPr>
          <p:cNvPr id="43" name="文本框 33"/>
          <p:cNvSpPr txBox="1"/>
          <p:nvPr/>
        </p:nvSpPr>
        <p:spPr>
          <a:xfrm>
            <a:off x="8567177" y="4508698"/>
            <a:ext cx="2927330" cy="523220"/>
          </a:xfrm>
          <a:prstGeom prst="rect">
            <a:avLst/>
          </a:prstGeom>
          <a:noFill/>
        </p:spPr>
        <p:txBody>
          <a:bodyPr wrap="square" rtlCol="0">
            <a:spAutoFit/>
          </a:bodyPr>
          <a:lstStyle>
            <a:defPPr>
              <a:defRPr lang="zh-CN"/>
            </a:defPPr>
            <a:lvl1pPr>
              <a:defRPr sz="2800" b="1">
                <a:latin typeface="微软雅黑" pitchFamily="34" charset="-122"/>
                <a:ea typeface="微软雅黑" pitchFamily="34" charset="-122"/>
              </a:defRPr>
            </a:lvl1pPr>
          </a:lstStyle>
          <a:p>
            <a:r>
              <a:rPr lang="zh-CN" altLang="en-US" dirty="0">
                <a:solidFill>
                  <a:schemeClr val="bg1">
                    <a:lumMod val="50000"/>
                  </a:schemeClr>
                </a:solidFill>
              </a:rPr>
              <a:t>加入的你标题</a:t>
            </a:r>
          </a:p>
        </p:txBody>
      </p:sp>
      <p:sp>
        <p:nvSpPr>
          <p:cNvPr id="44" name="文本框 27"/>
          <p:cNvSpPr txBox="1"/>
          <p:nvPr/>
        </p:nvSpPr>
        <p:spPr>
          <a:xfrm>
            <a:off x="3931425" y="2284822"/>
            <a:ext cx="405880" cy="523220"/>
          </a:xfrm>
          <a:prstGeom prst="rect">
            <a:avLst/>
          </a:prstGeom>
          <a:noFill/>
        </p:spPr>
        <p:txBody>
          <a:bodyPr wrap="none" rtlCol="0">
            <a:spAutoFit/>
          </a:bodyPr>
          <a:lstStyle/>
          <a:p>
            <a:r>
              <a:rPr lang="en-US" altLang="zh-CN" sz="2800" b="1" dirty="0" smtClean="0">
                <a:solidFill>
                  <a:schemeClr val="bg1"/>
                </a:solidFill>
                <a:latin typeface="微软雅黑" pitchFamily="34" charset="-122"/>
                <a:ea typeface="微软雅黑" pitchFamily="34" charset="-122"/>
              </a:rPr>
              <a:t>1</a:t>
            </a:r>
            <a:endParaRPr lang="zh-CN" altLang="en-US" sz="2800" b="1" dirty="0">
              <a:solidFill>
                <a:schemeClr val="bg1"/>
              </a:solidFill>
              <a:latin typeface="微软雅黑" pitchFamily="34" charset="-122"/>
              <a:ea typeface="微软雅黑" pitchFamily="34" charset="-122"/>
            </a:endParaRPr>
          </a:p>
        </p:txBody>
      </p:sp>
      <p:sp>
        <p:nvSpPr>
          <p:cNvPr id="45" name="文本框 27"/>
          <p:cNvSpPr txBox="1"/>
          <p:nvPr/>
        </p:nvSpPr>
        <p:spPr>
          <a:xfrm>
            <a:off x="5981386" y="3886376"/>
            <a:ext cx="405880" cy="523220"/>
          </a:xfrm>
          <a:prstGeom prst="rect">
            <a:avLst/>
          </a:prstGeom>
          <a:noFill/>
        </p:spPr>
        <p:txBody>
          <a:bodyPr wrap="none" rtlCol="0">
            <a:spAutoFit/>
          </a:bodyPr>
          <a:lstStyle/>
          <a:p>
            <a:r>
              <a:rPr lang="en-US" altLang="zh-CN" sz="2800" b="1" dirty="0" smtClean="0">
                <a:solidFill>
                  <a:schemeClr val="bg1"/>
                </a:solidFill>
                <a:latin typeface="微软雅黑" pitchFamily="34" charset="-122"/>
                <a:ea typeface="微软雅黑" pitchFamily="34" charset="-122"/>
              </a:rPr>
              <a:t>2</a:t>
            </a:r>
            <a:endParaRPr lang="zh-CN" altLang="en-US" sz="2800" b="1" dirty="0">
              <a:solidFill>
                <a:schemeClr val="bg1"/>
              </a:solidFill>
              <a:latin typeface="微软雅黑" pitchFamily="34" charset="-122"/>
              <a:ea typeface="微软雅黑" pitchFamily="34" charset="-122"/>
            </a:endParaRPr>
          </a:p>
        </p:txBody>
      </p:sp>
      <p:sp>
        <p:nvSpPr>
          <p:cNvPr id="46" name="文本框 27"/>
          <p:cNvSpPr txBox="1"/>
          <p:nvPr/>
        </p:nvSpPr>
        <p:spPr>
          <a:xfrm>
            <a:off x="7704247" y="2191825"/>
            <a:ext cx="405880" cy="523220"/>
          </a:xfrm>
          <a:prstGeom prst="rect">
            <a:avLst/>
          </a:prstGeom>
          <a:noFill/>
        </p:spPr>
        <p:txBody>
          <a:bodyPr wrap="none" rtlCol="0">
            <a:spAutoFit/>
          </a:bodyPr>
          <a:lstStyle/>
          <a:p>
            <a:r>
              <a:rPr lang="en-US" altLang="zh-CN" sz="2800" b="1" dirty="0" smtClean="0">
                <a:solidFill>
                  <a:schemeClr val="bg1"/>
                </a:solidFill>
                <a:latin typeface="微软雅黑" pitchFamily="34" charset="-122"/>
                <a:ea typeface="微软雅黑" pitchFamily="34" charset="-122"/>
              </a:rPr>
              <a:t>3</a:t>
            </a:r>
            <a:endParaRPr lang="zh-CN" altLang="en-US" sz="2800" b="1" dirty="0">
              <a:solidFill>
                <a:schemeClr val="bg1"/>
              </a:solidFill>
              <a:latin typeface="微软雅黑" pitchFamily="34" charset="-122"/>
              <a:ea typeface="微软雅黑" pitchFamily="34" charset="-122"/>
            </a:endParaRPr>
          </a:p>
        </p:txBody>
      </p:sp>
      <p:sp>
        <p:nvSpPr>
          <p:cNvPr id="47" name="文本框 27"/>
          <p:cNvSpPr txBox="1"/>
          <p:nvPr/>
        </p:nvSpPr>
        <p:spPr>
          <a:xfrm>
            <a:off x="9830375" y="3883187"/>
            <a:ext cx="405880" cy="523220"/>
          </a:xfrm>
          <a:prstGeom prst="rect">
            <a:avLst/>
          </a:prstGeom>
          <a:noFill/>
        </p:spPr>
        <p:txBody>
          <a:bodyPr wrap="none" rtlCol="0">
            <a:spAutoFit/>
          </a:bodyPr>
          <a:lstStyle/>
          <a:p>
            <a:r>
              <a:rPr lang="en-US" altLang="zh-CN" sz="2800" b="1" dirty="0" smtClean="0">
                <a:solidFill>
                  <a:schemeClr val="bg1"/>
                </a:solidFill>
                <a:latin typeface="微软雅黑" pitchFamily="34" charset="-122"/>
                <a:ea typeface="微软雅黑" pitchFamily="34" charset="-122"/>
              </a:rPr>
              <a:t>4</a:t>
            </a:r>
            <a:endParaRPr lang="zh-CN" altLang="en-US" sz="28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482823240"/>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500"/>
                                        <p:tgtEl>
                                          <p:spTgt spid="33"/>
                                        </p:tgtEl>
                                      </p:cBhvr>
                                    </p:animEffect>
                                    <p:anim calcmode="lin" valueType="num">
                                      <p:cBhvr>
                                        <p:cTn id="12" dur="500" fill="hold"/>
                                        <p:tgtEl>
                                          <p:spTgt spid="33"/>
                                        </p:tgtEl>
                                        <p:attrNameLst>
                                          <p:attrName>ppt_x</p:attrName>
                                        </p:attrNameLst>
                                      </p:cBhvr>
                                      <p:tavLst>
                                        <p:tav tm="0">
                                          <p:val>
                                            <p:strVal val="#ppt_x"/>
                                          </p:val>
                                        </p:tav>
                                        <p:tav tm="100000">
                                          <p:val>
                                            <p:strVal val="#ppt_x"/>
                                          </p:val>
                                        </p:tav>
                                      </p:tavLst>
                                    </p:anim>
                                    <p:anim calcmode="lin" valueType="num">
                                      <p:cBhvr>
                                        <p:cTn id="13" dur="500" fill="hold"/>
                                        <p:tgtEl>
                                          <p:spTgt spid="3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left)">
                                      <p:cBhvr>
                                        <p:cTn id="17" dur="500"/>
                                        <p:tgtEl>
                                          <p:spTgt spid="34"/>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750"/>
                                        <p:tgtEl>
                                          <p:spTgt spid="29"/>
                                        </p:tgtEl>
                                      </p:cBhvr>
                                    </p:animEffect>
                                  </p:childTnLst>
                                </p:cTn>
                              </p:par>
                            </p:childTnLst>
                          </p:cTn>
                        </p:par>
                        <p:par>
                          <p:cTn id="22" fill="hold">
                            <p:stCondLst>
                              <p:cond delay="2250"/>
                            </p:stCondLst>
                            <p:childTnLst>
                              <p:par>
                                <p:cTn id="23" presetID="2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250"/>
                                        <p:tgtEl>
                                          <p:spTgt spid="30"/>
                                        </p:tgtEl>
                                      </p:cBhvr>
                                    </p:animEffect>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p:cTn id="29" dur="250" fill="hold"/>
                                        <p:tgtEl>
                                          <p:spTgt spid="32"/>
                                        </p:tgtEl>
                                        <p:attrNameLst>
                                          <p:attrName>ppt_w</p:attrName>
                                        </p:attrNameLst>
                                      </p:cBhvr>
                                      <p:tavLst>
                                        <p:tav tm="0">
                                          <p:val>
                                            <p:fltVal val="0"/>
                                          </p:val>
                                        </p:tav>
                                        <p:tav tm="100000">
                                          <p:val>
                                            <p:strVal val="#ppt_w"/>
                                          </p:val>
                                        </p:tav>
                                      </p:tavLst>
                                    </p:anim>
                                    <p:anim calcmode="lin" valueType="num">
                                      <p:cBhvr>
                                        <p:cTn id="30" dur="250" fill="hold"/>
                                        <p:tgtEl>
                                          <p:spTgt spid="32"/>
                                        </p:tgtEl>
                                        <p:attrNameLst>
                                          <p:attrName>ppt_h</p:attrName>
                                        </p:attrNameLst>
                                      </p:cBhvr>
                                      <p:tavLst>
                                        <p:tav tm="0">
                                          <p:val>
                                            <p:fltVal val="0"/>
                                          </p:val>
                                        </p:tav>
                                        <p:tav tm="100000">
                                          <p:val>
                                            <p:strVal val="#ppt_h"/>
                                          </p:val>
                                        </p:tav>
                                      </p:tavLst>
                                    </p:anim>
                                    <p:animEffect transition="in" filter="fade">
                                      <p:cBhvr>
                                        <p:cTn id="31" dur="250"/>
                                        <p:tgtEl>
                                          <p:spTgt spid="32"/>
                                        </p:tgtEl>
                                      </p:cBhvr>
                                    </p:animEffect>
                                  </p:childTnLst>
                                </p:cTn>
                              </p:par>
                            </p:childTnLst>
                          </p:cTn>
                        </p:par>
                        <p:par>
                          <p:cTn id="32" fill="hold">
                            <p:stCondLst>
                              <p:cond delay="2750"/>
                            </p:stCondLst>
                            <p:childTnLst>
                              <p:par>
                                <p:cTn id="33" presetID="53" presetClass="entr" presetSubtype="16" fill="hold" grpId="0" nodeType="afterEffect">
                                  <p:stCondLst>
                                    <p:cond delay="0"/>
                                  </p:stCondLst>
                                  <p:iterate type="lt">
                                    <p:tmPct val="0"/>
                                  </p:iterate>
                                  <p:childTnLst>
                                    <p:set>
                                      <p:cBhvr>
                                        <p:cTn id="34" dur="1" fill="hold">
                                          <p:stCondLst>
                                            <p:cond delay="0"/>
                                          </p:stCondLst>
                                        </p:cTn>
                                        <p:tgtEl>
                                          <p:spTgt spid="44"/>
                                        </p:tgtEl>
                                        <p:attrNameLst>
                                          <p:attrName>style.visibility</p:attrName>
                                        </p:attrNameLst>
                                      </p:cBhvr>
                                      <p:to>
                                        <p:strVal val="visible"/>
                                      </p:to>
                                    </p:set>
                                    <p:anim calcmode="lin" valueType="num">
                                      <p:cBhvr>
                                        <p:cTn id="35" dur="250" fill="hold"/>
                                        <p:tgtEl>
                                          <p:spTgt spid="44"/>
                                        </p:tgtEl>
                                        <p:attrNameLst>
                                          <p:attrName>ppt_w</p:attrName>
                                        </p:attrNameLst>
                                      </p:cBhvr>
                                      <p:tavLst>
                                        <p:tav tm="0">
                                          <p:val>
                                            <p:fltVal val="0"/>
                                          </p:val>
                                        </p:tav>
                                        <p:tav tm="100000">
                                          <p:val>
                                            <p:strVal val="#ppt_w"/>
                                          </p:val>
                                        </p:tav>
                                      </p:tavLst>
                                    </p:anim>
                                    <p:anim calcmode="lin" valueType="num">
                                      <p:cBhvr>
                                        <p:cTn id="36" dur="250" fill="hold"/>
                                        <p:tgtEl>
                                          <p:spTgt spid="44"/>
                                        </p:tgtEl>
                                        <p:attrNameLst>
                                          <p:attrName>ppt_h</p:attrName>
                                        </p:attrNameLst>
                                      </p:cBhvr>
                                      <p:tavLst>
                                        <p:tav tm="0">
                                          <p:val>
                                            <p:fltVal val="0"/>
                                          </p:val>
                                        </p:tav>
                                        <p:tav tm="100000">
                                          <p:val>
                                            <p:strVal val="#ppt_h"/>
                                          </p:val>
                                        </p:tav>
                                      </p:tavLst>
                                    </p:anim>
                                    <p:animEffect transition="in" filter="fade">
                                      <p:cBhvr>
                                        <p:cTn id="37" dur="250"/>
                                        <p:tgtEl>
                                          <p:spTgt spid="44"/>
                                        </p:tgtEl>
                                      </p:cBhvr>
                                    </p:animEffect>
                                  </p:childTnLst>
                                </p:cTn>
                              </p:par>
                            </p:childTnLst>
                          </p:cTn>
                        </p:par>
                        <p:par>
                          <p:cTn id="38" fill="hold">
                            <p:stCondLst>
                              <p:cond delay="30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1"/>
                                        </p:tgtEl>
                                        <p:attrNameLst>
                                          <p:attrName>style.visibility</p:attrName>
                                        </p:attrNameLst>
                                      </p:cBhvr>
                                      <p:to>
                                        <p:strVal val="visible"/>
                                      </p:to>
                                    </p:set>
                                    <p:anim by="(-#ppt_w*2)" calcmode="lin" valueType="num">
                                      <p:cBhvr rctx="PPT">
                                        <p:cTn id="41" dur="250" autoRev="1" fill="hold">
                                          <p:stCondLst>
                                            <p:cond delay="0"/>
                                          </p:stCondLst>
                                        </p:cTn>
                                        <p:tgtEl>
                                          <p:spTgt spid="31"/>
                                        </p:tgtEl>
                                        <p:attrNameLst>
                                          <p:attrName>ppt_w</p:attrName>
                                        </p:attrNameLst>
                                      </p:cBhvr>
                                    </p:anim>
                                    <p:anim by="(#ppt_w*0.50)" calcmode="lin" valueType="num">
                                      <p:cBhvr>
                                        <p:cTn id="42" dur="250" decel="50000" autoRev="1" fill="hold">
                                          <p:stCondLst>
                                            <p:cond delay="0"/>
                                          </p:stCondLst>
                                        </p:cTn>
                                        <p:tgtEl>
                                          <p:spTgt spid="31"/>
                                        </p:tgtEl>
                                        <p:attrNameLst>
                                          <p:attrName>ppt_x</p:attrName>
                                        </p:attrNameLst>
                                      </p:cBhvr>
                                    </p:anim>
                                    <p:anim from="(-#ppt_h/2)" to="(#ppt_y)" calcmode="lin" valueType="num">
                                      <p:cBhvr>
                                        <p:cTn id="43" dur="500" fill="hold">
                                          <p:stCondLst>
                                            <p:cond delay="0"/>
                                          </p:stCondLst>
                                        </p:cTn>
                                        <p:tgtEl>
                                          <p:spTgt spid="31"/>
                                        </p:tgtEl>
                                        <p:attrNameLst>
                                          <p:attrName>ppt_y</p:attrName>
                                        </p:attrNameLst>
                                      </p:cBhvr>
                                    </p:anim>
                                    <p:animRot by="21600000">
                                      <p:cBhvr>
                                        <p:cTn id="44" dur="500" fill="hold">
                                          <p:stCondLst>
                                            <p:cond delay="0"/>
                                          </p:stCondLst>
                                        </p:cTn>
                                        <p:tgtEl>
                                          <p:spTgt spid="31"/>
                                        </p:tgtEl>
                                        <p:attrNameLst>
                                          <p:attrName>r</p:attrName>
                                        </p:attrNameLst>
                                      </p:cBhvr>
                                    </p:animRot>
                                  </p:childTnLst>
                                </p:cTn>
                              </p:par>
                            </p:childTnLst>
                          </p:cTn>
                        </p:par>
                        <p:par>
                          <p:cTn id="45" fill="hold">
                            <p:stCondLst>
                              <p:cond delay="3750"/>
                            </p:stCondLst>
                            <p:childTnLst>
                              <p:par>
                                <p:cTn id="46" presetID="2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250"/>
                                        <p:tgtEl>
                                          <p:spTgt spid="35"/>
                                        </p:tgtEl>
                                      </p:cBhvr>
                                    </p:animEffect>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250" fill="hold"/>
                                        <p:tgtEl>
                                          <p:spTgt spid="36"/>
                                        </p:tgtEl>
                                        <p:attrNameLst>
                                          <p:attrName>ppt_w</p:attrName>
                                        </p:attrNameLst>
                                      </p:cBhvr>
                                      <p:tavLst>
                                        <p:tav tm="0">
                                          <p:val>
                                            <p:fltVal val="0"/>
                                          </p:val>
                                        </p:tav>
                                        <p:tav tm="100000">
                                          <p:val>
                                            <p:strVal val="#ppt_w"/>
                                          </p:val>
                                        </p:tav>
                                      </p:tavLst>
                                    </p:anim>
                                    <p:anim calcmode="lin" valueType="num">
                                      <p:cBhvr>
                                        <p:cTn id="53" dur="250" fill="hold"/>
                                        <p:tgtEl>
                                          <p:spTgt spid="36"/>
                                        </p:tgtEl>
                                        <p:attrNameLst>
                                          <p:attrName>ppt_h</p:attrName>
                                        </p:attrNameLst>
                                      </p:cBhvr>
                                      <p:tavLst>
                                        <p:tav tm="0">
                                          <p:val>
                                            <p:fltVal val="0"/>
                                          </p:val>
                                        </p:tav>
                                        <p:tav tm="100000">
                                          <p:val>
                                            <p:strVal val="#ppt_h"/>
                                          </p:val>
                                        </p:tav>
                                      </p:tavLst>
                                    </p:anim>
                                    <p:animEffect transition="in" filter="fade">
                                      <p:cBhvr>
                                        <p:cTn id="54" dur="250"/>
                                        <p:tgtEl>
                                          <p:spTgt spid="36"/>
                                        </p:tgtEl>
                                      </p:cBhvr>
                                    </p:animEffect>
                                  </p:childTnLst>
                                </p:cTn>
                              </p:par>
                            </p:childTnLst>
                          </p:cTn>
                        </p:par>
                        <p:par>
                          <p:cTn id="55" fill="hold">
                            <p:stCondLst>
                              <p:cond delay="4250"/>
                            </p:stCondLst>
                            <p:childTnLst>
                              <p:par>
                                <p:cTn id="56" presetID="53" presetClass="entr" presetSubtype="16" fill="hold" grpId="0" nodeType="afterEffect">
                                  <p:stCondLst>
                                    <p:cond delay="0"/>
                                  </p:stCondLst>
                                  <p:iterate type="lt">
                                    <p:tmPct val="0"/>
                                  </p:iterate>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fltVal val="0"/>
                                          </p:val>
                                        </p:tav>
                                        <p:tav tm="100000">
                                          <p:val>
                                            <p:strVal val="#ppt_w"/>
                                          </p:val>
                                        </p:tav>
                                      </p:tavLst>
                                    </p:anim>
                                    <p:anim calcmode="lin" valueType="num">
                                      <p:cBhvr>
                                        <p:cTn id="59" dur="250" fill="hold"/>
                                        <p:tgtEl>
                                          <p:spTgt spid="45"/>
                                        </p:tgtEl>
                                        <p:attrNameLst>
                                          <p:attrName>ppt_h</p:attrName>
                                        </p:attrNameLst>
                                      </p:cBhvr>
                                      <p:tavLst>
                                        <p:tav tm="0">
                                          <p:val>
                                            <p:fltVal val="0"/>
                                          </p:val>
                                        </p:tav>
                                        <p:tav tm="100000">
                                          <p:val>
                                            <p:strVal val="#ppt_h"/>
                                          </p:val>
                                        </p:tav>
                                      </p:tavLst>
                                    </p:anim>
                                    <p:animEffect transition="in" filter="fade">
                                      <p:cBhvr>
                                        <p:cTn id="60" dur="250"/>
                                        <p:tgtEl>
                                          <p:spTgt spid="45"/>
                                        </p:tgtEl>
                                      </p:cBhvr>
                                    </p:animEffect>
                                  </p:childTnLst>
                                </p:cTn>
                              </p:par>
                            </p:childTnLst>
                          </p:cTn>
                        </p:par>
                        <p:par>
                          <p:cTn id="61" fill="hold">
                            <p:stCondLst>
                              <p:cond delay="4500"/>
                            </p:stCondLst>
                            <p:childTnLst>
                              <p:par>
                                <p:cTn id="62" presetID="56" presetClass="entr" presetSubtype="0" fill="hold" grpId="0" nodeType="afterEffect">
                                  <p:stCondLst>
                                    <p:cond delay="0"/>
                                  </p:stCondLst>
                                  <p:iterate type="lt">
                                    <p:tmPct val="10000"/>
                                  </p:iterate>
                                  <p:childTnLst>
                                    <p:set>
                                      <p:cBhvr>
                                        <p:cTn id="63" dur="1" fill="hold">
                                          <p:stCondLst>
                                            <p:cond delay="0"/>
                                          </p:stCondLst>
                                        </p:cTn>
                                        <p:tgtEl>
                                          <p:spTgt spid="41"/>
                                        </p:tgtEl>
                                        <p:attrNameLst>
                                          <p:attrName>style.visibility</p:attrName>
                                        </p:attrNameLst>
                                      </p:cBhvr>
                                      <p:to>
                                        <p:strVal val="visible"/>
                                      </p:to>
                                    </p:set>
                                    <p:anim by="(-#ppt_w*2)" calcmode="lin" valueType="num">
                                      <p:cBhvr rctx="PPT">
                                        <p:cTn id="64" dur="250" autoRev="1" fill="hold">
                                          <p:stCondLst>
                                            <p:cond delay="0"/>
                                          </p:stCondLst>
                                        </p:cTn>
                                        <p:tgtEl>
                                          <p:spTgt spid="41"/>
                                        </p:tgtEl>
                                        <p:attrNameLst>
                                          <p:attrName>ppt_w</p:attrName>
                                        </p:attrNameLst>
                                      </p:cBhvr>
                                    </p:anim>
                                    <p:anim by="(#ppt_w*0.50)" calcmode="lin" valueType="num">
                                      <p:cBhvr>
                                        <p:cTn id="65" dur="250" decel="50000" autoRev="1" fill="hold">
                                          <p:stCondLst>
                                            <p:cond delay="0"/>
                                          </p:stCondLst>
                                        </p:cTn>
                                        <p:tgtEl>
                                          <p:spTgt spid="41"/>
                                        </p:tgtEl>
                                        <p:attrNameLst>
                                          <p:attrName>ppt_x</p:attrName>
                                        </p:attrNameLst>
                                      </p:cBhvr>
                                    </p:anim>
                                    <p:anim from="(-#ppt_h/2)" to="(#ppt_y)" calcmode="lin" valueType="num">
                                      <p:cBhvr>
                                        <p:cTn id="66" dur="500" fill="hold">
                                          <p:stCondLst>
                                            <p:cond delay="0"/>
                                          </p:stCondLst>
                                        </p:cTn>
                                        <p:tgtEl>
                                          <p:spTgt spid="41"/>
                                        </p:tgtEl>
                                        <p:attrNameLst>
                                          <p:attrName>ppt_y</p:attrName>
                                        </p:attrNameLst>
                                      </p:cBhvr>
                                    </p:anim>
                                    <p:animRot by="21600000">
                                      <p:cBhvr>
                                        <p:cTn id="67" dur="500" fill="hold">
                                          <p:stCondLst>
                                            <p:cond delay="0"/>
                                          </p:stCondLst>
                                        </p:cTn>
                                        <p:tgtEl>
                                          <p:spTgt spid="41"/>
                                        </p:tgtEl>
                                        <p:attrNameLst>
                                          <p:attrName>r</p:attrName>
                                        </p:attrNameLst>
                                      </p:cBhvr>
                                    </p:animRot>
                                  </p:childTnLst>
                                </p:cTn>
                              </p:par>
                            </p:childTnLst>
                          </p:cTn>
                        </p:par>
                        <p:par>
                          <p:cTn id="68" fill="hold">
                            <p:stCondLst>
                              <p:cond delay="5250"/>
                            </p:stCondLst>
                            <p:childTnLst>
                              <p:par>
                                <p:cTn id="69" presetID="22" presetClass="entr" presetSubtype="4"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down)">
                                      <p:cBhvr>
                                        <p:cTn id="71" dur="250"/>
                                        <p:tgtEl>
                                          <p:spTgt spid="3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 calcmode="lin" valueType="num">
                                      <p:cBhvr>
                                        <p:cTn id="75" dur="250" fill="hold"/>
                                        <p:tgtEl>
                                          <p:spTgt spid="38"/>
                                        </p:tgtEl>
                                        <p:attrNameLst>
                                          <p:attrName>ppt_w</p:attrName>
                                        </p:attrNameLst>
                                      </p:cBhvr>
                                      <p:tavLst>
                                        <p:tav tm="0">
                                          <p:val>
                                            <p:fltVal val="0"/>
                                          </p:val>
                                        </p:tav>
                                        <p:tav tm="100000">
                                          <p:val>
                                            <p:strVal val="#ppt_w"/>
                                          </p:val>
                                        </p:tav>
                                      </p:tavLst>
                                    </p:anim>
                                    <p:anim calcmode="lin" valueType="num">
                                      <p:cBhvr>
                                        <p:cTn id="76" dur="250" fill="hold"/>
                                        <p:tgtEl>
                                          <p:spTgt spid="38"/>
                                        </p:tgtEl>
                                        <p:attrNameLst>
                                          <p:attrName>ppt_h</p:attrName>
                                        </p:attrNameLst>
                                      </p:cBhvr>
                                      <p:tavLst>
                                        <p:tav tm="0">
                                          <p:val>
                                            <p:fltVal val="0"/>
                                          </p:val>
                                        </p:tav>
                                        <p:tav tm="100000">
                                          <p:val>
                                            <p:strVal val="#ppt_h"/>
                                          </p:val>
                                        </p:tav>
                                      </p:tavLst>
                                    </p:anim>
                                    <p:animEffect transition="in" filter="fade">
                                      <p:cBhvr>
                                        <p:cTn id="77" dur="250"/>
                                        <p:tgtEl>
                                          <p:spTgt spid="38"/>
                                        </p:tgtEl>
                                      </p:cBhvr>
                                    </p:animEffect>
                                  </p:childTnLst>
                                </p:cTn>
                              </p:par>
                            </p:childTnLst>
                          </p:cTn>
                        </p:par>
                        <p:par>
                          <p:cTn id="78" fill="hold">
                            <p:stCondLst>
                              <p:cond delay="5750"/>
                            </p:stCondLst>
                            <p:childTnLst>
                              <p:par>
                                <p:cTn id="79" presetID="53" presetClass="entr" presetSubtype="16" fill="hold" grpId="0" nodeType="afterEffect">
                                  <p:stCondLst>
                                    <p:cond delay="0"/>
                                  </p:stCondLst>
                                  <p:iterate type="lt">
                                    <p:tmPct val="0"/>
                                  </p:iterate>
                                  <p:childTnLst>
                                    <p:set>
                                      <p:cBhvr>
                                        <p:cTn id="80" dur="1" fill="hold">
                                          <p:stCondLst>
                                            <p:cond delay="0"/>
                                          </p:stCondLst>
                                        </p:cTn>
                                        <p:tgtEl>
                                          <p:spTgt spid="46"/>
                                        </p:tgtEl>
                                        <p:attrNameLst>
                                          <p:attrName>style.visibility</p:attrName>
                                        </p:attrNameLst>
                                      </p:cBhvr>
                                      <p:to>
                                        <p:strVal val="visible"/>
                                      </p:to>
                                    </p:set>
                                    <p:anim calcmode="lin" valueType="num">
                                      <p:cBhvr>
                                        <p:cTn id="81" dur="250" fill="hold"/>
                                        <p:tgtEl>
                                          <p:spTgt spid="46"/>
                                        </p:tgtEl>
                                        <p:attrNameLst>
                                          <p:attrName>ppt_w</p:attrName>
                                        </p:attrNameLst>
                                      </p:cBhvr>
                                      <p:tavLst>
                                        <p:tav tm="0">
                                          <p:val>
                                            <p:fltVal val="0"/>
                                          </p:val>
                                        </p:tav>
                                        <p:tav tm="100000">
                                          <p:val>
                                            <p:strVal val="#ppt_w"/>
                                          </p:val>
                                        </p:tav>
                                      </p:tavLst>
                                    </p:anim>
                                    <p:anim calcmode="lin" valueType="num">
                                      <p:cBhvr>
                                        <p:cTn id="82" dur="250" fill="hold"/>
                                        <p:tgtEl>
                                          <p:spTgt spid="46"/>
                                        </p:tgtEl>
                                        <p:attrNameLst>
                                          <p:attrName>ppt_h</p:attrName>
                                        </p:attrNameLst>
                                      </p:cBhvr>
                                      <p:tavLst>
                                        <p:tav tm="0">
                                          <p:val>
                                            <p:fltVal val="0"/>
                                          </p:val>
                                        </p:tav>
                                        <p:tav tm="100000">
                                          <p:val>
                                            <p:strVal val="#ppt_h"/>
                                          </p:val>
                                        </p:tav>
                                      </p:tavLst>
                                    </p:anim>
                                    <p:animEffect transition="in" filter="fade">
                                      <p:cBhvr>
                                        <p:cTn id="83" dur="250"/>
                                        <p:tgtEl>
                                          <p:spTgt spid="46"/>
                                        </p:tgtEl>
                                      </p:cBhvr>
                                    </p:animEffect>
                                  </p:childTnLst>
                                </p:cTn>
                              </p:par>
                            </p:childTnLst>
                          </p:cTn>
                        </p:par>
                        <p:par>
                          <p:cTn id="84" fill="hold">
                            <p:stCondLst>
                              <p:cond delay="6000"/>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42"/>
                                        </p:tgtEl>
                                        <p:attrNameLst>
                                          <p:attrName>style.visibility</p:attrName>
                                        </p:attrNameLst>
                                      </p:cBhvr>
                                      <p:to>
                                        <p:strVal val="visible"/>
                                      </p:to>
                                    </p:set>
                                    <p:anim by="(-#ppt_w*2)" calcmode="lin" valueType="num">
                                      <p:cBhvr rctx="PPT">
                                        <p:cTn id="87" dur="250" autoRev="1" fill="hold">
                                          <p:stCondLst>
                                            <p:cond delay="0"/>
                                          </p:stCondLst>
                                        </p:cTn>
                                        <p:tgtEl>
                                          <p:spTgt spid="42"/>
                                        </p:tgtEl>
                                        <p:attrNameLst>
                                          <p:attrName>ppt_w</p:attrName>
                                        </p:attrNameLst>
                                      </p:cBhvr>
                                    </p:anim>
                                    <p:anim by="(#ppt_w*0.50)" calcmode="lin" valueType="num">
                                      <p:cBhvr>
                                        <p:cTn id="88" dur="250" decel="50000" autoRev="1" fill="hold">
                                          <p:stCondLst>
                                            <p:cond delay="0"/>
                                          </p:stCondLst>
                                        </p:cTn>
                                        <p:tgtEl>
                                          <p:spTgt spid="42"/>
                                        </p:tgtEl>
                                        <p:attrNameLst>
                                          <p:attrName>ppt_x</p:attrName>
                                        </p:attrNameLst>
                                      </p:cBhvr>
                                    </p:anim>
                                    <p:anim from="(-#ppt_h/2)" to="(#ppt_y)" calcmode="lin" valueType="num">
                                      <p:cBhvr>
                                        <p:cTn id="89" dur="500" fill="hold">
                                          <p:stCondLst>
                                            <p:cond delay="0"/>
                                          </p:stCondLst>
                                        </p:cTn>
                                        <p:tgtEl>
                                          <p:spTgt spid="42"/>
                                        </p:tgtEl>
                                        <p:attrNameLst>
                                          <p:attrName>ppt_y</p:attrName>
                                        </p:attrNameLst>
                                      </p:cBhvr>
                                    </p:anim>
                                    <p:animRot by="21600000">
                                      <p:cBhvr>
                                        <p:cTn id="90" dur="500" fill="hold">
                                          <p:stCondLst>
                                            <p:cond delay="0"/>
                                          </p:stCondLst>
                                        </p:cTn>
                                        <p:tgtEl>
                                          <p:spTgt spid="42"/>
                                        </p:tgtEl>
                                        <p:attrNameLst>
                                          <p:attrName>r</p:attrName>
                                        </p:attrNameLst>
                                      </p:cBhvr>
                                    </p:animRot>
                                  </p:childTnLst>
                                </p:cTn>
                              </p:par>
                            </p:childTnLst>
                          </p:cTn>
                        </p:par>
                        <p:par>
                          <p:cTn id="91" fill="hold">
                            <p:stCondLst>
                              <p:cond delay="6750"/>
                            </p:stCondLst>
                            <p:childTnLst>
                              <p:par>
                                <p:cTn id="92" presetID="22" presetClass="entr" presetSubtype="4" fill="hold" nodeType="afterEffect">
                                  <p:stCondLst>
                                    <p:cond delay="0"/>
                                  </p:stCondLst>
                                  <p:childTnLst>
                                    <p:set>
                                      <p:cBhvr>
                                        <p:cTn id="93" dur="1" fill="hold">
                                          <p:stCondLst>
                                            <p:cond delay="0"/>
                                          </p:stCondLst>
                                        </p:cTn>
                                        <p:tgtEl>
                                          <p:spTgt spid="39"/>
                                        </p:tgtEl>
                                        <p:attrNameLst>
                                          <p:attrName>style.visibility</p:attrName>
                                        </p:attrNameLst>
                                      </p:cBhvr>
                                      <p:to>
                                        <p:strVal val="visible"/>
                                      </p:to>
                                    </p:set>
                                    <p:animEffect transition="in" filter="wipe(down)">
                                      <p:cBhvr>
                                        <p:cTn id="94" dur="250"/>
                                        <p:tgtEl>
                                          <p:spTgt spid="39"/>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40"/>
                                        </p:tgtEl>
                                        <p:attrNameLst>
                                          <p:attrName>style.visibility</p:attrName>
                                        </p:attrNameLst>
                                      </p:cBhvr>
                                      <p:to>
                                        <p:strVal val="visible"/>
                                      </p:to>
                                    </p:set>
                                    <p:anim calcmode="lin" valueType="num">
                                      <p:cBhvr>
                                        <p:cTn id="98" dur="250" fill="hold"/>
                                        <p:tgtEl>
                                          <p:spTgt spid="40"/>
                                        </p:tgtEl>
                                        <p:attrNameLst>
                                          <p:attrName>ppt_w</p:attrName>
                                        </p:attrNameLst>
                                      </p:cBhvr>
                                      <p:tavLst>
                                        <p:tav tm="0">
                                          <p:val>
                                            <p:fltVal val="0"/>
                                          </p:val>
                                        </p:tav>
                                        <p:tav tm="100000">
                                          <p:val>
                                            <p:strVal val="#ppt_w"/>
                                          </p:val>
                                        </p:tav>
                                      </p:tavLst>
                                    </p:anim>
                                    <p:anim calcmode="lin" valueType="num">
                                      <p:cBhvr>
                                        <p:cTn id="99" dur="250" fill="hold"/>
                                        <p:tgtEl>
                                          <p:spTgt spid="40"/>
                                        </p:tgtEl>
                                        <p:attrNameLst>
                                          <p:attrName>ppt_h</p:attrName>
                                        </p:attrNameLst>
                                      </p:cBhvr>
                                      <p:tavLst>
                                        <p:tav tm="0">
                                          <p:val>
                                            <p:fltVal val="0"/>
                                          </p:val>
                                        </p:tav>
                                        <p:tav tm="100000">
                                          <p:val>
                                            <p:strVal val="#ppt_h"/>
                                          </p:val>
                                        </p:tav>
                                      </p:tavLst>
                                    </p:anim>
                                    <p:animEffect transition="in" filter="fade">
                                      <p:cBhvr>
                                        <p:cTn id="100" dur="250"/>
                                        <p:tgtEl>
                                          <p:spTgt spid="40"/>
                                        </p:tgtEl>
                                      </p:cBhvr>
                                    </p:animEffect>
                                  </p:childTnLst>
                                </p:cTn>
                              </p:par>
                            </p:childTnLst>
                          </p:cTn>
                        </p:par>
                        <p:par>
                          <p:cTn id="101" fill="hold">
                            <p:stCondLst>
                              <p:cond delay="7250"/>
                            </p:stCondLst>
                            <p:childTnLst>
                              <p:par>
                                <p:cTn id="102" presetID="53" presetClass="entr" presetSubtype="16" fill="hold" grpId="0" nodeType="afterEffect">
                                  <p:stCondLst>
                                    <p:cond delay="0"/>
                                  </p:stCondLst>
                                  <p:iterate type="lt">
                                    <p:tmPct val="0"/>
                                  </p:iterate>
                                  <p:childTnLst>
                                    <p:set>
                                      <p:cBhvr>
                                        <p:cTn id="103" dur="1" fill="hold">
                                          <p:stCondLst>
                                            <p:cond delay="0"/>
                                          </p:stCondLst>
                                        </p:cTn>
                                        <p:tgtEl>
                                          <p:spTgt spid="47"/>
                                        </p:tgtEl>
                                        <p:attrNameLst>
                                          <p:attrName>style.visibility</p:attrName>
                                        </p:attrNameLst>
                                      </p:cBhvr>
                                      <p:to>
                                        <p:strVal val="visible"/>
                                      </p:to>
                                    </p:set>
                                    <p:anim calcmode="lin" valueType="num">
                                      <p:cBhvr>
                                        <p:cTn id="104" dur="250" fill="hold"/>
                                        <p:tgtEl>
                                          <p:spTgt spid="47"/>
                                        </p:tgtEl>
                                        <p:attrNameLst>
                                          <p:attrName>ppt_w</p:attrName>
                                        </p:attrNameLst>
                                      </p:cBhvr>
                                      <p:tavLst>
                                        <p:tav tm="0">
                                          <p:val>
                                            <p:fltVal val="0"/>
                                          </p:val>
                                        </p:tav>
                                        <p:tav tm="100000">
                                          <p:val>
                                            <p:strVal val="#ppt_w"/>
                                          </p:val>
                                        </p:tav>
                                      </p:tavLst>
                                    </p:anim>
                                    <p:anim calcmode="lin" valueType="num">
                                      <p:cBhvr>
                                        <p:cTn id="105" dur="250" fill="hold"/>
                                        <p:tgtEl>
                                          <p:spTgt spid="47"/>
                                        </p:tgtEl>
                                        <p:attrNameLst>
                                          <p:attrName>ppt_h</p:attrName>
                                        </p:attrNameLst>
                                      </p:cBhvr>
                                      <p:tavLst>
                                        <p:tav tm="0">
                                          <p:val>
                                            <p:fltVal val="0"/>
                                          </p:val>
                                        </p:tav>
                                        <p:tav tm="100000">
                                          <p:val>
                                            <p:strVal val="#ppt_h"/>
                                          </p:val>
                                        </p:tav>
                                      </p:tavLst>
                                    </p:anim>
                                    <p:animEffect transition="in" filter="fade">
                                      <p:cBhvr>
                                        <p:cTn id="106" dur="250"/>
                                        <p:tgtEl>
                                          <p:spTgt spid="47"/>
                                        </p:tgtEl>
                                      </p:cBhvr>
                                    </p:animEffect>
                                  </p:childTnLst>
                                </p:cTn>
                              </p:par>
                            </p:childTnLst>
                          </p:cTn>
                        </p:par>
                        <p:par>
                          <p:cTn id="107" fill="hold">
                            <p:stCondLst>
                              <p:cond delay="7500"/>
                            </p:stCondLst>
                            <p:childTnLst>
                              <p:par>
                                <p:cTn id="108" presetID="56" presetClass="entr" presetSubtype="0" fill="hold" grpId="0" nodeType="afterEffect">
                                  <p:stCondLst>
                                    <p:cond delay="0"/>
                                  </p:stCondLst>
                                  <p:iterate type="lt">
                                    <p:tmPct val="10000"/>
                                  </p:iterate>
                                  <p:childTnLst>
                                    <p:set>
                                      <p:cBhvr>
                                        <p:cTn id="109" dur="1" fill="hold">
                                          <p:stCondLst>
                                            <p:cond delay="0"/>
                                          </p:stCondLst>
                                        </p:cTn>
                                        <p:tgtEl>
                                          <p:spTgt spid="43"/>
                                        </p:tgtEl>
                                        <p:attrNameLst>
                                          <p:attrName>style.visibility</p:attrName>
                                        </p:attrNameLst>
                                      </p:cBhvr>
                                      <p:to>
                                        <p:strVal val="visible"/>
                                      </p:to>
                                    </p:set>
                                    <p:anim by="(-#ppt_w*2)" calcmode="lin" valueType="num">
                                      <p:cBhvr rctx="PPT">
                                        <p:cTn id="110" dur="250" autoRev="1" fill="hold">
                                          <p:stCondLst>
                                            <p:cond delay="0"/>
                                          </p:stCondLst>
                                        </p:cTn>
                                        <p:tgtEl>
                                          <p:spTgt spid="43"/>
                                        </p:tgtEl>
                                        <p:attrNameLst>
                                          <p:attrName>ppt_w</p:attrName>
                                        </p:attrNameLst>
                                      </p:cBhvr>
                                    </p:anim>
                                    <p:anim by="(#ppt_w*0.50)" calcmode="lin" valueType="num">
                                      <p:cBhvr>
                                        <p:cTn id="111" dur="250" decel="50000" autoRev="1" fill="hold">
                                          <p:stCondLst>
                                            <p:cond delay="0"/>
                                          </p:stCondLst>
                                        </p:cTn>
                                        <p:tgtEl>
                                          <p:spTgt spid="43"/>
                                        </p:tgtEl>
                                        <p:attrNameLst>
                                          <p:attrName>ppt_x</p:attrName>
                                        </p:attrNameLst>
                                      </p:cBhvr>
                                    </p:anim>
                                    <p:anim from="(-#ppt_h/2)" to="(#ppt_y)" calcmode="lin" valueType="num">
                                      <p:cBhvr>
                                        <p:cTn id="112" dur="500" fill="hold">
                                          <p:stCondLst>
                                            <p:cond delay="0"/>
                                          </p:stCondLst>
                                        </p:cTn>
                                        <p:tgtEl>
                                          <p:spTgt spid="43"/>
                                        </p:tgtEl>
                                        <p:attrNameLst>
                                          <p:attrName>ppt_y</p:attrName>
                                        </p:attrNameLst>
                                      </p:cBhvr>
                                    </p:anim>
                                    <p:animRot by="21600000">
                                      <p:cBhvr>
                                        <p:cTn id="113" dur="500" fill="hold">
                                          <p:stCondLst>
                                            <p:cond delay="0"/>
                                          </p:stCondLst>
                                        </p:cTn>
                                        <p:tgtEl>
                                          <p:spTgt spid="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1" grpId="0"/>
      <p:bldP spid="32" grpId="0" animBg="1"/>
      <p:bldP spid="33" grpId="0" animBg="1"/>
      <p:bldP spid="34" grpId="0"/>
      <p:bldP spid="36" grpId="0" animBg="1"/>
      <p:bldP spid="38" grpId="0" animBg="1"/>
      <p:bldP spid="40" grpId="0" animBg="1"/>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45" name="Freeform 5"/>
          <p:cNvSpPr>
            <a:spLocks/>
          </p:cNvSpPr>
          <p:nvPr/>
        </p:nvSpPr>
        <p:spPr bwMode="auto">
          <a:xfrm>
            <a:off x="2651019" y="2412082"/>
            <a:ext cx="1795765" cy="896885"/>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46" name="Freeform 6"/>
          <p:cNvSpPr>
            <a:spLocks/>
          </p:cNvSpPr>
          <p:nvPr/>
        </p:nvSpPr>
        <p:spPr bwMode="auto">
          <a:xfrm>
            <a:off x="5907713" y="3033922"/>
            <a:ext cx="167419" cy="480332"/>
          </a:xfrm>
          <a:custGeom>
            <a:avLst/>
            <a:gdLst>
              <a:gd name="T0" fmla="*/ 0 w 84"/>
              <a:gd name="T1" fmla="*/ 241 h 241"/>
              <a:gd name="T2" fmla="*/ 1 w 84"/>
              <a:gd name="T3" fmla="*/ 0 h 241"/>
              <a:gd name="T4" fmla="*/ 84 w 84"/>
              <a:gd name="T5" fmla="*/ 0 h 241"/>
              <a:gd name="T6" fmla="*/ 84 w 84"/>
              <a:gd name="T7" fmla="*/ 241 h 241"/>
              <a:gd name="T8" fmla="*/ 0 w 84"/>
              <a:gd name="T9" fmla="*/ 241 h 241"/>
              <a:gd name="T10" fmla="*/ 0 w 84"/>
              <a:gd name="T11" fmla="*/ 241 h 241"/>
            </a:gdLst>
            <a:ahLst/>
            <a:cxnLst>
              <a:cxn ang="0">
                <a:pos x="T0" y="T1"/>
              </a:cxn>
              <a:cxn ang="0">
                <a:pos x="T2" y="T3"/>
              </a:cxn>
              <a:cxn ang="0">
                <a:pos x="T4" y="T5"/>
              </a:cxn>
              <a:cxn ang="0">
                <a:pos x="T6" y="T7"/>
              </a:cxn>
              <a:cxn ang="0">
                <a:pos x="T8" y="T9"/>
              </a:cxn>
              <a:cxn ang="0">
                <a:pos x="T10" y="T11"/>
              </a:cxn>
            </a:cxnLst>
            <a:rect l="0" t="0" r="r" b="b"/>
            <a:pathLst>
              <a:path w="84" h="241">
                <a:moveTo>
                  <a:pt x="0" y="241"/>
                </a:moveTo>
                <a:lnTo>
                  <a:pt x="1" y="0"/>
                </a:lnTo>
                <a:lnTo>
                  <a:pt x="84" y="0"/>
                </a:lnTo>
                <a:lnTo>
                  <a:pt x="84" y="241"/>
                </a:lnTo>
                <a:lnTo>
                  <a:pt x="0" y="241"/>
                </a:lnTo>
                <a:lnTo>
                  <a:pt x="0" y="2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47" name="Freeform 7"/>
          <p:cNvSpPr>
            <a:spLocks/>
          </p:cNvSpPr>
          <p:nvPr/>
        </p:nvSpPr>
        <p:spPr bwMode="auto">
          <a:xfrm>
            <a:off x="4279367" y="3308967"/>
            <a:ext cx="1791780" cy="896885"/>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48" name="Freeform 8"/>
          <p:cNvSpPr>
            <a:spLocks/>
          </p:cNvSpPr>
          <p:nvPr/>
        </p:nvSpPr>
        <p:spPr bwMode="auto">
          <a:xfrm>
            <a:off x="5907713" y="2412082"/>
            <a:ext cx="1795765" cy="896885"/>
          </a:xfrm>
          <a:custGeom>
            <a:avLst/>
            <a:gdLst>
              <a:gd name="T0" fmla="*/ 113 w 524"/>
              <a:gd name="T1" fmla="*/ 0 h 262"/>
              <a:gd name="T2" fmla="*/ 416 w 524"/>
              <a:gd name="T3" fmla="*/ 1 h 262"/>
              <a:gd name="T4" fmla="*/ 510 w 524"/>
              <a:gd name="T5" fmla="*/ 60 h 262"/>
              <a:gd name="T6" fmla="*/ 524 w 524"/>
              <a:gd name="T7" fmla="*/ 113 h 262"/>
              <a:gd name="T8" fmla="*/ 523 w 524"/>
              <a:gd name="T9" fmla="*/ 262 h 262"/>
              <a:gd name="T10" fmla="*/ 475 w 524"/>
              <a:gd name="T11" fmla="*/ 262 h 262"/>
              <a:gd name="T12" fmla="*/ 475 w 524"/>
              <a:gd name="T13" fmla="*/ 114 h 262"/>
              <a:gd name="T14" fmla="*/ 410 w 524"/>
              <a:gd name="T15" fmla="*/ 49 h 262"/>
              <a:gd name="T16" fmla="*/ 114 w 524"/>
              <a:gd name="T17" fmla="*/ 49 h 262"/>
              <a:gd name="T18" fmla="*/ 49 w 524"/>
              <a:gd name="T19" fmla="*/ 114 h 262"/>
              <a:gd name="T20" fmla="*/ 49 w 524"/>
              <a:gd name="T21" fmla="*/ 262 h 262"/>
              <a:gd name="T22" fmla="*/ 0 w 524"/>
              <a:gd name="T23" fmla="*/ 262 h 262"/>
              <a:gd name="T24" fmla="*/ 1 w 524"/>
              <a:gd name="T25" fmla="*/ 108 h 262"/>
              <a:gd name="T26" fmla="*/ 60 w 524"/>
              <a:gd name="T27" fmla="*/ 14 h 262"/>
              <a:gd name="T28" fmla="*/ 113 w 524"/>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4" h="262">
                <a:moveTo>
                  <a:pt x="113" y="0"/>
                </a:moveTo>
                <a:cubicBezTo>
                  <a:pt x="416" y="1"/>
                  <a:pt x="416" y="1"/>
                  <a:pt x="416" y="1"/>
                </a:cubicBezTo>
                <a:cubicBezTo>
                  <a:pt x="457" y="4"/>
                  <a:pt x="489" y="24"/>
                  <a:pt x="510" y="60"/>
                </a:cubicBezTo>
                <a:cubicBezTo>
                  <a:pt x="519" y="77"/>
                  <a:pt x="523" y="94"/>
                  <a:pt x="524" y="113"/>
                </a:cubicBezTo>
                <a:cubicBezTo>
                  <a:pt x="523" y="262"/>
                  <a:pt x="523" y="262"/>
                  <a:pt x="523" y="262"/>
                </a:cubicBezTo>
                <a:cubicBezTo>
                  <a:pt x="475" y="262"/>
                  <a:pt x="475" y="262"/>
                  <a:pt x="475" y="262"/>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1" y="108"/>
                  <a:pt x="1" y="108"/>
                  <a:pt x="1"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49" name="Freeform 9"/>
          <p:cNvSpPr>
            <a:spLocks/>
          </p:cNvSpPr>
          <p:nvPr/>
        </p:nvSpPr>
        <p:spPr bwMode="auto">
          <a:xfrm>
            <a:off x="9164406" y="3033922"/>
            <a:ext cx="167419" cy="480332"/>
          </a:xfrm>
          <a:custGeom>
            <a:avLst/>
            <a:gdLst>
              <a:gd name="T0" fmla="*/ 0 w 84"/>
              <a:gd name="T1" fmla="*/ 241 h 241"/>
              <a:gd name="T2" fmla="*/ 0 w 84"/>
              <a:gd name="T3" fmla="*/ 0 h 241"/>
              <a:gd name="T4" fmla="*/ 84 w 84"/>
              <a:gd name="T5" fmla="*/ 0 h 241"/>
              <a:gd name="T6" fmla="*/ 84 w 84"/>
              <a:gd name="T7" fmla="*/ 241 h 241"/>
              <a:gd name="T8" fmla="*/ 0 w 84"/>
              <a:gd name="T9" fmla="*/ 241 h 241"/>
              <a:gd name="T10" fmla="*/ 0 w 84"/>
              <a:gd name="T11" fmla="*/ 241 h 241"/>
            </a:gdLst>
            <a:ahLst/>
            <a:cxnLst>
              <a:cxn ang="0">
                <a:pos x="T0" y="T1"/>
              </a:cxn>
              <a:cxn ang="0">
                <a:pos x="T2" y="T3"/>
              </a:cxn>
              <a:cxn ang="0">
                <a:pos x="T4" y="T5"/>
              </a:cxn>
              <a:cxn ang="0">
                <a:pos x="T6" y="T7"/>
              </a:cxn>
              <a:cxn ang="0">
                <a:pos x="T8" y="T9"/>
              </a:cxn>
              <a:cxn ang="0">
                <a:pos x="T10" y="T11"/>
              </a:cxn>
            </a:cxnLst>
            <a:rect l="0" t="0" r="r" b="b"/>
            <a:pathLst>
              <a:path w="84" h="241">
                <a:moveTo>
                  <a:pt x="0" y="241"/>
                </a:moveTo>
                <a:lnTo>
                  <a:pt x="0" y="0"/>
                </a:lnTo>
                <a:lnTo>
                  <a:pt x="84" y="0"/>
                </a:lnTo>
                <a:lnTo>
                  <a:pt x="84" y="241"/>
                </a:lnTo>
                <a:lnTo>
                  <a:pt x="0" y="241"/>
                </a:lnTo>
                <a:lnTo>
                  <a:pt x="0" y="24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0" name="Freeform 10"/>
          <p:cNvSpPr>
            <a:spLocks/>
          </p:cNvSpPr>
          <p:nvPr/>
        </p:nvSpPr>
        <p:spPr bwMode="auto">
          <a:xfrm>
            <a:off x="7536060" y="3308967"/>
            <a:ext cx="1791780" cy="896885"/>
          </a:xfrm>
          <a:custGeom>
            <a:avLst/>
            <a:gdLst>
              <a:gd name="T0" fmla="*/ 523 w 523"/>
              <a:gd name="T1" fmla="*/ 0 h 262"/>
              <a:gd name="T2" fmla="*/ 523 w 523"/>
              <a:gd name="T3" fmla="*/ 154 h 262"/>
              <a:gd name="T4" fmla="*/ 522 w 523"/>
              <a:gd name="T5" fmla="*/ 165 h 262"/>
              <a:gd name="T6" fmla="*/ 411 w 523"/>
              <a:gd name="T7" fmla="*/ 262 h 262"/>
              <a:gd name="T8" fmla="*/ 108 w 523"/>
              <a:gd name="T9" fmla="*/ 261 h 262"/>
              <a:gd name="T10" fmla="*/ 14 w 523"/>
              <a:gd name="T11" fmla="*/ 202 h 262"/>
              <a:gd name="T12" fmla="*/ 0 w 523"/>
              <a:gd name="T13" fmla="*/ 149 h 262"/>
              <a:gd name="T14" fmla="*/ 0 w 523"/>
              <a:gd name="T15" fmla="*/ 0 h 262"/>
              <a:gd name="T16" fmla="*/ 49 w 523"/>
              <a:gd name="T17" fmla="*/ 0 h 262"/>
              <a:gd name="T18" fmla="*/ 49 w 523"/>
              <a:gd name="T19" fmla="*/ 148 h 262"/>
              <a:gd name="T20" fmla="*/ 114 w 523"/>
              <a:gd name="T21" fmla="*/ 213 h 262"/>
              <a:gd name="T22" fmla="*/ 410 w 523"/>
              <a:gd name="T23" fmla="*/ 213 h 262"/>
              <a:gd name="T24" fmla="*/ 475 w 523"/>
              <a:gd name="T25" fmla="*/ 148 h 262"/>
              <a:gd name="T26" fmla="*/ 475 w 523"/>
              <a:gd name="T27" fmla="*/ 0 h 262"/>
              <a:gd name="T28" fmla="*/ 523 w 523"/>
              <a:gd name="T29" fmla="*/ 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262">
                <a:moveTo>
                  <a:pt x="523" y="0"/>
                </a:moveTo>
                <a:cubicBezTo>
                  <a:pt x="523" y="154"/>
                  <a:pt x="523" y="154"/>
                  <a:pt x="523" y="154"/>
                </a:cubicBezTo>
                <a:cubicBezTo>
                  <a:pt x="522" y="165"/>
                  <a:pt x="522" y="165"/>
                  <a:pt x="522" y="165"/>
                </a:cubicBezTo>
                <a:cubicBezTo>
                  <a:pt x="512" y="221"/>
                  <a:pt x="468" y="260"/>
                  <a:pt x="411" y="262"/>
                </a:cubicBezTo>
                <a:cubicBezTo>
                  <a:pt x="108" y="261"/>
                  <a:pt x="108" y="261"/>
                  <a:pt x="108" y="261"/>
                </a:cubicBezTo>
                <a:cubicBezTo>
                  <a:pt x="67" y="258"/>
                  <a:pt x="35" y="238"/>
                  <a:pt x="14" y="202"/>
                </a:cubicBezTo>
                <a:cubicBezTo>
                  <a:pt x="5" y="185"/>
                  <a:pt x="1" y="168"/>
                  <a:pt x="0" y="149"/>
                </a:cubicBezTo>
                <a:cubicBezTo>
                  <a:pt x="0" y="0"/>
                  <a:pt x="0" y="0"/>
                  <a:pt x="0" y="0"/>
                </a:cubicBezTo>
                <a:cubicBezTo>
                  <a:pt x="49" y="0"/>
                  <a:pt x="49" y="0"/>
                  <a:pt x="49" y="0"/>
                </a:cubicBezTo>
                <a:cubicBezTo>
                  <a:pt x="49" y="148"/>
                  <a:pt x="49" y="148"/>
                  <a:pt x="49" y="148"/>
                </a:cubicBezTo>
                <a:cubicBezTo>
                  <a:pt x="49" y="184"/>
                  <a:pt x="78" y="213"/>
                  <a:pt x="114" y="213"/>
                </a:cubicBezTo>
                <a:cubicBezTo>
                  <a:pt x="410" y="213"/>
                  <a:pt x="410" y="213"/>
                  <a:pt x="410" y="213"/>
                </a:cubicBezTo>
                <a:cubicBezTo>
                  <a:pt x="446" y="213"/>
                  <a:pt x="475" y="184"/>
                  <a:pt x="475" y="148"/>
                </a:cubicBezTo>
                <a:cubicBezTo>
                  <a:pt x="475" y="0"/>
                  <a:pt x="475" y="0"/>
                  <a:pt x="475" y="0"/>
                </a:cubicBezTo>
                <a:cubicBezTo>
                  <a:pt x="523" y="0"/>
                  <a:pt x="523" y="0"/>
                  <a:pt x="52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1" name="Freeform 11"/>
          <p:cNvSpPr>
            <a:spLocks/>
          </p:cNvSpPr>
          <p:nvPr/>
        </p:nvSpPr>
        <p:spPr bwMode="auto">
          <a:xfrm>
            <a:off x="9164407" y="2412081"/>
            <a:ext cx="1791780" cy="1540651"/>
          </a:xfrm>
          <a:custGeom>
            <a:avLst/>
            <a:gdLst>
              <a:gd name="T0" fmla="*/ 113 w 523"/>
              <a:gd name="T1" fmla="*/ 0 h 450"/>
              <a:gd name="T2" fmla="*/ 416 w 523"/>
              <a:gd name="T3" fmla="*/ 1 h 450"/>
              <a:gd name="T4" fmla="*/ 510 w 523"/>
              <a:gd name="T5" fmla="*/ 60 h 450"/>
              <a:gd name="T6" fmla="*/ 523 w 523"/>
              <a:gd name="T7" fmla="*/ 113 h 450"/>
              <a:gd name="T8" fmla="*/ 523 w 523"/>
              <a:gd name="T9" fmla="*/ 450 h 450"/>
              <a:gd name="T10" fmla="*/ 475 w 523"/>
              <a:gd name="T11" fmla="*/ 450 h 450"/>
              <a:gd name="T12" fmla="*/ 475 w 523"/>
              <a:gd name="T13" fmla="*/ 114 h 450"/>
              <a:gd name="T14" fmla="*/ 410 w 523"/>
              <a:gd name="T15" fmla="*/ 49 h 450"/>
              <a:gd name="T16" fmla="*/ 114 w 523"/>
              <a:gd name="T17" fmla="*/ 49 h 450"/>
              <a:gd name="T18" fmla="*/ 49 w 523"/>
              <a:gd name="T19" fmla="*/ 114 h 450"/>
              <a:gd name="T20" fmla="*/ 49 w 523"/>
              <a:gd name="T21" fmla="*/ 262 h 450"/>
              <a:gd name="T22" fmla="*/ 0 w 523"/>
              <a:gd name="T23" fmla="*/ 262 h 450"/>
              <a:gd name="T24" fmla="*/ 0 w 523"/>
              <a:gd name="T25" fmla="*/ 108 h 450"/>
              <a:gd name="T26" fmla="*/ 60 w 523"/>
              <a:gd name="T27" fmla="*/ 14 h 450"/>
              <a:gd name="T28" fmla="*/ 113 w 523"/>
              <a:gd name="T29"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3" h="450">
                <a:moveTo>
                  <a:pt x="113" y="0"/>
                </a:moveTo>
                <a:cubicBezTo>
                  <a:pt x="416" y="1"/>
                  <a:pt x="416" y="1"/>
                  <a:pt x="416" y="1"/>
                </a:cubicBezTo>
                <a:cubicBezTo>
                  <a:pt x="457" y="4"/>
                  <a:pt x="489" y="24"/>
                  <a:pt x="510" y="60"/>
                </a:cubicBezTo>
                <a:cubicBezTo>
                  <a:pt x="519" y="77"/>
                  <a:pt x="523" y="94"/>
                  <a:pt x="523" y="113"/>
                </a:cubicBezTo>
                <a:cubicBezTo>
                  <a:pt x="523" y="450"/>
                  <a:pt x="523" y="450"/>
                  <a:pt x="523" y="450"/>
                </a:cubicBezTo>
                <a:cubicBezTo>
                  <a:pt x="475" y="450"/>
                  <a:pt x="475" y="450"/>
                  <a:pt x="475" y="450"/>
                </a:cubicBezTo>
                <a:cubicBezTo>
                  <a:pt x="475" y="114"/>
                  <a:pt x="475" y="114"/>
                  <a:pt x="475" y="114"/>
                </a:cubicBezTo>
                <a:cubicBezTo>
                  <a:pt x="475" y="78"/>
                  <a:pt x="446" y="49"/>
                  <a:pt x="410" y="49"/>
                </a:cubicBezTo>
                <a:cubicBezTo>
                  <a:pt x="114" y="49"/>
                  <a:pt x="114" y="49"/>
                  <a:pt x="114" y="49"/>
                </a:cubicBezTo>
                <a:cubicBezTo>
                  <a:pt x="78" y="49"/>
                  <a:pt x="49" y="78"/>
                  <a:pt x="49" y="114"/>
                </a:cubicBezTo>
                <a:cubicBezTo>
                  <a:pt x="49" y="262"/>
                  <a:pt x="49" y="262"/>
                  <a:pt x="49" y="262"/>
                </a:cubicBezTo>
                <a:cubicBezTo>
                  <a:pt x="0" y="262"/>
                  <a:pt x="0" y="262"/>
                  <a:pt x="0" y="262"/>
                </a:cubicBezTo>
                <a:cubicBezTo>
                  <a:pt x="0" y="108"/>
                  <a:pt x="0" y="108"/>
                  <a:pt x="0" y="108"/>
                </a:cubicBezTo>
                <a:cubicBezTo>
                  <a:pt x="4" y="67"/>
                  <a:pt x="24" y="35"/>
                  <a:pt x="60" y="14"/>
                </a:cubicBezTo>
                <a:cubicBezTo>
                  <a:pt x="77" y="5"/>
                  <a:pt x="94" y="1"/>
                  <a:pt x="113"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2" name="Freeform 12"/>
          <p:cNvSpPr>
            <a:spLocks/>
          </p:cNvSpPr>
          <p:nvPr/>
        </p:nvSpPr>
        <p:spPr bwMode="auto">
          <a:xfrm>
            <a:off x="10689114" y="3867028"/>
            <a:ext cx="374699" cy="338824"/>
          </a:xfrm>
          <a:custGeom>
            <a:avLst/>
            <a:gdLst>
              <a:gd name="T0" fmla="*/ 188 w 188"/>
              <a:gd name="T1" fmla="*/ 0 h 170"/>
              <a:gd name="T2" fmla="*/ 93 w 188"/>
              <a:gd name="T3" fmla="*/ 170 h 170"/>
              <a:gd name="T4" fmla="*/ 0 w 188"/>
              <a:gd name="T5" fmla="*/ 0 h 170"/>
              <a:gd name="T6" fmla="*/ 188 w 188"/>
              <a:gd name="T7" fmla="*/ 0 h 170"/>
              <a:gd name="T8" fmla="*/ 188 w 188"/>
              <a:gd name="T9" fmla="*/ 0 h 170"/>
            </a:gdLst>
            <a:ahLst/>
            <a:cxnLst>
              <a:cxn ang="0">
                <a:pos x="T0" y="T1"/>
              </a:cxn>
              <a:cxn ang="0">
                <a:pos x="T2" y="T3"/>
              </a:cxn>
              <a:cxn ang="0">
                <a:pos x="T4" y="T5"/>
              </a:cxn>
              <a:cxn ang="0">
                <a:pos x="T6" y="T7"/>
              </a:cxn>
              <a:cxn ang="0">
                <a:pos x="T8" y="T9"/>
              </a:cxn>
            </a:cxnLst>
            <a:rect l="0" t="0" r="r" b="b"/>
            <a:pathLst>
              <a:path w="188" h="170">
                <a:moveTo>
                  <a:pt x="188" y="0"/>
                </a:moveTo>
                <a:lnTo>
                  <a:pt x="93" y="170"/>
                </a:lnTo>
                <a:lnTo>
                  <a:pt x="0" y="0"/>
                </a:lnTo>
                <a:lnTo>
                  <a:pt x="188" y="0"/>
                </a:lnTo>
                <a:lnTo>
                  <a:pt x="188" y="0"/>
                </a:lnTo>
                <a:close/>
              </a:path>
            </a:pathLst>
          </a:custGeom>
          <a:solidFill>
            <a:schemeClr val="bg1">
              <a:lumMod val="65000"/>
            </a:schemeClr>
          </a:solidFill>
          <a:ln>
            <a:noFill/>
          </a:ln>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3" name="Freeform 13"/>
          <p:cNvSpPr>
            <a:spLocks/>
          </p:cNvSpPr>
          <p:nvPr/>
        </p:nvSpPr>
        <p:spPr bwMode="auto">
          <a:xfrm>
            <a:off x="919032" y="2412081"/>
            <a:ext cx="374699" cy="338824"/>
          </a:xfrm>
          <a:custGeom>
            <a:avLst/>
            <a:gdLst>
              <a:gd name="T0" fmla="*/ 188 w 188"/>
              <a:gd name="T1" fmla="*/ 0 h 170"/>
              <a:gd name="T2" fmla="*/ 95 w 188"/>
              <a:gd name="T3" fmla="*/ 170 h 170"/>
              <a:gd name="T4" fmla="*/ 0 w 188"/>
              <a:gd name="T5" fmla="*/ 0 h 170"/>
              <a:gd name="T6" fmla="*/ 188 w 188"/>
              <a:gd name="T7" fmla="*/ 0 h 170"/>
              <a:gd name="T8" fmla="*/ 188 w 188"/>
              <a:gd name="T9" fmla="*/ 0 h 170"/>
            </a:gdLst>
            <a:ahLst/>
            <a:cxnLst>
              <a:cxn ang="0">
                <a:pos x="T0" y="T1"/>
              </a:cxn>
              <a:cxn ang="0">
                <a:pos x="T2" y="T3"/>
              </a:cxn>
              <a:cxn ang="0">
                <a:pos x="T4" y="T5"/>
              </a:cxn>
              <a:cxn ang="0">
                <a:pos x="T6" y="T7"/>
              </a:cxn>
              <a:cxn ang="0">
                <a:pos x="T8" y="T9"/>
              </a:cxn>
            </a:cxnLst>
            <a:rect l="0" t="0" r="r" b="b"/>
            <a:pathLst>
              <a:path w="188" h="170">
                <a:moveTo>
                  <a:pt x="188" y="0"/>
                </a:moveTo>
                <a:lnTo>
                  <a:pt x="95" y="170"/>
                </a:lnTo>
                <a:lnTo>
                  <a:pt x="0" y="0"/>
                </a:lnTo>
                <a:lnTo>
                  <a:pt x="188" y="0"/>
                </a:lnTo>
                <a:lnTo>
                  <a:pt x="188" y="0"/>
                </a:lnTo>
                <a:close/>
              </a:path>
            </a:pathLst>
          </a:custGeom>
          <a:solidFill>
            <a:schemeClr val="bg1">
              <a:lumMod val="65000"/>
            </a:schemeClr>
          </a:solidFill>
          <a:ln>
            <a:noFill/>
          </a:ln>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4" name="Freeform 14"/>
          <p:cNvSpPr>
            <a:spLocks/>
          </p:cNvSpPr>
          <p:nvPr/>
        </p:nvSpPr>
        <p:spPr bwMode="auto">
          <a:xfrm>
            <a:off x="1022672" y="2709049"/>
            <a:ext cx="1795765" cy="1496803"/>
          </a:xfrm>
          <a:custGeom>
            <a:avLst/>
            <a:gdLst>
              <a:gd name="T0" fmla="*/ 524 w 524"/>
              <a:gd name="T1" fmla="*/ 175 h 437"/>
              <a:gd name="T2" fmla="*/ 523 w 524"/>
              <a:gd name="T3" fmla="*/ 329 h 437"/>
              <a:gd name="T4" fmla="*/ 522 w 524"/>
              <a:gd name="T5" fmla="*/ 340 h 437"/>
              <a:gd name="T6" fmla="*/ 411 w 524"/>
              <a:gd name="T7" fmla="*/ 437 h 437"/>
              <a:gd name="T8" fmla="*/ 108 w 524"/>
              <a:gd name="T9" fmla="*/ 436 h 437"/>
              <a:gd name="T10" fmla="*/ 14 w 524"/>
              <a:gd name="T11" fmla="*/ 377 h 437"/>
              <a:gd name="T12" fmla="*/ 0 w 524"/>
              <a:gd name="T13" fmla="*/ 324 h 437"/>
              <a:gd name="T14" fmla="*/ 1 w 524"/>
              <a:gd name="T15" fmla="*/ 0 h 437"/>
              <a:gd name="T16" fmla="*/ 25 w 524"/>
              <a:gd name="T17" fmla="*/ 44 h 437"/>
              <a:gd name="T18" fmla="*/ 49 w 524"/>
              <a:gd name="T19" fmla="*/ 0 h 437"/>
              <a:gd name="T20" fmla="*/ 49 w 524"/>
              <a:gd name="T21" fmla="*/ 323 h 437"/>
              <a:gd name="T22" fmla="*/ 114 w 524"/>
              <a:gd name="T23" fmla="*/ 388 h 437"/>
              <a:gd name="T24" fmla="*/ 410 w 524"/>
              <a:gd name="T25" fmla="*/ 388 h 437"/>
              <a:gd name="T26" fmla="*/ 475 w 524"/>
              <a:gd name="T27" fmla="*/ 323 h 437"/>
              <a:gd name="T28" fmla="*/ 475 w 524"/>
              <a:gd name="T29" fmla="*/ 175 h 437"/>
              <a:gd name="T30" fmla="*/ 524 w 524"/>
              <a:gd name="T31" fmla="*/ 17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4" h="437">
                <a:moveTo>
                  <a:pt x="524" y="175"/>
                </a:moveTo>
                <a:cubicBezTo>
                  <a:pt x="523" y="329"/>
                  <a:pt x="523" y="329"/>
                  <a:pt x="523" y="329"/>
                </a:cubicBezTo>
                <a:cubicBezTo>
                  <a:pt x="522" y="340"/>
                  <a:pt x="522" y="340"/>
                  <a:pt x="522" y="340"/>
                </a:cubicBezTo>
                <a:cubicBezTo>
                  <a:pt x="512" y="396"/>
                  <a:pt x="468" y="435"/>
                  <a:pt x="411" y="437"/>
                </a:cubicBezTo>
                <a:cubicBezTo>
                  <a:pt x="108" y="436"/>
                  <a:pt x="108" y="436"/>
                  <a:pt x="108" y="436"/>
                </a:cubicBezTo>
                <a:cubicBezTo>
                  <a:pt x="67" y="433"/>
                  <a:pt x="35" y="413"/>
                  <a:pt x="14" y="377"/>
                </a:cubicBezTo>
                <a:cubicBezTo>
                  <a:pt x="5" y="360"/>
                  <a:pt x="1" y="343"/>
                  <a:pt x="0" y="324"/>
                </a:cubicBezTo>
                <a:cubicBezTo>
                  <a:pt x="1" y="0"/>
                  <a:pt x="1" y="0"/>
                  <a:pt x="1" y="0"/>
                </a:cubicBezTo>
                <a:cubicBezTo>
                  <a:pt x="25" y="44"/>
                  <a:pt x="25" y="44"/>
                  <a:pt x="25" y="44"/>
                </a:cubicBezTo>
                <a:cubicBezTo>
                  <a:pt x="49" y="0"/>
                  <a:pt x="49" y="0"/>
                  <a:pt x="49" y="0"/>
                </a:cubicBezTo>
                <a:cubicBezTo>
                  <a:pt x="49" y="323"/>
                  <a:pt x="49" y="323"/>
                  <a:pt x="49" y="323"/>
                </a:cubicBezTo>
                <a:cubicBezTo>
                  <a:pt x="49" y="359"/>
                  <a:pt x="78" y="388"/>
                  <a:pt x="114" y="388"/>
                </a:cubicBezTo>
                <a:cubicBezTo>
                  <a:pt x="410" y="388"/>
                  <a:pt x="410" y="388"/>
                  <a:pt x="410" y="388"/>
                </a:cubicBezTo>
                <a:cubicBezTo>
                  <a:pt x="446" y="388"/>
                  <a:pt x="475" y="359"/>
                  <a:pt x="475" y="323"/>
                </a:cubicBezTo>
                <a:cubicBezTo>
                  <a:pt x="475" y="175"/>
                  <a:pt x="475" y="175"/>
                  <a:pt x="475" y="175"/>
                </a:cubicBezTo>
                <a:cubicBezTo>
                  <a:pt x="524" y="175"/>
                  <a:pt x="524" y="175"/>
                  <a:pt x="524" y="175"/>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5" name="Freeform 15"/>
          <p:cNvSpPr>
            <a:spLocks/>
          </p:cNvSpPr>
          <p:nvPr/>
        </p:nvSpPr>
        <p:spPr bwMode="auto">
          <a:xfrm>
            <a:off x="1905607" y="3558101"/>
            <a:ext cx="27903" cy="522187"/>
          </a:xfrm>
          <a:custGeom>
            <a:avLst/>
            <a:gdLst>
              <a:gd name="T0" fmla="*/ 0 w 14"/>
              <a:gd name="T1" fmla="*/ 0 h 262"/>
              <a:gd name="T2" fmla="*/ 14 w 14"/>
              <a:gd name="T3" fmla="*/ 0 h 262"/>
              <a:gd name="T4" fmla="*/ 14 w 14"/>
              <a:gd name="T5" fmla="*/ 262 h 262"/>
              <a:gd name="T6" fmla="*/ 0 w 14"/>
              <a:gd name="T7" fmla="*/ 262 h 262"/>
              <a:gd name="T8" fmla="*/ 0 w 14"/>
              <a:gd name="T9" fmla="*/ 0 h 262"/>
              <a:gd name="T10" fmla="*/ 0 w 14"/>
              <a:gd name="T11" fmla="*/ 0 h 262"/>
            </a:gdLst>
            <a:ahLst/>
            <a:cxnLst>
              <a:cxn ang="0">
                <a:pos x="T0" y="T1"/>
              </a:cxn>
              <a:cxn ang="0">
                <a:pos x="T2" y="T3"/>
              </a:cxn>
              <a:cxn ang="0">
                <a:pos x="T4" y="T5"/>
              </a:cxn>
              <a:cxn ang="0">
                <a:pos x="T6" y="T7"/>
              </a:cxn>
              <a:cxn ang="0">
                <a:pos x="T8" y="T9"/>
              </a:cxn>
              <a:cxn ang="0">
                <a:pos x="T10" y="T11"/>
              </a:cxn>
            </a:cxnLst>
            <a:rect l="0" t="0" r="r" b="b"/>
            <a:pathLst>
              <a:path w="14" h="262">
                <a:moveTo>
                  <a:pt x="0" y="0"/>
                </a:moveTo>
                <a:lnTo>
                  <a:pt x="14" y="0"/>
                </a:lnTo>
                <a:lnTo>
                  <a:pt x="14" y="262"/>
                </a:lnTo>
                <a:lnTo>
                  <a:pt x="0" y="262"/>
                </a:lnTo>
                <a:lnTo>
                  <a:pt x="0" y="0"/>
                </a:lnTo>
                <a:lnTo>
                  <a:pt x="0"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6" name="Oval 16"/>
          <p:cNvSpPr>
            <a:spLocks noChangeArrowheads="1"/>
          </p:cNvSpPr>
          <p:nvPr/>
        </p:nvSpPr>
        <p:spPr bwMode="auto">
          <a:xfrm>
            <a:off x="1303696" y="2412081"/>
            <a:ext cx="1233717" cy="1231723"/>
          </a:xfrm>
          <a:prstGeom prst="ellipse">
            <a:avLst/>
          </a:prstGeom>
          <a:solidFill>
            <a:srgbClr val="0067B4"/>
          </a:solidFill>
          <a:ln>
            <a:noFill/>
          </a:ln>
          <a:extLst/>
        </p:spPr>
        <p:txBody>
          <a:bodyPr/>
          <a:lstStyle/>
          <a:p>
            <a:endParaRPr lang="zh-CN" altLang="en-US" sz="2400">
              <a:cs typeface="+mn-ea"/>
              <a:sym typeface="+mn-lt"/>
            </a:endParaRPr>
          </a:p>
        </p:txBody>
      </p:sp>
      <p:sp>
        <p:nvSpPr>
          <p:cNvPr id="57" name="Freeform 17"/>
          <p:cNvSpPr>
            <a:spLocks/>
          </p:cNvSpPr>
          <p:nvPr/>
        </p:nvSpPr>
        <p:spPr bwMode="auto">
          <a:xfrm>
            <a:off x="3533955" y="2537646"/>
            <a:ext cx="27903" cy="520193"/>
          </a:xfrm>
          <a:custGeom>
            <a:avLst/>
            <a:gdLst>
              <a:gd name="T0" fmla="*/ 0 w 8"/>
              <a:gd name="T1" fmla="*/ 152 h 152"/>
              <a:gd name="T2" fmla="*/ 8 w 8"/>
              <a:gd name="T3" fmla="*/ 152 h 152"/>
              <a:gd name="T4" fmla="*/ 8 w 8"/>
              <a:gd name="T5" fmla="*/ 0 h 152"/>
              <a:gd name="T6" fmla="*/ 0 w 8"/>
              <a:gd name="T7" fmla="*/ 0 h 152"/>
              <a:gd name="T8" fmla="*/ 0 w 8"/>
              <a:gd name="T9" fmla="*/ 152 h 152"/>
            </a:gdLst>
            <a:ahLst/>
            <a:cxnLst>
              <a:cxn ang="0">
                <a:pos x="T0" y="T1"/>
              </a:cxn>
              <a:cxn ang="0">
                <a:pos x="T2" y="T3"/>
              </a:cxn>
              <a:cxn ang="0">
                <a:pos x="T4" y="T5"/>
              </a:cxn>
              <a:cxn ang="0">
                <a:pos x="T6" y="T7"/>
              </a:cxn>
              <a:cxn ang="0">
                <a:pos x="T8" y="T9"/>
              </a:cxn>
            </a:cxnLst>
            <a:rect l="0" t="0" r="r" b="b"/>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58" name="Oval 18"/>
          <p:cNvSpPr>
            <a:spLocks noChangeArrowheads="1"/>
          </p:cNvSpPr>
          <p:nvPr/>
        </p:nvSpPr>
        <p:spPr bwMode="auto">
          <a:xfrm>
            <a:off x="2932044" y="2972137"/>
            <a:ext cx="1233717" cy="1233716"/>
          </a:xfrm>
          <a:prstGeom prst="ellipse">
            <a:avLst/>
          </a:prstGeom>
          <a:solidFill>
            <a:srgbClr val="0067B4"/>
          </a:solidFill>
          <a:ln>
            <a:noFill/>
          </a:ln>
          <a:extLst/>
        </p:spPr>
        <p:txBody>
          <a:bodyPr/>
          <a:lstStyle/>
          <a:p>
            <a:endParaRPr lang="zh-CN" altLang="en-US" sz="2400">
              <a:cs typeface="+mn-ea"/>
              <a:sym typeface="+mn-lt"/>
            </a:endParaRPr>
          </a:p>
        </p:txBody>
      </p:sp>
      <p:sp>
        <p:nvSpPr>
          <p:cNvPr id="59" name="Freeform 19"/>
          <p:cNvSpPr>
            <a:spLocks/>
          </p:cNvSpPr>
          <p:nvPr/>
        </p:nvSpPr>
        <p:spPr bwMode="auto">
          <a:xfrm>
            <a:off x="5162302" y="3558101"/>
            <a:ext cx="27903" cy="522187"/>
          </a:xfrm>
          <a:custGeom>
            <a:avLst/>
            <a:gdLst>
              <a:gd name="T0" fmla="*/ 0 w 8"/>
              <a:gd name="T1" fmla="*/ 0 h 152"/>
              <a:gd name="T2" fmla="*/ 8 w 8"/>
              <a:gd name="T3" fmla="*/ 0 h 152"/>
              <a:gd name="T4" fmla="*/ 8 w 8"/>
              <a:gd name="T5" fmla="*/ 152 h 152"/>
              <a:gd name="T6" fmla="*/ 0 w 8"/>
              <a:gd name="T7" fmla="*/ 152 h 152"/>
              <a:gd name="T8" fmla="*/ 0 w 8"/>
              <a:gd name="T9" fmla="*/ 0 h 152"/>
            </a:gdLst>
            <a:ahLst/>
            <a:cxnLst>
              <a:cxn ang="0">
                <a:pos x="T0" y="T1"/>
              </a:cxn>
              <a:cxn ang="0">
                <a:pos x="T2" y="T3"/>
              </a:cxn>
              <a:cxn ang="0">
                <a:pos x="T4" y="T5"/>
              </a:cxn>
              <a:cxn ang="0">
                <a:pos x="T6" y="T7"/>
              </a:cxn>
              <a:cxn ang="0">
                <a:pos x="T8" y="T9"/>
              </a:cxn>
            </a:cxnLst>
            <a:rect l="0" t="0" r="r" b="b"/>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60" name="Oval 20"/>
          <p:cNvSpPr>
            <a:spLocks noChangeArrowheads="1"/>
          </p:cNvSpPr>
          <p:nvPr/>
        </p:nvSpPr>
        <p:spPr bwMode="auto">
          <a:xfrm>
            <a:off x="4560391" y="2412081"/>
            <a:ext cx="1233717" cy="1231723"/>
          </a:xfrm>
          <a:prstGeom prst="ellipse">
            <a:avLst/>
          </a:prstGeom>
          <a:solidFill>
            <a:srgbClr val="0067B4"/>
          </a:solidFill>
          <a:ln>
            <a:noFill/>
          </a:ln>
          <a:extLst/>
        </p:spPr>
        <p:txBody>
          <a:bodyPr/>
          <a:lstStyle/>
          <a:p>
            <a:endParaRPr lang="zh-CN" altLang="en-US" sz="2400">
              <a:cs typeface="+mn-ea"/>
              <a:sym typeface="+mn-lt"/>
            </a:endParaRPr>
          </a:p>
        </p:txBody>
      </p:sp>
      <p:sp>
        <p:nvSpPr>
          <p:cNvPr id="61" name="Freeform 21"/>
          <p:cNvSpPr>
            <a:spLocks/>
          </p:cNvSpPr>
          <p:nvPr/>
        </p:nvSpPr>
        <p:spPr bwMode="auto">
          <a:xfrm>
            <a:off x="6792642" y="2537646"/>
            <a:ext cx="25911" cy="520193"/>
          </a:xfrm>
          <a:custGeom>
            <a:avLst/>
            <a:gdLst>
              <a:gd name="T0" fmla="*/ 0 w 8"/>
              <a:gd name="T1" fmla="*/ 152 h 152"/>
              <a:gd name="T2" fmla="*/ 8 w 8"/>
              <a:gd name="T3" fmla="*/ 152 h 152"/>
              <a:gd name="T4" fmla="*/ 8 w 8"/>
              <a:gd name="T5" fmla="*/ 0 h 152"/>
              <a:gd name="T6" fmla="*/ 0 w 8"/>
              <a:gd name="T7" fmla="*/ 0 h 152"/>
              <a:gd name="T8" fmla="*/ 0 w 8"/>
              <a:gd name="T9" fmla="*/ 152 h 152"/>
            </a:gdLst>
            <a:ahLst/>
            <a:cxnLst>
              <a:cxn ang="0">
                <a:pos x="T0" y="T1"/>
              </a:cxn>
              <a:cxn ang="0">
                <a:pos x="T2" y="T3"/>
              </a:cxn>
              <a:cxn ang="0">
                <a:pos x="T4" y="T5"/>
              </a:cxn>
              <a:cxn ang="0">
                <a:pos x="T6" y="T7"/>
              </a:cxn>
              <a:cxn ang="0">
                <a:pos x="T8" y="T9"/>
              </a:cxn>
            </a:cxnLst>
            <a:rect l="0" t="0" r="r" b="b"/>
            <a:pathLst>
              <a:path w="8" h="152">
                <a:moveTo>
                  <a:pt x="0" y="152"/>
                </a:moveTo>
                <a:cubicBezTo>
                  <a:pt x="3" y="152"/>
                  <a:pt x="5" y="152"/>
                  <a:pt x="8" y="152"/>
                </a:cubicBezTo>
                <a:cubicBezTo>
                  <a:pt x="8" y="101"/>
                  <a:pt x="8" y="51"/>
                  <a:pt x="8" y="0"/>
                </a:cubicBezTo>
                <a:cubicBezTo>
                  <a:pt x="5" y="0"/>
                  <a:pt x="3" y="0"/>
                  <a:pt x="0" y="0"/>
                </a:cubicBezTo>
                <a:cubicBezTo>
                  <a:pt x="0" y="51"/>
                  <a:pt x="0" y="101"/>
                  <a:pt x="0" y="152"/>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62" name="Oval 22"/>
          <p:cNvSpPr>
            <a:spLocks noChangeArrowheads="1"/>
          </p:cNvSpPr>
          <p:nvPr/>
        </p:nvSpPr>
        <p:spPr bwMode="auto">
          <a:xfrm>
            <a:off x="6188737" y="2972137"/>
            <a:ext cx="1233717" cy="1233716"/>
          </a:xfrm>
          <a:prstGeom prst="ellipse">
            <a:avLst/>
          </a:prstGeom>
          <a:solidFill>
            <a:srgbClr val="0067B4"/>
          </a:solidFill>
          <a:ln>
            <a:noFill/>
          </a:ln>
          <a:extLst/>
        </p:spPr>
        <p:txBody>
          <a:bodyPr/>
          <a:lstStyle/>
          <a:p>
            <a:endParaRPr lang="zh-CN" altLang="en-US" sz="2400">
              <a:cs typeface="+mn-ea"/>
              <a:sym typeface="+mn-lt"/>
            </a:endParaRPr>
          </a:p>
        </p:txBody>
      </p:sp>
      <p:sp>
        <p:nvSpPr>
          <p:cNvPr id="63" name="Freeform 23"/>
          <p:cNvSpPr>
            <a:spLocks/>
          </p:cNvSpPr>
          <p:nvPr/>
        </p:nvSpPr>
        <p:spPr bwMode="auto">
          <a:xfrm>
            <a:off x="8420988" y="3558101"/>
            <a:ext cx="25911" cy="522187"/>
          </a:xfrm>
          <a:custGeom>
            <a:avLst/>
            <a:gdLst>
              <a:gd name="T0" fmla="*/ 0 w 8"/>
              <a:gd name="T1" fmla="*/ 0 h 152"/>
              <a:gd name="T2" fmla="*/ 8 w 8"/>
              <a:gd name="T3" fmla="*/ 0 h 152"/>
              <a:gd name="T4" fmla="*/ 8 w 8"/>
              <a:gd name="T5" fmla="*/ 152 h 152"/>
              <a:gd name="T6" fmla="*/ 0 w 8"/>
              <a:gd name="T7" fmla="*/ 152 h 152"/>
              <a:gd name="T8" fmla="*/ 0 w 8"/>
              <a:gd name="T9" fmla="*/ 0 h 152"/>
            </a:gdLst>
            <a:ahLst/>
            <a:cxnLst>
              <a:cxn ang="0">
                <a:pos x="T0" y="T1"/>
              </a:cxn>
              <a:cxn ang="0">
                <a:pos x="T2" y="T3"/>
              </a:cxn>
              <a:cxn ang="0">
                <a:pos x="T4" y="T5"/>
              </a:cxn>
              <a:cxn ang="0">
                <a:pos x="T6" y="T7"/>
              </a:cxn>
              <a:cxn ang="0">
                <a:pos x="T8" y="T9"/>
              </a:cxn>
            </a:cxnLst>
            <a:rect l="0" t="0" r="r" b="b"/>
            <a:pathLst>
              <a:path w="8" h="152">
                <a:moveTo>
                  <a:pt x="0" y="0"/>
                </a:moveTo>
                <a:cubicBezTo>
                  <a:pt x="3" y="0"/>
                  <a:pt x="5" y="0"/>
                  <a:pt x="8" y="0"/>
                </a:cubicBezTo>
                <a:cubicBezTo>
                  <a:pt x="8" y="51"/>
                  <a:pt x="8" y="101"/>
                  <a:pt x="8" y="152"/>
                </a:cubicBezTo>
                <a:cubicBezTo>
                  <a:pt x="5" y="152"/>
                  <a:pt x="3" y="152"/>
                  <a:pt x="0" y="152"/>
                </a:cubicBezTo>
                <a:cubicBezTo>
                  <a:pt x="0" y="101"/>
                  <a:pt x="0" y="51"/>
                  <a:pt x="0" y="0"/>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64" name="Oval 24"/>
          <p:cNvSpPr>
            <a:spLocks noChangeArrowheads="1"/>
          </p:cNvSpPr>
          <p:nvPr/>
        </p:nvSpPr>
        <p:spPr bwMode="auto">
          <a:xfrm>
            <a:off x="7817085" y="2412081"/>
            <a:ext cx="1233717" cy="1231723"/>
          </a:xfrm>
          <a:prstGeom prst="ellipse">
            <a:avLst/>
          </a:prstGeom>
          <a:solidFill>
            <a:srgbClr val="0067B4"/>
          </a:solidFill>
          <a:ln>
            <a:noFill/>
          </a:ln>
          <a:extLst/>
        </p:spPr>
        <p:txBody>
          <a:bodyPr/>
          <a:lstStyle/>
          <a:p>
            <a:endParaRPr lang="zh-CN" altLang="en-US" sz="2400">
              <a:cs typeface="+mn-ea"/>
              <a:sym typeface="+mn-lt"/>
            </a:endParaRPr>
          </a:p>
        </p:txBody>
      </p:sp>
      <p:sp>
        <p:nvSpPr>
          <p:cNvPr id="65" name="Freeform 25"/>
          <p:cNvSpPr>
            <a:spLocks/>
          </p:cNvSpPr>
          <p:nvPr/>
        </p:nvSpPr>
        <p:spPr bwMode="auto">
          <a:xfrm>
            <a:off x="10049335" y="2537646"/>
            <a:ext cx="25911" cy="520193"/>
          </a:xfrm>
          <a:custGeom>
            <a:avLst/>
            <a:gdLst>
              <a:gd name="T0" fmla="*/ 0 w 13"/>
              <a:gd name="T1" fmla="*/ 261 h 261"/>
              <a:gd name="T2" fmla="*/ 13 w 13"/>
              <a:gd name="T3" fmla="*/ 261 h 261"/>
              <a:gd name="T4" fmla="*/ 13 w 13"/>
              <a:gd name="T5" fmla="*/ 0 h 261"/>
              <a:gd name="T6" fmla="*/ 0 w 13"/>
              <a:gd name="T7" fmla="*/ 0 h 261"/>
              <a:gd name="T8" fmla="*/ 0 w 13"/>
              <a:gd name="T9" fmla="*/ 261 h 261"/>
              <a:gd name="T10" fmla="*/ 0 w 13"/>
              <a:gd name="T11" fmla="*/ 261 h 261"/>
            </a:gdLst>
            <a:ahLst/>
            <a:cxnLst>
              <a:cxn ang="0">
                <a:pos x="T0" y="T1"/>
              </a:cxn>
              <a:cxn ang="0">
                <a:pos x="T2" y="T3"/>
              </a:cxn>
              <a:cxn ang="0">
                <a:pos x="T4" y="T5"/>
              </a:cxn>
              <a:cxn ang="0">
                <a:pos x="T6" y="T7"/>
              </a:cxn>
              <a:cxn ang="0">
                <a:pos x="T8" y="T9"/>
              </a:cxn>
              <a:cxn ang="0">
                <a:pos x="T10" y="T11"/>
              </a:cxn>
            </a:cxnLst>
            <a:rect l="0" t="0" r="r" b="b"/>
            <a:pathLst>
              <a:path w="13" h="261">
                <a:moveTo>
                  <a:pt x="0" y="261"/>
                </a:moveTo>
                <a:lnTo>
                  <a:pt x="13" y="261"/>
                </a:lnTo>
                <a:lnTo>
                  <a:pt x="13" y="0"/>
                </a:lnTo>
                <a:lnTo>
                  <a:pt x="0" y="0"/>
                </a:lnTo>
                <a:lnTo>
                  <a:pt x="0" y="261"/>
                </a:lnTo>
                <a:lnTo>
                  <a:pt x="0" y="261"/>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800">
              <a:cs typeface="+mn-ea"/>
              <a:sym typeface="+mn-lt"/>
            </a:endParaRPr>
          </a:p>
        </p:txBody>
      </p:sp>
      <p:sp>
        <p:nvSpPr>
          <p:cNvPr id="66" name="Oval 26"/>
          <p:cNvSpPr>
            <a:spLocks noChangeArrowheads="1"/>
          </p:cNvSpPr>
          <p:nvPr/>
        </p:nvSpPr>
        <p:spPr bwMode="auto">
          <a:xfrm>
            <a:off x="9445432" y="2972137"/>
            <a:ext cx="1233717" cy="1233716"/>
          </a:xfrm>
          <a:prstGeom prst="ellipse">
            <a:avLst/>
          </a:prstGeom>
          <a:solidFill>
            <a:srgbClr val="0067B4"/>
          </a:solidFill>
          <a:ln>
            <a:noFill/>
          </a:ln>
          <a:extLst/>
        </p:spPr>
        <p:txBody>
          <a:bodyPr/>
          <a:lstStyle/>
          <a:p>
            <a:endParaRPr lang="zh-CN" altLang="en-US" sz="2400">
              <a:cs typeface="+mn-ea"/>
              <a:sym typeface="+mn-lt"/>
            </a:endParaRPr>
          </a:p>
        </p:txBody>
      </p:sp>
      <p:sp>
        <p:nvSpPr>
          <p:cNvPr id="67" name="TextBox 87"/>
          <p:cNvSpPr txBox="1"/>
          <p:nvPr/>
        </p:nvSpPr>
        <p:spPr bwMode="auto">
          <a:xfrm>
            <a:off x="1493324" y="2555556"/>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68" name="矩形 1"/>
          <p:cNvSpPr>
            <a:spLocks noChangeArrowheads="1"/>
          </p:cNvSpPr>
          <p:nvPr/>
        </p:nvSpPr>
        <p:spPr bwMode="auto">
          <a:xfrm>
            <a:off x="1374301" y="299789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69" name="直接连接符 68"/>
          <p:cNvCxnSpPr/>
          <p:nvPr/>
        </p:nvCxnSpPr>
        <p:spPr>
          <a:xfrm>
            <a:off x="1485523"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TextBox 95"/>
          <p:cNvSpPr txBox="1"/>
          <p:nvPr/>
        </p:nvSpPr>
        <p:spPr bwMode="auto">
          <a:xfrm>
            <a:off x="4753640" y="2555556"/>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71" name="矩形 1"/>
          <p:cNvSpPr>
            <a:spLocks noChangeArrowheads="1"/>
          </p:cNvSpPr>
          <p:nvPr/>
        </p:nvSpPr>
        <p:spPr bwMode="auto">
          <a:xfrm>
            <a:off x="4634617" y="299789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72" name="直接连接符 71"/>
          <p:cNvCxnSpPr/>
          <p:nvPr/>
        </p:nvCxnSpPr>
        <p:spPr>
          <a:xfrm>
            <a:off x="47458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TextBox 98"/>
          <p:cNvSpPr txBox="1"/>
          <p:nvPr/>
        </p:nvSpPr>
        <p:spPr bwMode="auto">
          <a:xfrm>
            <a:off x="8004840" y="2555556"/>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74" name="矩形 1"/>
          <p:cNvSpPr>
            <a:spLocks noChangeArrowheads="1"/>
          </p:cNvSpPr>
          <p:nvPr/>
        </p:nvSpPr>
        <p:spPr bwMode="auto">
          <a:xfrm>
            <a:off x="7885817" y="299789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75" name="直接连接符 74"/>
          <p:cNvCxnSpPr/>
          <p:nvPr/>
        </p:nvCxnSpPr>
        <p:spPr>
          <a:xfrm>
            <a:off x="7997039" y="2997539"/>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TextBox 101"/>
          <p:cNvSpPr txBox="1"/>
          <p:nvPr/>
        </p:nvSpPr>
        <p:spPr bwMode="auto">
          <a:xfrm>
            <a:off x="3121672" y="3093025"/>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77" name="矩形 1"/>
          <p:cNvSpPr>
            <a:spLocks noChangeArrowheads="1"/>
          </p:cNvSpPr>
          <p:nvPr/>
        </p:nvSpPr>
        <p:spPr bwMode="auto">
          <a:xfrm>
            <a:off x="3002649" y="353536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78" name="直接连接符 77"/>
          <p:cNvCxnSpPr/>
          <p:nvPr/>
        </p:nvCxnSpPr>
        <p:spPr>
          <a:xfrm>
            <a:off x="31138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104"/>
          <p:cNvSpPr txBox="1"/>
          <p:nvPr/>
        </p:nvSpPr>
        <p:spPr bwMode="auto">
          <a:xfrm>
            <a:off x="6360172" y="3093025"/>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80" name="矩形 1"/>
          <p:cNvSpPr>
            <a:spLocks noChangeArrowheads="1"/>
          </p:cNvSpPr>
          <p:nvPr/>
        </p:nvSpPr>
        <p:spPr bwMode="auto">
          <a:xfrm>
            <a:off x="6241149" y="353536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81" name="直接连接符 80"/>
          <p:cNvCxnSpPr/>
          <p:nvPr/>
        </p:nvCxnSpPr>
        <p:spPr>
          <a:xfrm>
            <a:off x="63523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TextBox 107"/>
          <p:cNvSpPr txBox="1"/>
          <p:nvPr/>
        </p:nvSpPr>
        <p:spPr bwMode="auto">
          <a:xfrm>
            <a:off x="9611372" y="3093025"/>
            <a:ext cx="880369" cy="461665"/>
          </a:xfrm>
          <a:prstGeom prst="rect">
            <a:avLst/>
          </a:prstGeom>
          <a:noFill/>
        </p:spPr>
        <p:txBody>
          <a:bodyPr wrap="none">
            <a:spAutoFit/>
          </a:bodyPr>
          <a:lstStyle>
            <a:defPPr>
              <a:defRPr lang="zh-CN"/>
            </a:defPPr>
            <a:lvl1pPr fontAlgn="auto">
              <a:spcBef>
                <a:spcPts val="0"/>
              </a:spcBef>
              <a:spcAft>
                <a:spcPts val="0"/>
              </a:spcAft>
              <a:defRPr sz="1200" spc="300">
                <a:latin typeface="微软雅黑" pitchFamily="34" charset="-122"/>
                <a:ea typeface="微软雅黑" pitchFamily="34" charset="-122"/>
                <a:cs typeface="Arial" pitchFamily="34" charset="0"/>
              </a:defRPr>
            </a:lvl1pPr>
          </a:lstStyle>
          <a:p>
            <a:pPr algn="ctr"/>
            <a:r>
              <a:rPr lang="zh-CN" altLang="en-US" sz="2400" b="1" dirty="0">
                <a:solidFill>
                  <a:schemeClr val="bg1"/>
                </a:solidFill>
                <a:latin typeface="+mn-lt"/>
                <a:ea typeface="+mn-ea"/>
                <a:cs typeface="+mn-ea"/>
                <a:sym typeface="+mn-lt"/>
              </a:rPr>
              <a:t>标题</a:t>
            </a:r>
          </a:p>
        </p:txBody>
      </p:sp>
      <p:sp>
        <p:nvSpPr>
          <p:cNvPr id="83" name="矩形 1"/>
          <p:cNvSpPr>
            <a:spLocks noChangeArrowheads="1"/>
          </p:cNvSpPr>
          <p:nvPr/>
        </p:nvSpPr>
        <p:spPr bwMode="auto">
          <a:xfrm>
            <a:off x="9492349" y="3535360"/>
            <a:ext cx="10626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900" dirty="0">
                <a:solidFill>
                  <a:schemeClr val="bg1"/>
                </a:solidFill>
                <a:cs typeface="+mn-ea"/>
                <a:sym typeface="+mn-lt"/>
              </a:rPr>
              <a:t> ，中国专业</a:t>
            </a:r>
            <a:r>
              <a:rPr lang="en-US" altLang="zh-CN" sz="900" dirty="0">
                <a:solidFill>
                  <a:schemeClr val="bg1"/>
                </a:solidFill>
                <a:cs typeface="+mn-ea"/>
                <a:sym typeface="+mn-lt"/>
              </a:rPr>
              <a:t>PPT</a:t>
            </a:r>
            <a:r>
              <a:rPr lang="zh-CN" altLang="en-US" sz="900" dirty="0">
                <a:solidFill>
                  <a:schemeClr val="bg1"/>
                </a:solidFill>
                <a:cs typeface="+mn-ea"/>
                <a:sym typeface="+mn-lt"/>
              </a:rPr>
              <a:t>演示设计领跑者</a:t>
            </a:r>
          </a:p>
        </p:txBody>
      </p:sp>
      <p:cxnSp>
        <p:nvCxnSpPr>
          <p:cNvPr id="84" name="直接连接符 83"/>
          <p:cNvCxnSpPr/>
          <p:nvPr/>
        </p:nvCxnSpPr>
        <p:spPr>
          <a:xfrm>
            <a:off x="9603571" y="3535008"/>
            <a:ext cx="8652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1574425" y="4310145"/>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
        <p:nvSpPr>
          <p:cNvPr id="86" name="矩形 1"/>
          <p:cNvSpPr>
            <a:spLocks noChangeArrowheads="1"/>
          </p:cNvSpPr>
          <p:nvPr/>
        </p:nvSpPr>
        <p:spPr bwMode="auto">
          <a:xfrm>
            <a:off x="971488" y="4957031"/>
            <a:ext cx="100923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600" dirty="0">
                <a:solidFill>
                  <a:schemeClr val="bg1">
                    <a:lumMod val="50000"/>
                  </a:schemeClr>
                </a:solidFill>
                <a:cs typeface="+mn-ea"/>
                <a:sym typeface="+mn-lt"/>
              </a:rPr>
              <a:t>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这里填写文字内容。</a:t>
            </a:r>
          </a:p>
        </p:txBody>
      </p:sp>
      <p:sp>
        <p:nvSpPr>
          <p:cNvPr id="87" name="矩形 86"/>
          <p:cNvSpPr/>
          <p:nvPr/>
        </p:nvSpPr>
        <p:spPr>
          <a:xfrm>
            <a:off x="4788906" y="4310145"/>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
        <p:nvSpPr>
          <p:cNvPr id="88" name="矩形 87"/>
          <p:cNvSpPr/>
          <p:nvPr/>
        </p:nvSpPr>
        <p:spPr>
          <a:xfrm>
            <a:off x="8113843" y="4310145"/>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
        <p:nvSpPr>
          <p:cNvPr id="89" name="矩形 88"/>
          <p:cNvSpPr/>
          <p:nvPr/>
        </p:nvSpPr>
        <p:spPr>
          <a:xfrm>
            <a:off x="9729116" y="1905380"/>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
        <p:nvSpPr>
          <p:cNvPr id="90" name="矩形 89"/>
          <p:cNvSpPr/>
          <p:nvPr/>
        </p:nvSpPr>
        <p:spPr>
          <a:xfrm>
            <a:off x="6487372" y="1905380"/>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
        <p:nvSpPr>
          <p:cNvPr id="91" name="矩形 90"/>
          <p:cNvSpPr/>
          <p:nvPr/>
        </p:nvSpPr>
        <p:spPr>
          <a:xfrm>
            <a:off x="3230675" y="1905380"/>
            <a:ext cx="700833" cy="400110"/>
          </a:xfrm>
          <a:prstGeom prst="rect">
            <a:avLst/>
          </a:prstGeom>
        </p:spPr>
        <p:txBody>
          <a:bodyPr wrap="none">
            <a:spAutoFit/>
          </a:bodyPr>
          <a:lstStyle/>
          <a:p>
            <a:r>
              <a:rPr lang="zh-CN" altLang="en-US" sz="2000" b="1" dirty="0">
                <a:solidFill>
                  <a:schemeClr val="bg1">
                    <a:lumMod val="50000"/>
                  </a:schemeClr>
                </a:solidFill>
                <a:cs typeface="+mn-ea"/>
                <a:sym typeface="+mn-lt"/>
              </a:rPr>
              <a:t>标题</a:t>
            </a:r>
          </a:p>
        </p:txBody>
      </p:sp>
    </p:spTree>
    <p:extLst>
      <p:ext uri="{BB962C8B-B14F-4D97-AF65-F5344CB8AC3E}">
        <p14:creationId xmlns:p14="http://schemas.microsoft.com/office/powerpoint/2010/main" val="33582734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1000"/>
                                        <p:tgtEl>
                                          <p:spTgt spid="50"/>
                                        </p:tgtEl>
                                      </p:cBhvr>
                                    </p:animEffect>
                                    <p:anim calcmode="lin" valueType="num">
                                      <p:cBhvr>
                                        <p:cTn id="37" dur="1000" fill="hold"/>
                                        <p:tgtEl>
                                          <p:spTgt spid="50"/>
                                        </p:tgtEl>
                                        <p:attrNameLst>
                                          <p:attrName>ppt_x</p:attrName>
                                        </p:attrNameLst>
                                      </p:cBhvr>
                                      <p:tavLst>
                                        <p:tav tm="0">
                                          <p:val>
                                            <p:strVal val="#ppt_x"/>
                                          </p:val>
                                        </p:tav>
                                        <p:tav tm="100000">
                                          <p:val>
                                            <p:strVal val="#ppt_x"/>
                                          </p:val>
                                        </p:tav>
                                      </p:tavLst>
                                    </p:anim>
                                    <p:anim calcmode="lin" valueType="num">
                                      <p:cBhvr>
                                        <p:cTn id="38" dur="1000" fill="hold"/>
                                        <p:tgtEl>
                                          <p:spTgt spid="5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1000"/>
                                        <p:tgtEl>
                                          <p:spTgt spid="53"/>
                                        </p:tgtEl>
                                      </p:cBhvr>
                                    </p:animEffect>
                                    <p:anim calcmode="lin" valueType="num">
                                      <p:cBhvr>
                                        <p:cTn id="52" dur="1000" fill="hold"/>
                                        <p:tgtEl>
                                          <p:spTgt spid="53"/>
                                        </p:tgtEl>
                                        <p:attrNameLst>
                                          <p:attrName>ppt_x</p:attrName>
                                        </p:attrNameLst>
                                      </p:cBhvr>
                                      <p:tavLst>
                                        <p:tav tm="0">
                                          <p:val>
                                            <p:strVal val="#ppt_x"/>
                                          </p:val>
                                        </p:tav>
                                        <p:tav tm="100000">
                                          <p:val>
                                            <p:strVal val="#ppt_x"/>
                                          </p:val>
                                        </p:tav>
                                      </p:tavLst>
                                    </p:anim>
                                    <p:anim calcmode="lin" valueType="num">
                                      <p:cBhvr>
                                        <p:cTn id="53" dur="1000" fill="hold"/>
                                        <p:tgtEl>
                                          <p:spTgt spid="5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1000"/>
                                        <p:tgtEl>
                                          <p:spTgt spid="55"/>
                                        </p:tgtEl>
                                      </p:cBhvr>
                                    </p:animEffect>
                                    <p:anim calcmode="lin" valueType="num">
                                      <p:cBhvr>
                                        <p:cTn id="62" dur="1000" fill="hold"/>
                                        <p:tgtEl>
                                          <p:spTgt spid="55"/>
                                        </p:tgtEl>
                                        <p:attrNameLst>
                                          <p:attrName>ppt_x</p:attrName>
                                        </p:attrNameLst>
                                      </p:cBhvr>
                                      <p:tavLst>
                                        <p:tav tm="0">
                                          <p:val>
                                            <p:strVal val="#ppt_x"/>
                                          </p:val>
                                        </p:tav>
                                        <p:tav tm="100000">
                                          <p:val>
                                            <p:strVal val="#ppt_x"/>
                                          </p:val>
                                        </p:tav>
                                      </p:tavLst>
                                    </p:anim>
                                    <p:anim calcmode="lin" valueType="num">
                                      <p:cBhvr>
                                        <p:cTn id="63" dur="1000" fill="hold"/>
                                        <p:tgtEl>
                                          <p:spTgt spid="5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fade">
                                      <p:cBhvr>
                                        <p:cTn id="66" dur="1000"/>
                                        <p:tgtEl>
                                          <p:spTgt spid="56"/>
                                        </p:tgtEl>
                                      </p:cBhvr>
                                    </p:animEffect>
                                    <p:anim calcmode="lin" valueType="num">
                                      <p:cBhvr>
                                        <p:cTn id="67" dur="1000" fill="hold"/>
                                        <p:tgtEl>
                                          <p:spTgt spid="56"/>
                                        </p:tgtEl>
                                        <p:attrNameLst>
                                          <p:attrName>ppt_x</p:attrName>
                                        </p:attrNameLst>
                                      </p:cBhvr>
                                      <p:tavLst>
                                        <p:tav tm="0">
                                          <p:val>
                                            <p:strVal val="#ppt_x"/>
                                          </p:val>
                                        </p:tav>
                                        <p:tav tm="100000">
                                          <p:val>
                                            <p:strVal val="#ppt_x"/>
                                          </p:val>
                                        </p:tav>
                                      </p:tavLst>
                                    </p:anim>
                                    <p:anim calcmode="lin" valueType="num">
                                      <p:cBhvr>
                                        <p:cTn id="68" dur="1000" fill="hold"/>
                                        <p:tgtEl>
                                          <p:spTgt spid="56"/>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1000"/>
                                        <p:tgtEl>
                                          <p:spTgt spid="59"/>
                                        </p:tgtEl>
                                      </p:cBhvr>
                                    </p:animEffect>
                                    <p:anim calcmode="lin" valueType="num">
                                      <p:cBhvr>
                                        <p:cTn id="82" dur="1000" fill="hold"/>
                                        <p:tgtEl>
                                          <p:spTgt spid="59"/>
                                        </p:tgtEl>
                                        <p:attrNameLst>
                                          <p:attrName>ppt_x</p:attrName>
                                        </p:attrNameLst>
                                      </p:cBhvr>
                                      <p:tavLst>
                                        <p:tav tm="0">
                                          <p:val>
                                            <p:strVal val="#ppt_x"/>
                                          </p:val>
                                        </p:tav>
                                        <p:tav tm="100000">
                                          <p:val>
                                            <p:strVal val="#ppt_x"/>
                                          </p:val>
                                        </p:tav>
                                      </p:tavLst>
                                    </p:anim>
                                    <p:anim calcmode="lin" valueType="num">
                                      <p:cBhvr>
                                        <p:cTn id="83" dur="1000" fill="hold"/>
                                        <p:tgtEl>
                                          <p:spTgt spid="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fade">
                                      <p:cBhvr>
                                        <p:cTn id="86" dur="1000"/>
                                        <p:tgtEl>
                                          <p:spTgt spid="60"/>
                                        </p:tgtEl>
                                      </p:cBhvr>
                                    </p:animEffect>
                                    <p:anim calcmode="lin" valueType="num">
                                      <p:cBhvr>
                                        <p:cTn id="87" dur="1000" fill="hold"/>
                                        <p:tgtEl>
                                          <p:spTgt spid="60"/>
                                        </p:tgtEl>
                                        <p:attrNameLst>
                                          <p:attrName>ppt_x</p:attrName>
                                        </p:attrNameLst>
                                      </p:cBhvr>
                                      <p:tavLst>
                                        <p:tav tm="0">
                                          <p:val>
                                            <p:strVal val="#ppt_x"/>
                                          </p:val>
                                        </p:tav>
                                        <p:tav tm="100000">
                                          <p:val>
                                            <p:strVal val="#ppt_x"/>
                                          </p:val>
                                        </p:tav>
                                      </p:tavLst>
                                    </p:anim>
                                    <p:anim calcmode="lin" valueType="num">
                                      <p:cBhvr>
                                        <p:cTn id="88" dur="1000" fill="hold"/>
                                        <p:tgtEl>
                                          <p:spTgt spid="60"/>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fade">
                                      <p:cBhvr>
                                        <p:cTn id="91" dur="1000"/>
                                        <p:tgtEl>
                                          <p:spTgt spid="61"/>
                                        </p:tgtEl>
                                      </p:cBhvr>
                                    </p:animEffect>
                                    <p:anim calcmode="lin" valueType="num">
                                      <p:cBhvr>
                                        <p:cTn id="92" dur="1000" fill="hold"/>
                                        <p:tgtEl>
                                          <p:spTgt spid="61"/>
                                        </p:tgtEl>
                                        <p:attrNameLst>
                                          <p:attrName>ppt_x</p:attrName>
                                        </p:attrNameLst>
                                      </p:cBhvr>
                                      <p:tavLst>
                                        <p:tav tm="0">
                                          <p:val>
                                            <p:strVal val="#ppt_x"/>
                                          </p:val>
                                        </p:tav>
                                        <p:tav tm="100000">
                                          <p:val>
                                            <p:strVal val="#ppt_x"/>
                                          </p:val>
                                        </p:tav>
                                      </p:tavLst>
                                    </p:anim>
                                    <p:anim calcmode="lin" valueType="num">
                                      <p:cBhvr>
                                        <p:cTn id="93" dur="1000" fill="hold"/>
                                        <p:tgtEl>
                                          <p:spTgt spid="61"/>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62"/>
                                        </p:tgtEl>
                                        <p:attrNameLst>
                                          <p:attrName>style.visibility</p:attrName>
                                        </p:attrNameLst>
                                      </p:cBhvr>
                                      <p:to>
                                        <p:strVal val="visible"/>
                                      </p:to>
                                    </p:set>
                                    <p:animEffect transition="in" filter="fade">
                                      <p:cBhvr>
                                        <p:cTn id="96" dur="1000"/>
                                        <p:tgtEl>
                                          <p:spTgt spid="62"/>
                                        </p:tgtEl>
                                      </p:cBhvr>
                                    </p:animEffect>
                                    <p:anim calcmode="lin" valueType="num">
                                      <p:cBhvr>
                                        <p:cTn id="97" dur="1000" fill="hold"/>
                                        <p:tgtEl>
                                          <p:spTgt spid="62"/>
                                        </p:tgtEl>
                                        <p:attrNameLst>
                                          <p:attrName>ppt_x</p:attrName>
                                        </p:attrNameLst>
                                      </p:cBhvr>
                                      <p:tavLst>
                                        <p:tav tm="0">
                                          <p:val>
                                            <p:strVal val="#ppt_x"/>
                                          </p:val>
                                        </p:tav>
                                        <p:tav tm="100000">
                                          <p:val>
                                            <p:strVal val="#ppt_x"/>
                                          </p:val>
                                        </p:tav>
                                      </p:tavLst>
                                    </p:anim>
                                    <p:anim calcmode="lin" valueType="num">
                                      <p:cBhvr>
                                        <p:cTn id="98" dur="1000" fill="hold"/>
                                        <p:tgtEl>
                                          <p:spTgt spid="62"/>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1000"/>
                                        <p:tgtEl>
                                          <p:spTgt spid="63"/>
                                        </p:tgtEl>
                                      </p:cBhvr>
                                    </p:animEffect>
                                    <p:anim calcmode="lin" valueType="num">
                                      <p:cBhvr>
                                        <p:cTn id="102" dur="1000" fill="hold"/>
                                        <p:tgtEl>
                                          <p:spTgt spid="63"/>
                                        </p:tgtEl>
                                        <p:attrNameLst>
                                          <p:attrName>ppt_x</p:attrName>
                                        </p:attrNameLst>
                                      </p:cBhvr>
                                      <p:tavLst>
                                        <p:tav tm="0">
                                          <p:val>
                                            <p:strVal val="#ppt_x"/>
                                          </p:val>
                                        </p:tav>
                                        <p:tav tm="100000">
                                          <p:val>
                                            <p:strVal val="#ppt_x"/>
                                          </p:val>
                                        </p:tav>
                                      </p:tavLst>
                                    </p:anim>
                                    <p:anim calcmode="lin" valueType="num">
                                      <p:cBhvr>
                                        <p:cTn id="103" dur="1000" fill="hold"/>
                                        <p:tgtEl>
                                          <p:spTgt spid="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1000"/>
                                        <p:tgtEl>
                                          <p:spTgt spid="64"/>
                                        </p:tgtEl>
                                      </p:cBhvr>
                                    </p:animEffect>
                                    <p:anim calcmode="lin" valueType="num">
                                      <p:cBhvr>
                                        <p:cTn id="107" dur="1000" fill="hold"/>
                                        <p:tgtEl>
                                          <p:spTgt spid="64"/>
                                        </p:tgtEl>
                                        <p:attrNameLst>
                                          <p:attrName>ppt_x</p:attrName>
                                        </p:attrNameLst>
                                      </p:cBhvr>
                                      <p:tavLst>
                                        <p:tav tm="0">
                                          <p:val>
                                            <p:strVal val="#ppt_x"/>
                                          </p:val>
                                        </p:tav>
                                        <p:tav tm="100000">
                                          <p:val>
                                            <p:strVal val="#ppt_x"/>
                                          </p:val>
                                        </p:tav>
                                      </p:tavLst>
                                    </p:anim>
                                    <p:anim calcmode="lin" valueType="num">
                                      <p:cBhvr>
                                        <p:cTn id="108" dur="1000" fill="hold"/>
                                        <p:tgtEl>
                                          <p:spTgt spid="6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67"/>
                                        </p:tgtEl>
                                        <p:attrNameLst>
                                          <p:attrName>style.visibility</p:attrName>
                                        </p:attrNameLst>
                                      </p:cBhvr>
                                      <p:to>
                                        <p:strVal val="visible"/>
                                      </p:to>
                                    </p:set>
                                    <p:animEffect transition="in" filter="fade">
                                      <p:cBhvr>
                                        <p:cTn id="121" dur="1000"/>
                                        <p:tgtEl>
                                          <p:spTgt spid="67"/>
                                        </p:tgtEl>
                                      </p:cBhvr>
                                    </p:animEffect>
                                    <p:anim calcmode="lin" valueType="num">
                                      <p:cBhvr>
                                        <p:cTn id="122" dur="1000" fill="hold"/>
                                        <p:tgtEl>
                                          <p:spTgt spid="67"/>
                                        </p:tgtEl>
                                        <p:attrNameLst>
                                          <p:attrName>ppt_x</p:attrName>
                                        </p:attrNameLst>
                                      </p:cBhvr>
                                      <p:tavLst>
                                        <p:tav tm="0">
                                          <p:val>
                                            <p:strVal val="#ppt_x"/>
                                          </p:val>
                                        </p:tav>
                                        <p:tav tm="100000">
                                          <p:val>
                                            <p:strVal val="#ppt_x"/>
                                          </p:val>
                                        </p:tav>
                                      </p:tavLst>
                                    </p:anim>
                                    <p:anim calcmode="lin" valueType="num">
                                      <p:cBhvr>
                                        <p:cTn id="123" dur="1000" fill="hold"/>
                                        <p:tgtEl>
                                          <p:spTgt spid="67"/>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68"/>
                                        </p:tgtEl>
                                        <p:attrNameLst>
                                          <p:attrName>style.visibility</p:attrName>
                                        </p:attrNameLst>
                                      </p:cBhvr>
                                      <p:to>
                                        <p:strVal val="visible"/>
                                      </p:to>
                                    </p:set>
                                    <p:animEffect transition="in" filter="fade">
                                      <p:cBhvr>
                                        <p:cTn id="126" dur="1000"/>
                                        <p:tgtEl>
                                          <p:spTgt spid="68"/>
                                        </p:tgtEl>
                                      </p:cBhvr>
                                    </p:animEffect>
                                    <p:anim calcmode="lin" valueType="num">
                                      <p:cBhvr>
                                        <p:cTn id="127" dur="1000" fill="hold"/>
                                        <p:tgtEl>
                                          <p:spTgt spid="68"/>
                                        </p:tgtEl>
                                        <p:attrNameLst>
                                          <p:attrName>ppt_x</p:attrName>
                                        </p:attrNameLst>
                                      </p:cBhvr>
                                      <p:tavLst>
                                        <p:tav tm="0">
                                          <p:val>
                                            <p:strVal val="#ppt_x"/>
                                          </p:val>
                                        </p:tav>
                                        <p:tav tm="100000">
                                          <p:val>
                                            <p:strVal val="#ppt_x"/>
                                          </p:val>
                                        </p:tav>
                                      </p:tavLst>
                                    </p:anim>
                                    <p:anim calcmode="lin" valueType="num">
                                      <p:cBhvr>
                                        <p:cTn id="128" dur="1000" fill="hold"/>
                                        <p:tgtEl>
                                          <p:spTgt spid="68"/>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69"/>
                                        </p:tgtEl>
                                        <p:attrNameLst>
                                          <p:attrName>style.visibility</p:attrName>
                                        </p:attrNameLst>
                                      </p:cBhvr>
                                      <p:to>
                                        <p:strVal val="visible"/>
                                      </p:to>
                                    </p:set>
                                    <p:animEffect transition="in" filter="fade">
                                      <p:cBhvr>
                                        <p:cTn id="131" dur="1000"/>
                                        <p:tgtEl>
                                          <p:spTgt spid="69"/>
                                        </p:tgtEl>
                                      </p:cBhvr>
                                    </p:animEffect>
                                    <p:anim calcmode="lin" valueType="num">
                                      <p:cBhvr>
                                        <p:cTn id="132" dur="1000" fill="hold"/>
                                        <p:tgtEl>
                                          <p:spTgt spid="69"/>
                                        </p:tgtEl>
                                        <p:attrNameLst>
                                          <p:attrName>ppt_x</p:attrName>
                                        </p:attrNameLst>
                                      </p:cBhvr>
                                      <p:tavLst>
                                        <p:tav tm="0">
                                          <p:val>
                                            <p:strVal val="#ppt_x"/>
                                          </p:val>
                                        </p:tav>
                                        <p:tav tm="100000">
                                          <p:val>
                                            <p:strVal val="#ppt_x"/>
                                          </p:val>
                                        </p:tav>
                                      </p:tavLst>
                                    </p:anim>
                                    <p:anim calcmode="lin" valueType="num">
                                      <p:cBhvr>
                                        <p:cTn id="133" dur="1000" fill="hold"/>
                                        <p:tgtEl>
                                          <p:spTgt spid="69"/>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70"/>
                                        </p:tgtEl>
                                        <p:attrNameLst>
                                          <p:attrName>style.visibility</p:attrName>
                                        </p:attrNameLst>
                                      </p:cBhvr>
                                      <p:to>
                                        <p:strVal val="visible"/>
                                      </p:to>
                                    </p:set>
                                    <p:animEffect transition="in" filter="fade">
                                      <p:cBhvr>
                                        <p:cTn id="136" dur="1000"/>
                                        <p:tgtEl>
                                          <p:spTgt spid="70"/>
                                        </p:tgtEl>
                                      </p:cBhvr>
                                    </p:animEffect>
                                    <p:anim calcmode="lin" valueType="num">
                                      <p:cBhvr>
                                        <p:cTn id="137" dur="1000" fill="hold"/>
                                        <p:tgtEl>
                                          <p:spTgt spid="70"/>
                                        </p:tgtEl>
                                        <p:attrNameLst>
                                          <p:attrName>ppt_x</p:attrName>
                                        </p:attrNameLst>
                                      </p:cBhvr>
                                      <p:tavLst>
                                        <p:tav tm="0">
                                          <p:val>
                                            <p:strVal val="#ppt_x"/>
                                          </p:val>
                                        </p:tav>
                                        <p:tav tm="100000">
                                          <p:val>
                                            <p:strVal val="#ppt_x"/>
                                          </p:val>
                                        </p:tav>
                                      </p:tavLst>
                                    </p:anim>
                                    <p:anim calcmode="lin" valueType="num">
                                      <p:cBhvr>
                                        <p:cTn id="138" dur="1000" fill="hold"/>
                                        <p:tgtEl>
                                          <p:spTgt spid="70"/>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fade">
                                      <p:cBhvr>
                                        <p:cTn id="141" dur="1000"/>
                                        <p:tgtEl>
                                          <p:spTgt spid="71"/>
                                        </p:tgtEl>
                                      </p:cBhvr>
                                    </p:animEffect>
                                    <p:anim calcmode="lin" valueType="num">
                                      <p:cBhvr>
                                        <p:cTn id="142" dur="1000" fill="hold"/>
                                        <p:tgtEl>
                                          <p:spTgt spid="71"/>
                                        </p:tgtEl>
                                        <p:attrNameLst>
                                          <p:attrName>ppt_x</p:attrName>
                                        </p:attrNameLst>
                                      </p:cBhvr>
                                      <p:tavLst>
                                        <p:tav tm="0">
                                          <p:val>
                                            <p:strVal val="#ppt_x"/>
                                          </p:val>
                                        </p:tav>
                                        <p:tav tm="100000">
                                          <p:val>
                                            <p:strVal val="#ppt_x"/>
                                          </p:val>
                                        </p:tav>
                                      </p:tavLst>
                                    </p:anim>
                                    <p:anim calcmode="lin" valueType="num">
                                      <p:cBhvr>
                                        <p:cTn id="143" dur="1000" fill="hold"/>
                                        <p:tgtEl>
                                          <p:spTgt spid="71"/>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72"/>
                                        </p:tgtEl>
                                        <p:attrNameLst>
                                          <p:attrName>style.visibility</p:attrName>
                                        </p:attrNameLst>
                                      </p:cBhvr>
                                      <p:to>
                                        <p:strVal val="visible"/>
                                      </p:to>
                                    </p:set>
                                    <p:animEffect transition="in" filter="fade">
                                      <p:cBhvr>
                                        <p:cTn id="146" dur="1000"/>
                                        <p:tgtEl>
                                          <p:spTgt spid="72"/>
                                        </p:tgtEl>
                                      </p:cBhvr>
                                    </p:animEffect>
                                    <p:anim calcmode="lin" valueType="num">
                                      <p:cBhvr>
                                        <p:cTn id="147" dur="1000" fill="hold"/>
                                        <p:tgtEl>
                                          <p:spTgt spid="72"/>
                                        </p:tgtEl>
                                        <p:attrNameLst>
                                          <p:attrName>ppt_x</p:attrName>
                                        </p:attrNameLst>
                                      </p:cBhvr>
                                      <p:tavLst>
                                        <p:tav tm="0">
                                          <p:val>
                                            <p:strVal val="#ppt_x"/>
                                          </p:val>
                                        </p:tav>
                                        <p:tav tm="100000">
                                          <p:val>
                                            <p:strVal val="#ppt_x"/>
                                          </p:val>
                                        </p:tav>
                                      </p:tavLst>
                                    </p:anim>
                                    <p:anim calcmode="lin" valueType="num">
                                      <p:cBhvr>
                                        <p:cTn id="148" dur="1000" fill="hold"/>
                                        <p:tgtEl>
                                          <p:spTgt spid="72"/>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par>
                                <p:cTn id="154" presetID="42" presetClass="entr" presetSubtype="0" fill="hold" grpId="0" nodeType="withEffect">
                                  <p:stCondLst>
                                    <p:cond delay="0"/>
                                  </p:stCondLst>
                                  <p:childTnLst>
                                    <p:set>
                                      <p:cBhvr>
                                        <p:cTn id="155" dur="1" fill="hold">
                                          <p:stCondLst>
                                            <p:cond delay="0"/>
                                          </p:stCondLst>
                                        </p:cTn>
                                        <p:tgtEl>
                                          <p:spTgt spid="74"/>
                                        </p:tgtEl>
                                        <p:attrNameLst>
                                          <p:attrName>style.visibility</p:attrName>
                                        </p:attrNameLst>
                                      </p:cBhvr>
                                      <p:to>
                                        <p:strVal val="visible"/>
                                      </p:to>
                                    </p:set>
                                    <p:animEffect transition="in" filter="fade">
                                      <p:cBhvr>
                                        <p:cTn id="156" dur="1000"/>
                                        <p:tgtEl>
                                          <p:spTgt spid="74"/>
                                        </p:tgtEl>
                                      </p:cBhvr>
                                    </p:animEffect>
                                    <p:anim calcmode="lin" valueType="num">
                                      <p:cBhvr>
                                        <p:cTn id="157" dur="1000" fill="hold"/>
                                        <p:tgtEl>
                                          <p:spTgt spid="74"/>
                                        </p:tgtEl>
                                        <p:attrNameLst>
                                          <p:attrName>ppt_x</p:attrName>
                                        </p:attrNameLst>
                                      </p:cBhvr>
                                      <p:tavLst>
                                        <p:tav tm="0">
                                          <p:val>
                                            <p:strVal val="#ppt_x"/>
                                          </p:val>
                                        </p:tav>
                                        <p:tav tm="100000">
                                          <p:val>
                                            <p:strVal val="#ppt_x"/>
                                          </p:val>
                                        </p:tav>
                                      </p:tavLst>
                                    </p:anim>
                                    <p:anim calcmode="lin" valueType="num">
                                      <p:cBhvr>
                                        <p:cTn id="158" dur="1000" fill="hold"/>
                                        <p:tgtEl>
                                          <p:spTgt spid="74"/>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75"/>
                                        </p:tgtEl>
                                        <p:attrNameLst>
                                          <p:attrName>style.visibility</p:attrName>
                                        </p:attrNameLst>
                                      </p:cBhvr>
                                      <p:to>
                                        <p:strVal val="visible"/>
                                      </p:to>
                                    </p:set>
                                    <p:animEffect transition="in" filter="fade">
                                      <p:cBhvr>
                                        <p:cTn id="161" dur="1000"/>
                                        <p:tgtEl>
                                          <p:spTgt spid="75"/>
                                        </p:tgtEl>
                                      </p:cBhvr>
                                    </p:animEffect>
                                    <p:anim calcmode="lin" valueType="num">
                                      <p:cBhvr>
                                        <p:cTn id="162" dur="1000" fill="hold"/>
                                        <p:tgtEl>
                                          <p:spTgt spid="75"/>
                                        </p:tgtEl>
                                        <p:attrNameLst>
                                          <p:attrName>ppt_x</p:attrName>
                                        </p:attrNameLst>
                                      </p:cBhvr>
                                      <p:tavLst>
                                        <p:tav tm="0">
                                          <p:val>
                                            <p:strVal val="#ppt_x"/>
                                          </p:val>
                                        </p:tav>
                                        <p:tav tm="100000">
                                          <p:val>
                                            <p:strVal val="#ppt_x"/>
                                          </p:val>
                                        </p:tav>
                                      </p:tavLst>
                                    </p:anim>
                                    <p:anim calcmode="lin" valueType="num">
                                      <p:cBhvr>
                                        <p:cTn id="163" dur="1000" fill="hold"/>
                                        <p:tgtEl>
                                          <p:spTgt spid="75"/>
                                        </p:tgtEl>
                                        <p:attrNameLst>
                                          <p:attrName>ppt_y</p:attrName>
                                        </p:attrNameLst>
                                      </p:cBhvr>
                                      <p:tavLst>
                                        <p:tav tm="0">
                                          <p:val>
                                            <p:strVal val="#ppt_y+.1"/>
                                          </p:val>
                                        </p:tav>
                                        <p:tav tm="100000">
                                          <p:val>
                                            <p:strVal val="#ppt_y"/>
                                          </p:val>
                                        </p:tav>
                                      </p:tavLst>
                                    </p:anim>
                                  </p:childTnLst>
                                </p:cTn>
                              </p:par>
                              <p:par>
                                <p:cTn id="164" presetID="42"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1000"/>
                                        <p:tgtEl>
                                          <p:spTgt spid="76"/>
                                        </p:tgtEl>
                                      </p:cBhvr>
                                    </p:animEffect>
                                    <p:anim calcmode="lin" valueType="num">
                                      <p:cBhvr>
                                        <p:cTn id="167" dur="1000" fill="hold"/>
                                        <p:tgtEl>
                                          <p:spTgt spid="76"/>
                                        </p:tgtEl>
                                        <p:attrNameLst>
                                          <p:attrName>ppt_x</p:attrName>
                                        </p:attrNameLst>
                                      </p:cBhvr>
                                      <p:tavLst>
                                        <p:tav tm="0">
                                          <p:val>
                                            <p:strVal val="#ppt_x"/>
                                          </p:val>
                                        </p:tav>
                                        <p:tav tm="100000">
                                          <p:val>
                                            <p:strVal val="#ppt_x"/>
                                          </p:val>
                                        </p:tav>
                                      </p:tavLst>
                                    </p:anim>
                                    <p:anim calcmode="lin" valueType="num">
                                      <p:cBhvr>
                                        <p:cTn id="168" dur="10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7"/>
                                        </p:tgtEl>
                                        <p:attrNameLst>
                                          <p:attrName>style.visibility</p:attrName>
                                        </p:attrNameLst>
                                      </p:cBhvr>
                                      <p:to>
                                        <p:strVal val="visible"/>
                                      </p:to>
                                    </p:set>
                                    <p:animEffect transition="in" filter="fade">
                                      <p:cBhvr>
                                        <p:cTn id="171" dur="1000"/>
                                        <p:tgtEl>
                                          <p:spTgt spid="77"/>
                                        </p:tgtEl>
                                      </p:cBhvr>
                                    </p:animEffect>
                                    <p:anim calcmode="lin" valueType="num">
                                      <p:cBhvr>
                                        <p:cTn id="172" dur="1000" fill="hold"/>
                                        <p:tgtEl>
                                          <p:spTgt spid="77"/>
                                        </p:tgtEl>
                                        <p:attrNameLst>
                                          <p:attrName>ppt_x</p:attrName>
                                        </p:attrNameLst>
                                      </p:cBhvr>
                                      <p:tavLst>
                                        <p:tav tm="0">
                                          <p:val>
                                            <p:strVal val="#ppt_x"/>
                                          </p:val>
                                        </p:tav>
                                        <p:tav tm="100000">
                                          <p:val>
                                            <p:strVal val="#ppt_x"/>
                                          </p:val>
                                        </p:tav>
                                      </p:tavLst>
                                    </p:anim>
                                    <p:anim calcmode="lin" valueType="num">
                                      <p:cBhvr>
                                        <p:cTn id="173" dur="1000" fill="hold"/>
                                        <p:tgtEl>
                                          <p:spTgt spid="77"/>
                                        </p:tgtEl>
                                        <p:attrNameLst>
                                          <p:attrName>ppt_y</p:attrName>
                                        </p:attrNameLst>
                                      </p:cBhvr>
                                      <p:tavLst>
                                        <p:tav tm="0">
                                          <p:val>
                                            <p:strVal val="#ppt_y+.1"/>
                                          </p:val>
                                        </p:tav>
                                        <p:tav tm="100000">
                                          <p:val>
                                            <p:strVal val="#ppt_y"/>
                                          </p:val>
                                        </p:tav>
                                      </p:tavLst>
                                    </p:anim>
                                  </p:childTnLst>
                                </p:cTn>
                              </p:par>
                              <p:par>
                                <p:cTn id="174" presetID="42" presetClass="entr" presetSubtype="0" fill="hold" nodeType="with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fade">
                                      <p:cBhvr>
                                        <p:cTn id="176" dur="1000"/>
                                        <p:tgtEl>
                                          <p:spTgt spid="78"/>
                                        </p:tgtEl>
                                      </p:cBhvr>
                                    </p:animEffect>
                                    <p:anim calcmode="lin" valueType="num">
                                      <p:cBhvr>
                                        <p:cTn id="177" dur="1000" fill="hold"/>
                                        <p:tgtEl>
                                          <p:spTgt spid="78"/>
                                        </p:tgtEl>
                                        <p:attrNameLst>
                                          <p:attrName>ppt_x</p:attrName>
                                        </p:attrNameLst>
                                      </p:cBhvr>
                                      <p:tavLst>
                                        <p:tav tm="0">
                                          <p:val>
                                            <p:strVal val="#ppt_x"/>
                                          </p:val>
                                        </p:tav>
                                        <p:tav tm="100000">
                                          <p:val>
                                            <p:strVal val="#ppt_x"/>
                                          </p:val>
                                        </p:tav>
                                      </p:tavLst>
                                    </p:anim>
                                    <p:anim calcmode="lin" valueType="num">
                                      <p:cBhvr>
                                        <p:cTn id="178" dur="1000" fill="hold"/>
                                        <p:tgtEl>
                                          <p:spTgt spid="78"/>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79"/>
                                        </p:tgtEl>
                                        <p:attrNameLst>
                                          <p:attrName>style.visibility</p:attrName>
                                        </p:attrNameLst>
                                      </p:cBhvr>
                                      <p:to>
                                        <p:strVal val="visible"/>
                                      </p:to>
                                    </p:set>
                                    <p:animEffect transition="in" filter="fade">
                                      <p:cBhvr>
                                        <p:cTn id="181" dur="1000"/>
                                        <p:tgtEl>
                                          <p:spTgt spid="79"/>
                                        </p:tgtEl>
                                      </p:cBhvr>
                                    </p:animEffect>
                                    <p:anim calcmode="lin" valueType="num">
                                      <p:cBhvr>
                                        <p:cTn id="182" dur="1000" fill="hold"/>
                                        <p:tgtEl>
                                          <p:spTgt spid="79"/>
                                        </p:tgtEl>
                                        <p:attrNameLst>
                                          <p:attrName>ppt_x</p:attrName>
                                        </p:attrNameLst>
                                      </p:cBhvr>
                                      <p:tavLst>
                                        <p:tav tm="0">
                                          <p:val>
                                            <p:strVal val="#ppt_x"/>
                                          </p:val>
                                        </p:tav>
                                        <p:tav tm="100000">
                                          <p:val>
                                            <p:strVal val="#ppt_x"/>
                                          </p:val>
                                        </p:tav>
                                      </p:tavLst>
                                    </p:anim>
                                    <p:anim calcmode="lin" valueType="num">
                                      <p:cBhvr>
                                        <p:cTn id="183" dur="1000" fill="hold"/>
                                        <p:tgtEl>
                                          <p:spTgt spid="79"/>
                                        </p:tgtEl>
                                        <p:attrNameLst>
                                          <p:attrName>ppt_y</p:attrName>
                                        </p:attrNameLst>
                                      </p:cBhvr>
                                      <p:tavLst>
                                        <p:tav tm="0">
                                          <p:val>
                                            <p:strVal val="#ppt_y+.1"/>
                                          </p:val>
                                        </p:tav>
                                        <p:tav tm="100000">
                                          <p:val>
                                            <p:strVal val="#ppt_y"/>
                                          </p:val>
                                        </p:tav>
                                      </p:tavLst>
                                    </p:anim>
                                  </p:childTnLst>
                                </p:cTn>
                              </p:par>
                              <p:par>
                                <p:cTn id="184" presetID="42" presetClass="entr" presetSubtype="0" fill="hold" grpId="0" nodeType="withEffect">
                                  <p:stCondLst>
                                    <p:cond delay="0"/>
                                  </p:stCondLst>
                                  <p:childTnLst>
                                    <p:set>
                                      <p:cBhvr>
                                        <p:cTn id="185" dur="1" fill="hold">
                                          <p:stCondLst>
                                            <p:cond delay="0"/>
                                          </p:stCondLst>
                                        </p:cTn>
                                        <p:tgtEl>
                                          <p:spTgt spid="80"/>
                                        </p:tgtEl>
                                        <p:attrNameLst>
                                          <p:attrName>style.visibility</p:attrName>
                                        </p:attrNameLst>
                                      </p:cBhvr>
                                      <p:to>
                                        <p:strVal val="visible"/>
                                      </p:to>
                                    </p:set>
                                    <p:animEffect transition="in" filter="fade">
                                      <p:cBhvr>
                                        <p:cTn id="186" dur="1000"/>
                                        <p:tgtEl>
                                          <p:spTgt spid="80"/>
                                        </p:tgtEl>
                                      </p:cBhvr>
                                    </p:animEffect>
                                    <p:anim calcmode="lin" valueType="num">
                                      <p:cBhvr>
                                        <p:cTn id="187" dur="1000" fill="hold"/>
                                        <p:tgtEl>
                                          <p:spTgt spid="80"/>
                                        </p:tgtEl>
                                        <p:attrNameLst>
                                          <p:attrName>ppt_x</p:attrName>
                                        </p:attrNameLst>
                                      </p:cBhvr>
                                      <p:tavLst>
                                        <p:tav tm="0">
                                          <p:val>
                                            <p:strVal val="#ppt_x"/>
                                          </p:val>
                                        </p:tav>
                                        <p:tav tm="100000">
                                          <p:val>
                                            <p:strVal val="#ppt_x"/>
                                          </p:val>
                                        </p:tav>
                                      </p:tavLst>
                                    </p:anim>
                                    <p:anim calcmode="lin" valueType="num">
                                      <p:cBhvr>
                                        <p:cTn id="188" dur="1000" fill="hold"/>
                                        <p:tgtEl>
                                          <p:spTgt spid="80"/>
                                        </p:tgtEl>
                                        <p:attrNameLst>
                                          <p:attrName>ppt_y</p:attrName>
                                        </p:attrNameLst>
                                      </p:cBhvr>
                                      <p:tavLst>
                                        <p:tav tm="0">
                                          <p:val>
                                            <p:strVal val="#ppt_y+.1"/>
                                          </p:val>
                                        </p:tav>
                                        <p:tav tm="100000">
                                          <p:val>
                                            <p:strVal val="#ppt_y"/>
                                          </p:val>
                                        </p:tav>
                                      </p:tavLst>
                                    </p:anim>
                                  </p:childTnLst>
                                </p:cTn>
                              </p:par>
                              <p:par>
                                <p:cTn id="189" presetID="42" presetClass="entr" presetSubtype="0" fill="hold" nodeType="withEffect">
                                  <p:stCondLst>
                                    <p:cond delay="0"/>
                                  </p:stCondLst>
                                  <p:childTnLst>
                                    <p:set>
                                      <p:cBhvr>
                                        <p:cTn id="190" dur="1" fill="hold">
                                          <p:stCondLst>
                                            <p:cond delay="0"/>
                                          </p:stCondLst>
                                        </p:cTn>
                                        <p:tgtEl>
                                          <p:spTgt spid="81"/>
                                        </p:tgtEl>
                                        <p:attrNameLst>
                                          <p:attrName>style.visibility</p:attrName>
                                        </p:attrNameLst>
                                      </p:cBhvr>
                                      <p:to>
                                        <p:strVal val="visible"/>
                                      </p:to>
                                    </p:set>
                                    <p:animEffect transition="in" filter="fade">
                                      <p:cBhvr>
                                        <p:cTn id="191" dur="1000"/>
                                        <p:tgtEl>
                                          <p:spTgt spid="81"/>
                                        </p:tgtEl>
                                      </p:cBhvr>
                                    </p:animEffect>
                                    <p:anim calcmode="lin" valueType="num">
                                      <p:cBhvr>
                                        <p:cTn id="192" dur="1000" fill="hold"/>
                                        <p:tgtEl>
                                          <p:spTgt spid="81"/>
                                        </p:tgtEl>
                                        <p:attrNameLst>
                                          <p:attrName>ppt_x</p:attrName>
                                        </p:attrNameLst>
                                      </p:cBhvr>
                                      <p:tavLst>
                                        <p:tav tm="0">
                                          <p:val>
                                            <p:strVal val="#ppt_x"/>
                                          </p:val>
                                        </p:tav>
                                        <p:tav tm="100000">
                                          <p:val>
                                            <p:strVal val="#ppt_x"/>
                                          </p:val>
                                        </p:tav>
                                      </p:tavLst>
                                    </p:anim>
                                    <p:anim calcmode="lin" valueType="num">
                                      <p:cBhvr>
                                        <p:cTn id="193" dur="1000" fill="hold"/>
                                        <p:tgtEl>
                                          <p:spTgt spid="81"/>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82"/>
                                        </p:tgtEl>
                                        <p:attrNameLst>
                                          <p:attrName>style.visibility</p:attrName>
                                        </p:attrNameLst>
                                      </p:cBhvr>
                                      <p:to>
                                        <p:strVal val="visible"/>
                                      </p:to>
                                    </p:set>
                                    <p:animEffect transition="in" filter="fade">
                                      <p:cBhvr>
                                        <p:cTn id="196" dur="1000"/>
                                        <p:tgtEl>
                                          <p:spTgt spid="82"/>
                                        </p:tgtEl>
                                      </p:cBhvr>
                                    </p:animEffect>
                                    <p:anim calcmode="lin" valueType="num">
                                      <p:cBhvr>
                                        <p:cTn id="197" dur="1000" fill="hold"/>
                                        <p:tgtEl>
                                          <p:spTgt spid="82"/>
                                        </p:tgtEl>
                                        <p:attrNameLst>
                                          <p:attrName>ppt_x</p:attrName>
                                        </p:attrNameLst>
                                      </p:cBhvr>
                                      <p:tavLst>
                                        <p:tav tm="0">
                                          <p:val>
                                            <p:strVal val="#ppt_x"/>
                                          </p:val>
                                        </p:tav>
                                        <p:tav tm="100000">
                                          <p:val>
                                            <p:strVal val="#ppt_x"/>
                                          </p:val>
                                        </p:tav>
                                      </p:tavLst>
                                    </p:anim>
                                    <p:anim calcmode="lin" valueType="num">
                                      <p:cBhvr>
                                        <p:cTn id="198" dur="1000" fill="hold"/>
                                        <p:tgtEl>
                                          <p:spTgt spid="82"/>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83"/>
                                        </p:tgtEl>
                                        <p:attrNameLst>
                                          <p:attrName>style.visibility</p:attrName>
                                        </p:attrNameLst>
                                      </p:cBhvr>
                                      <p:to>
                                        <p:strVal val="visible"/>
                                      </p:to>
                                    </p:set>
                                    <p:animEffect transition="in" filter="fade">
                                      <p:cBhvr>
                                        <p:cTn id="201" dur="1000"/>
                                        <p:tgtEl>
                                          <p:spTgt spid="83"/>
                                        </p:tgtEl>
                                      </p:cBhvr>
                                    </p:animEffect>
                                    <p:anim calcmode="lin" valueType="num">
                                      <p:cBhvr>
                                        <p:cTn id="202" dur="1000" fill="hold"/>
                                        <p:tgtEl>
                                          <p:spTgt spid="83"/>
                                        </p:tgtEl>
                                        <p:attrNameLst>
                                          <p:attrName>ppt_x</p:attrName>
                                        </p:attrNameLst>
                                      </p:cBhvr>
                                      <p:tavLst>
                                        <p:tav tm="0">
                                          <p:val>
                                            <p:strVal val="#ppt_x"/>
                                          </p:val>
                                        </p:tav>
                                        <p:tav tm="100000">
                                          <p:val>
                                            <p:strVal val="#ppt_x"/>
                                          </p:val>
                                        </p:tav>
                                      </p:tavLst>
                                    </p:anim>
                                    <p:anim calcmode="lin" valueType="num">
                                      <p:cBhvr>
                                        <p:cTn id="203" dur="1000" fill="hold"/>
                                        <p:tgtEl>
                                          <p:spTgt spid="83"/>
                                        </p:tgtEl>
                                        <p:attrNameLst>
                                          <p:attrName>ppt_y</p:attrName>
                                        </p:attrNameLst>
                                      </p:cBhvr>
                                      <p:tavLst>
                                        <p:tav tm="0">
                                          <p:val>
                                            <p:strVal val="#ppt_y+.1"/>
                                          </p:val>
                                        </p:tav>
                                        <p:tav tm="100000">
                                          <p:val>
                                            <p:strVal val="#ppt_y"/>
                                          </p:val>
                                        </p:tav>
                                      </p:tavLst>
                                    </p:anim>
                                  </p:childTnLst>
                                </p:cTn>
                              </p:par>
                              <p:par>
                                <p:cTn id="204" presetID="42" presetClass="entr" presetSubtype="0"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Effect transition="in" filter="fade">
                                      <p:cBhvr>
                                        <p:cTn id="206" dur="1000"/>
                                        <p:tgtEl>
                                          <p:spTgt spid="84"/>
                                        </p:tgtEl>
                                      </p:cBhvr>
                                    </p:animEffect>
                                    <p:anim calcmode="lin" valueType="num">
                                      <p:cBhvr>
                                        <p:cTn id="207" dur="1000" fill="hold"/>
                                        <p:tgtEl>
                                          <p:spTgt spid="84"/>
                                        </p:tgtEl>
                                        <p:attrNameLst>
                                          <p:attrName>ppt_x</p:attrName>
                                        </p:attrNameLst>
                                      </p:cBhvr>
                                      <p:tavLst>
                                        <p:tav tm="0">
                                          <p:val>
                                            <p:strVal val="#ppt_x"/>
                                          </p:val>
                                        </p:tav>
                                        <p:tav tm="100000">
                                          <p:val>
                                            <p:strVal val="#ppt_x"/>
                                          </p:val>
                                        </p:tav>
                                      </p:tavLst>
                                    </p:anim>
                                    <p:anim calcmode="lin" valueType="num">
                                      <p:cBhvr>
                                        <p:cTn id="208" dur="1000" fill="hold"/>
                                        <p:tgtEl>
                                          <p:spTgt spid="84"/>
                                        </p:tgtEl>
                                        <p:attrNameLst>
                                          <p:attrName>ppt_y</p:attrName>
                                        </p:attrNameLst>
                                      </p:cBhvr>
                                      <p:tavLst>
                                        <p:tav tm="0">
                                          <p:val>
                                            <p:strVal val="#ppt_y+.1"/>
                                          </p:val>
                                        </p:tav>
                                        <p:tav tm="100000">
                                          <p:val>
                                            <p:strVal val="#ppt_y"/>
                                          </p:val>
                                        </p:tav>
                                      </p:tavLst>
                                    </p:anim>
                                  </p:childTnLst>
                                </p:cTn>
                              </p:par>
                              <p:par>
                                <p:cTn id="209" presetID="42" presetClass="entr" presetSubtype="0" fill="hold" grpId="0" nodeType="withEffect">
                                  <p:stCondLst>
                                    <p:cond delay="0"/>
                                  </p:stCondLst>
                                  <p:childTnLst>
                                    <p:set>
                                      <p:cBhvr>
                                        <p:cTn id="210" dur="1" fill="hold">
                                          <p:stCondLst>
                                            <p:cond delay="0"/>
                                          </p:stCondLst>
                                        </p:cTn>
                                        <p:tgtEl>
                                          <p:spTgt spid="85"/>
                                        </p:tgtEl>
                                        <p:attrNameLst>
                                          <p:attrName>style.visibility</p:attrName>
                                        </p:attrNameLst>
                                      </p:cBhvr>
                                      <p:to>
                                        <p:strVal val="visible"/>
                                      </p:to>
                                    </p:set>
                                    <p:animEffect transition="in" filter="fade">
                                      <p:cBhvr>
                                        <p:cTn id="211" dur="1000"/>
                                        <p:tgtEl>
                                          <p:spTgt spid="85"/>
                                        </p:tgtEl>
                                      </p:cBhvr>
                                    </p:animEffect>
                                    <p:anim calcmode="lin" valueType="num">
                                      <p:cBhvr>
                                        <p:cTn id="212" dur="1000" fill="hold"/>
                                        <p:tgtEl>
                                          <p:spTgt spid="85"/>
                                        </p:tgtEl>
                                        <p:attrNameLst>
                                          <p:attrName>ppt_x</p:attrName>
                                        </p:attrNameLst>
                                      </p:cBhvr>
                                      <p:tavLst>
                                        <p:tav tm="0">
                                          <p:val>
                                            <p:strVal val="#ppt_x"/>
                                          </p:val>
                                        </p:tav>
                                        <p:tav tm="100000">
                                          <p:val>
                                            <p:strVal val="#ppt_x"/>
                                          </p:val>
                                        </p:tav>
                                      </p:tavLst>
                                    </p:anim>
                                    <p:anim calcmode="lin" valueType="num">
                                      <p:cBhvr>
                                        <p:cTn id="213" dur="1000" fill="hold"/>
                                        <p:tgtEl>
                                          <p:spTgt spid="85"/>
                                        </p:tgtEl>
                                        <p:attrNameLst>
                                          <p:attrName>ppt_y</p:attrName>
                                        </p:attrNameLst>
                                      </p:cBhvr>
                                      <p:tavLst>
                                        <p:tav tm="0">
                                          <p:val>
                                            <p:strVal val="#ppt_y+.1"/>
                                          </p:val>
                                        </p:tav>
                                        <p:tav tm="100000">
                                          <p:val>
                                            <p:strVal val="#ppt_y"/>
                                          </p:val>
                                        </p:tav>
                                      </p:tavLst>
                                    </p:anim>
                                  </p:childTnLst>
                                </p:cTn>
                              </p:par>
                              <p:par>
                                <p:cTn id="214" presetID="42" presetClass="entr" presetSubtype="0" fill="hold" grpId="0" nodeType="withEffect">
                                  <p:stCondLst>
                                    <p:cond delay="0"/>
                                  </p:stCondLst>
                                  <p:childTnLst>
                                    <p:set>
                                      <p:cBhvr>
                                        <p:cTn id="215" dur="1" fill="hold">
                                          <p:stCondLst>
                                            <p:cond delay="0"/>
                                          </p:stCondLst>
                                        </p:cTn>
                                        <p:tgtEl>
                                          <p:spTgt spid="86"/>
                                        </p:tgtEl>
                                        <p:attrNameLst>
                                          <p:attrName>style.visibility</p:attrName>
                                        </p:attrNameLst>
                                      </p:cBhvr>
                                      <p:to>
                                        <p:strVal val="visible"/>
                                      </p:to>
                                    </p:set>
                                    <p:animEffect transition="in" filter="fade">
                                      <p:cBhvr>
                                        <p:cTn id="216" dur="1000"/>
                                        <p:tgtEl>
                                          <p:spTgt spid="86"/>
                                        </p:tgtEl>
                                      </p:cBhvr>
                                    </p:animEffect>
                                    <p:anim calcmode="lin" valueType="num">
                                      <p:cBhvr>
                                        <p:cTn id="217" dur="1000" fill="hold"/>
                                        <p:tgtEl>
                                          <p:spTgt spid="86"/>
                                        </p:tgtEl>
                                        <p:attrNameLst>
                                          <p:attrName>ppt_x</p:attrName>
                                        </p:attrNameLst>
                                      </p:cBhvr>
                                      <p:tavLst>
                                        <p:tav tm="0">
                                          <p:val>
                                            <p:strVal val="#ppt_x"/>
                                          </p:val>
                                        </p:tav>
                                        <p:tav tm="100000">
                                          <p:val>
                                            <p:strVal val="#ppt_x"/>
                                          </p:val>
                                        </p:tav>
                                      </p:tavLst>
                                    </p:anim>
                                    <p:anim calcmode="lin" valueType="num">
                                      <p:cBhvr>
                                        <p:cTn id="218" dur="1000" fill="hold"/>
                                        <p:tgtEl>
                                          <p:spTgt spid="86"/>
                                        </p:tgtEl>
                                        <p:attrNameLst>
                                          <p:attrName>ppt_y</p:attrName>
                                        </p:attrNameLst>
                                      </p:cBhvr>
                                      <p:tavLst>
                                        <p:tav tm="0">
                                          <p:val>
                                            <p:strVal val="#ppt_y+.1"/>
                                          </p:val>
                                        </p:tav>
                                        <p:tav tm="100000">
                                          <p:val>
                                            <p:strVal val="#ppt_y"/>
                                          </p:val>
                                        </p:tav>
                                      </p:tavLst>
                                    </p:anim>
                                  </p:childTnLst>
                                </p:cTn>
                              </p:par>
                              <p:par>
                                <p:cTn id="219" presetID="42" presetClass="entr" presetSubtype="0" fill="hold" grpId="0" nodeType="withEffect">
                                  <p:stCondLst>
                                    <p:cond delay="0"/>
                                  </p:stCondLst>
                                  <p:childTnLst>
                                    <p:set>
                                      <p:cBhvr>
                                        <p:cTn id="220" dur="1" fill="hold">
                                          <p:stCondLst>
                                            <p:cond delay="0"/>
                                          </p:stCondLst>
                                        </p:cTn>
                                        <p:tgtEl>
                                          <p:spTgt spid="87"/>
                                        </p:tgtEl>
                                        <p:attrNameLst>
                                          <p:attrName>style.visibility</p:attrName>
                                        </p:attrNameLst>
                                      </p:cBhvr>
                                      <p:to>
                                        <p:strVal val="visible"/>
                                      </p:to>
                                    </p:set>
                                    <p:animEffect transition="in" filter="fade">
                                      <p:cBhvr>
                                        <p:cTn id="221" dur="1000"/>
                                        <p:tgtEl>
                                          <p:spTgt spid="87"/>
                                        </p:tgtEl>
                                      </p:cBhvr>
                                    </p:animEffect>
                                    <p:anim calcmode="lin" valueType="num">
                                      <p:cBhvr>
                                        <p:cTn id="222" dur="1000" fill="hold"/>
                                        <p:tgtEl>
                                          <p:spTgt spid="87"/>
                                        </p:tgtEl>
                                        <p:attrNameLst>
                                          <p:attrName>ppt_x</p:attrName>
                                        </p:attrNameLst>
                                      </p:cBhvr>
                                      <p:tavLst>
                                        <p:tav tm="0">
                                          <p:val>
                                            <p:strVal val="#ppt_x"/>
                                          </p:val>
                                        </p:tav>
                                        <p:tav tm="100000">
                                          <p:val>
                                            <p:strVal val="#ppt_x"/>
                                          </p:val>
                                        </p:tav>
                                      </p:tavLst>
                                    </p:anim>
                                    <p:anim calcmode="lin" valueType="num">
                                      <p:cBhvr>
                                        <p:cTn id="223" dur="1000" fill="hold"/>
                                        <p:tgtEl>
                                          <p:spTgt spid="87"/>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8"/>
                                        </p:tgtEl>
                                        <p:attrNameLst>
                                          <p:attrName>style.visibility</p:attrName>
                                        </p:attrNameLst>
                                      </p:cBhvr>
                                      <p:to>
                                        <p:strVal val="visible"/>
                                      </p:to>
                                    </p:set>
                                    <p:animEffect transition="in" filter="fade">
                                      <p:cBhvr>
                                        <p:cTn id="226" dur="1000"/>
                                        <p:tgtEl>
                                          <p:spTgt spid="88"/>
                                        </p:tgtEl>
                                      </p:cBhvr>
                                    </p:animEffect>
                                    <p:anim calcmode="lin" valueType="num">
                                      <p:cBhvr>
                                        <p:cTn id="227" dur="1000" fill="hold"/>
                                        <p:tgtEl>
                                          <p:spTgt spid="88"/>
                                        </p:tgtEl>
                                        <p:attrNameLst>
                                          <p:attrName>ppt_x</p:attrName>
                                        </p:attrNameLst>
                                      </p:cBhvr>
                                      <p:tavLst>
                                        <p:tav tm="0">
                                          <p:val>
                                            <p:strVal val="#ppt_x"/>
                                          </p:val>
                                        </p:tav>
                                        <p:tav tm="100000">
                                          <p:val>
                                            <p:strVal val="#ppt_x"/>
                                          </p:val>
                                        </p:tav>
                                      </p:tavLst>
                                    </p:anim>
                                    <p:anim calcmode="lin" valueType="num">
                                      <p:cBhvr>
                                        <p:cTn id="228" dur="1000" fill="hold"/>
                                        <p:tgtEl>
                                          <p:spTgt spid="88"/>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9"/>
                                        </p:tgtEl>
                                        <p:attrNameLst>
                                          <p:attrName>style.visibility</p:attrName>
                                        </p:attrNameLst>
                                      </p:cBhvr>
                                      <p:to>
                                        <p:strVal val="visible"/>
                                      </p:to>
                                    </p:set>
                                    <p:animEffect transition="in" filter="fade">
                                      <p:cBhvr>
                                        <p:cTn id="231" dur="1000"/>
                                        <p:tgtEl>
                                          <p:spTgt spid="89"/>
                                        </p:tgtEl>
                                      </p:cBhvr>
                                    </p:animEffect>
                                    <p:anim calcmode="lin" valueType="num">
                                      <p:cBhvr>
                                        <p:cTn id="232" dur="1000" fill="hold"/>
                                        <p:tgtEl>
                                          <p:spTgt spid="89"/>
                                        </p:tgtEl>
                                        <p:attrNameLst>
                                          <p:attrName>ppt_x</p:attrName>
                                        </p:attrNameLst>
                                      </p:cBhvr>
                                      <p:tavLst>
                                        <p:tav tm="0">
                                          <p:val>
                                            <p:strVal val="#ppt_x"/>
                                          </p:val>
                                        </p:tav>
                                        <p:tav tm="100000">
                                          <p:val>
                                            <p:strVal val="#ppt_x"/>
                                          </p:val>
                                        </p:tav>
                                      </p:tavLst>
                                    </p:anim>
                                    <p:anim calcmode="lin" valueType="num">
                                      <p:cBhvr>
                                        <p:cTn id="233" dur="1000" fill="hold"/>
                                        <p:tgtEl>
                                          <p:spTgt spid="89"/>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1000"/>
                                        <p:tgtEl>
                                          <p:spTgt spid="90"/>
                                        </p:tgtEl>
                                      </p:cBhvr>
                                    </p:animEffect>
                                    <p:anim calcmode="lin" valueType="num">
                                      <p:cBhvr>
                                        <p:cTn id="237" dur="1000" fill="hold"/>
                                        <p:tgtEl>
                                          <p:spTgt spid="90"/>
                                        </p:tgtEl>
                                        <p:attrNameLst>
                                          <p:attrName>ppt_x</p:attrName>
                                        </p:attrNameLst>
                                      </p:cBhvr>
                                      <p:tavLst>
                                        <p:tav tm="0">
                                          <p:val>
                                            <p:strVal val="#ppt_x"/>
                                          </p:val>
                                        </p:tav>
                                        <p:tav tm="100000">
                                          <p:val>
                                            <p:strVal val="#ppt_x"/>
                                          </p:val>
                                        </p:tav>
                                      </p:tavLst>
                                    </p:anim>
                                    <p:anim calcmode="lin" valueType="num">
                                      <p:cBhvr>
                                        <p:cTn id="238" dur="1000" fill="hold"/>
                                        <p:tgtEl>
                                          <p:spTgt spid="90"/>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91"/>
                                        </p:tgtEl>
                                        <p:attrNameLst>
                                          <p:attrName>style.visibility</p:attrName>
                                        </p:attrNameLst>
                                      </p:cBhvr>
                                      <p:to>
                                        <p:strVal val="visible"/>
                                      </p:to>
                                    </p:set>
                                    <p:animEffect transition="in" filter="fade">
                                      <p:cBhvr>
                                        <p:cTn id="241" dur="1000"/>
                                        <p:tgtEl>
                                          <p:spTgt spid="91"/>
                                        </p:tgtEl>
                                      </p:cBhvr>
                                    </p:animEffect>
                                    <p:anim calcmode="lin" valueType="num">
                                      <p:cBhvr>
                                        <p:cTn id="242" dur="1000" fill="hold"/>
                                        <p:tgtEl>
                                          <p:spTgt spid="91"/>
                                        </p:tgtEl>
                                        <p:attrNameLst>
                                          <p:attrName>ppt_x</p:attrName>
                                        </p:attrNameLst>
                                      </p:cBhvr>
                                      <p:tavLst>
                                        <p:tav tm="0">
                                          <p:val>
                                            <p:strVal val="#ppt_x"/>
                                          </p:val>
                                        </p:tav>
                                        <p:tav tm="100000">
                                          <p:val>
                                            <p:strVal val="#ppt_x"/>
                                          </p:val>
                                        </p:tav>
                                      </p:tavLst>
                                    </p:anim>
                                    <p:anim calcmode="lin" valueType="num">
                                      <p:cBhvr>
                                        <p:cTn id="24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p:bldP spid="68" grpId="0"/>
      <p:bldP spid="70" grpId="0"/>
      <p:bldP spid="71" grpId="0"/>
      <p:bldP spid="73" grpId="0"/>
      <p:bldP spid="74" grpId="0"/>
      <p:bldP spid="76" grpId="0"/>
      <p:bldP spid="77" grpId="0"/>
      <p:bldP spid="79" grpId="0"/>
      <p:bldP spid="80" grpId="0"/>
      <p:bldP spid="82" grpId="0"/>
      <p:bldP spid="83" grpId="0"/>
      <p:bldP spid="85" grpId="0"/>
      <p:bldP spid="86" grpId="0"/>
      <p:bldP spid="87" grpId="0"/>
      <p:bldP spid="88" grpId="0"/>
      <p:bldP spid="89" grpId="0"/>
      <p:bldP spid="90" grpId="0"/>
      <p:bldP spid="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我图网上传\重新整理\PPT\变色龙\我图网下载素材\新建文件夹6\111素材\图片\其他\图片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435" b="2803"/>
          <a:stretch/>
        </p:blipFill>
        <p:spPr bwMode="auto">
          <a:xfrm>
            <a:off x="1" y="1"/>
            <a:ext cx="12190412"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424"/>
          <p:cNvSpPr/>
          <p:nvPr/>
        </p:nvSpPr>
        <p:spPr>
          <a:xfrm>
            <a:off x="793" y="1988457"/>
            <a:ext cx="12190414" cy="2955246"/>
          </a:xfrm>
          <a:prstGeom prst="rect">
            <a:avLst/>
          </a:prstGeom>
          <a:solidFill>
            <a:srgbClr val="0067B4">
              <a:alpha val="92000"/>
            </a:srgbClr>
          </a:solidFill>
          <a:ln w="12700">
            <a:miter lim="400000"/>
          </a:ln>
        </p:spPr>
        <p:txBody>
          <a:bodyPr lIns="0" tIns="0" rIns="0" bIns="0" anchor="ctr"/>
          <a:lstStyle/>
          <a:p>
            <a:pPr lvl="0" algn="ctr"/>
            <a:endParaRPr dirty="0">
              <a:latin typeface="微软雅黑" pitchFamily="34" charset="-122"/>
              <a:ea typeface="微软雅黑" pitchFamily="34" charset="-122"/>
            </a:endParaRPr>
          </a:p>
        </p:txBody>
      </p:sp>
      <p:sp>
        <p:nvSpPr>
          <p:cNvPr id="4" name="TextBox 42"/>
          <p:cNvSpPr txBox="1"/>
          <p:nvPr/>
        </p:nvSpPr>
        <p:spPr>
          <a:xfrm>
            <a:off x="5116824" y="2734730"/>
            <a:ext cx="4948236" cy="1015663"/>
          </a:xfrm>
          <a:prstGeom prst="rect">
            <a:avLst/>
          </a:prstGeom>
          <a:noFill/>
        </p:spPr>
        <p:txBody>
          <a:bodyPr wrap="square" rtlCol="0">
            <a:spAutoFit/>
          </a:bodyPr>
          <a:lstStyle/>
          <a:p>
            <a:pPr algn="ctr"/>
            <a:r>
              <a:rPr lang="zh-CN" altLang="en-US" sz="6000" b="1" dirty="0" smtClean="0">
                <a:solidFill>
                  <a:schemeClr val="bg1"/>
                </a:solidFill>
                <a:latin typeface="微软雅黑" pitchFamily="34" charset="-122"/>
                <a:ea typeface="微软雅黑" pitchFamily="34" charset="-122"/>
              </a:rPr>
              <a:t>加入你的标题</a:t>
            </a:r>
            <a:endParaRPr lang="zh-CN" altLang="en-US" sz="6000" b="1" dirty="0">
              <a:solidFill>
                <a:schemeClr val="bg1"/>
              </a:solidFill>
              <a:latin typeface="微软雅黑" pitchFamily="34" charset="-122"/>
              <a:ea typeface="微软雅黑" pitchFamily="34" charset="-122"/>
            </a:endParaRPr>
          </a:p>
        </p:txBody>
      </p:sp>
      <p:sp>
        <p:nvSpPr>
          <p:cNvPr id="5" name="TextBox 42"/>
          <p:cNvSpPr txBox="1"/>
          <p:nvPr/>
        </p:nvSpPr>
        <p:spPr>
          <a:xfrm>
            <a:off x="5786912" y="3790632"/>
            <a:ext cx="3608060" cy="523220"/>
          </a:xfrm>
          <a:prstGeom prst="rect">
            <a:avLst/>
          </a:prstGeom>
          <a:noFill/>
        </p:spPr>
        <p:txBody>
          <a:bodyPr wrap="square" rtlCol="0">
            <a:spAutoFit/>
          </a:bodyPr>
          <a:lstStyle/>
          <a:p>
            <a:pPr algn="ctr"/>
            <a:r>
              <a:rPr lang="en-US" altLang="zh-CN" sz="28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点击补充</a:t>
            </a:r>
            <a:r>
              <a:rPr lang="zh-CN" altLang="en-US" sz="2400" dirty="0">
                <a:solidFill>
                  <a:schemeClr val="bg1"/>
                </a:solidFill>
                <a:latin typeface="微软雅黑" pitchFamily="34" charset="-122"/>
                <a:ea typeface="微软雅黑" pitchFamily="34" charset="-122"/>
              </a:rPr>
              <a:t>添加</a:t>
            </a:r>
            <a:r>
              <a:rPr lang="zh-CN" altLang="en-US" sz="2400" dirty="0" smtClean="0">
                <a:solidFill>
                  <a:schemeClr val="bg1"/>
                </a:solidFill>
                <a:latin typeface="微软雅黑" pitchFamily="34" charset="-122"/>
                <a:ea typeface="微软雅黑" pitchFamily="34" charset="-122"/>
              </a:rPr>
              <a:t>内容</a:t>
            </a:r>
            <a:r>
              <a:rPr lang="en-US" altLang="zh-CN" sz="2800" dirty="0" smtClean="0">
                <a:solidFill>
                  <a:schemeClr val="bg1"/>
                </a:solidFill>
                <a:latin typeface="微软雅黑" pitchFamily="34" charset="-122"/>
                <a:ea typeface="微软雅黑" pitchFamily="34" charset="-122"/>
              </a:rPr>
              <a:t>】</a:t>
            </a:r>
            <a:endParaRPr lang="zh-CN" altLang="en-US" sz="3800" dirty="0">
              <a:solidFill>
                <a:schemeClr val="bg1"/>
              </a:solidFill>
              <a:latin typeface="微软雅黑" pitchFamily="34" charset="-122"/>
              <a:ea typeface="微软雅黑" pitchFamily="34" charset="-122"/>
            </a:endParaRPr>
          </a:p>
        </p:txBody>
      </p:sp>
      <p:sp>
        <p:nvSpPr>
          <p:cNvPr id="10" name="TextBox 9"/>
          <p:cNvSpPr txBox="1"/>
          <p:nvPr/>
        </p:nvSpPr>
        <p:spPr>
          <a:xfrm>
            <a:off x="2627049" y="3051710"/>
            <a:ext cx="1045066" cy="923322"/>
          </a:xfrm>
          <a:prstGeom prst="rect">
            <a:avLst/>
          </a:prstGeom>
          <a:solidFill>
            <a:schemeClr val="bg1"/>
          </a:solidFill>
          <a:ln w="76200">
            <a:solidFill>
              <a:schemeClr val="bg1"/>
            </a:solidFill>
          </a:ln>
        </p:spPr>
        <p:txBody>
          <a:bodyPr wrap="square" lIns="91433" tIns="45716" rIns="91433" bIns="45716" rtlCol="0">
            <a:spAutoFit/>
          </a:bodyPr>
          <a:lstStyle/>
          <a:p>
            <a:pPr algn="ctr"/>
            <a:r>
              <a:rPr lang="en-US" altLang="zh-CN" sz="5400" b="1" dirty="0" smtClean="0">
                <a:solidFill>
                  <a:srgbClr val="0067B4"/>
                </a:solidFill>
                <a:latin typeface="微软雅黑" pitchFamily="34" charset="-122"/>
                <a:ea typeface="微软雅黑" pitchFamily="34" charset="-122"/>
              </a:rPr>
              <a:t>4</a:t>
            </a:r>
            <a:endParaRPr lang="zh-CN" altLang="en-US" sz="5400" b="1" dirty="0">
              <a:solidFill>
                <a:srgbClr val="0067B4"/>
              </a:solidFill>
              <a:latin typeface="微软雅黑" pitchFamily="34" charset="-122"/>
              <a:ea typeface="微软雅黑" pitchFamily="34" charset="-122"/>
            </a:endParaRPr>
          </a:p>
        </p:txBody>
      </p:sp>
    </p:spTree>
    <p:extLst>
      <p:ext uri="{BB962C8B-B14F-4D97-AF65-F5344CB8AC3E}">
        <p14:creationId xmlns:p14="http://schemas.microsoft.com/office/powerpoint/2010/main" val="2875345180"/>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750"/>
                                        <p:tgtEl>
                                          <p:spTgt spid="102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250" autoRev="1" fill="hold">
                                          <p:stCondLst>
                                            <p:cond delay="0"/>
                                          </p:stCondLst>
                                        </p:cTn>
                                        <p:tgtEl>
                                          <p:spTgt spid="4"/>
                                        </p:tgtEl>
                                        <p:attrNameLst>
                                          <p:attrName>ppt_w</p:attrName>
                                        </p:attrNameLst>
                                      </p:cBhvr>
                                    </p:anim>
                                    <p:anim by="(#ppt_w*0.50)" calcmode="lin" valueType="num">
                                      <p:cBhvr>
                                        <p:cTn id="21" dur="250" decel="50000" autoRev="1" fill="hold">
                                          <p:stCondLst>
                                            <p:cond delay="0"/>
                                          </p:stCondLst>
                                        </p:cTn>
                                        <p:tgtEl>
                                          <p:spTgt spid="4"/>
                                        </p:tgtEl>
                                        <p:attrNameLst>
                                          <p:attrName>ppt_x</p:attrName>
                                        </p:attrNameLst>
                                      </p:cBhvr>
                                    </p:anim>
                                    <p:anim from="(-#ppt_h/2)" to="(#ppt_y)" calcmode="lin" valueType="num">
                                      <p:cBhvr>
                                        <p:cTn id="22" dur="500" fill="hold">
                                          <p:stCondLst>
                                            <p:cond delay="0"/>
                                          </p:stCondLst>
                                        </p:cTn>
                                        <p:tgtEl>
                                          <p:spTgt spid="4"/>
                                        </p:tgtEl>
                                        <p:attrNameLst>
                                          <p:attrName>ppt_y</p:attrName>
                                        </p:attrNameLst>
                                      </p:cBhvr>
                                    </p:anim>
                                    <p:animRot by="21600000">
                                      <p:cBhvr>
                                        <p:cTn id="23" dur="500" fill="hold">
                                          <p:stCondLst>
                                            <p:cond delay="0"/>
                                          </p:stCondLst>
                                        </p:cTn>
                                        <p:tgtEl>
                                          <p:spTgt spid="4"/>
                                        </p:tgtEl>
                                        <p:attrNameLst>
                                          <p:attrName>r</p:attrName>
                                        </p:attrNameLst>
                                      </p:cBhvr>
                                    </p:animRot>
                                  </p:childTnLst>
                                </p:cTn>
                              </p:par>
                            </p:childTnLst>
                          </p:cTn>
                        </p:par>
                        <p:par>
                          <p:cTn id="24" fill="hold">
                            <p:stCondLst>
                              <p:cond delay="225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椭圆 6"/>
          <p:cNvSpPr/>
          <p:nvPr/>
        </p:nvSpPr>
        <p:spPr>
          <a:xfrm>
            <a:off x="4949250" y="2646502"/>
            <a:ext cx="2382671" cy="2383533"/>
          </a:xfrm>
          <a:prstGeom prst="ellipse">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140586" y="2142204"/>
            <a:ext cx="0" cy="745450"/>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140586" y="4763674"/>
            <a:ext cx="0" cy="744172"/>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rot="5400000">
            <a:off x="7472518" y="3466317"/>
            <a:ext cx="0" cy="743903"/>
          </a:xfrm>
          <a:prstGeom prst="line">
            <a:avLst/>
          </a:prstGeom>
          <a:ln w="63500">
            <a:solidFill>
              <a:schemeClr val="bg1">
                <a:lumMod val="65000"/>
              </a:schemeClr>
            </a:solidFill>
            <a:headEnd type="arrow"/>
          </a:ln>
        </p:spPr>
        <p:style>
          <a:lnRef idx="2">
            <a:schemeClr val="accent1">
              <a:shade val="50000"/>
            </a:schemeClr>
          </a:lnRef>
          <a:fillRef idx="1">
            <a:schemeClr val="accent1"/>
          </a:fillRef>
          <a:effectRef idx="0">
            <a:schemeClr val="accent1"/>
          </a:effectRef>
          <a:fontRef idx="minor">
            <a:schemeClr val="lt1"/>
          </a:fontRef>
        </p:style>
      </p:cxnSp>
      <p:cxnSp>
        <p:nvCxnSpPr>
          <p:cNvPr id="12" name="直接连接符 11"/>
          <p:cNvCxnSpPr/>
          <p:nvPr/>
        </p:nvCxnSpPr>
        <p:spPr>
          <a:xfrm rot="5400000">
            <a:off x="4806681" y="3466317"/>
            <a:ext cx="0" cy="743903"/>
          </a:xfrm>
          <a:prstGeom prst="line">
            <a:avLst/>
          </a:prstGeom>
          <a:ln w="63500">
            <a:solidFill>
              <a:schemeClr val="bg1">
                <a:lumMod val="65000"/>
              </a:schemeClr>
            </a:solidFill>
            <a:tailEnd type="arrow"/>
          </a:ln>
        </p:spPr>
        <p:style>
          <a:lnRef idx="2">
            <a:schemeClr val="accent1">
              <a:shade val="50000"/>
            </a:schemeClr>
          </a:lnRef>
          <a:fillRef idx="1">
            <a:schemeClr val="accent1"/>
          </a:fillRef>
          <a:effectRef idx="0">
            <a:schemeClr val="accent1"/>
          </a:effectRef>
          <a:fontRef idx="minor">
            <a:schemeClr val="lt1"/>
          </a:fontRef>
        </p:style>
      </p:cxnSp>
      <p:sp>
        <p:nvSpPr>
          <p:cNvPr id="15" name="TextBox 14"/>
          <p:cNvSpPr txBox="1"/>
          <p:nvPr/>
        </p:nvSpPr>
        <p:spPr>
          <a:xfrm>
            <a:off x="6954247" y="1392123"/>
            <a:ext cx="1852327" cy="276999"/>
          </a:xfrm>
          <a:prstGeom prst="rect">
            <a:avLst/>
          </a:prstGeom>
          <a:noFill/>
        </p:spPr>
        <p:txBody>
          <a:bodyPr wrap="square" lIns="0" tIns="0" rIns="0" bIns="0"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bg1">
                  <a:lumMod val="50000"/>
                </a:schemeClr>
              </a:solidFill>
              <a:latin typeface="微软雅黑" pitchFamily="34" charset="-122"/>
              <a:ea typeface="微软雅黑" pitchFamily="34" charset="-122"/>
            </a:endParaRPr>
          </a:p>
        </p:txBody>
      </p:sp>
      <p:sp>
        <p:nvSpPr>
          <p:cNvPr id="16" name="TextBox 15"/>
          <p:cNvSpPr txBox="1"/>
          <p:nvPr/>
        </p:nvSpPr>
        <p:spPr>
          <a:xfrm>
            <a:off x="6954248" y="1847406"/>
            <a:ext cx="3928076" cy="872034"/>
          </a:xfrm>
          <a:prstGeom prst="rect">
            <a:avLst/>
          </a:prstGeom>
          <a:noFill/>
        </p:spPr>
        <p:txBody>
          <a:bodyPr wrap="square" lIns="0" tIns="0" rIns="0" bIns="0" rtlCol="0">
            <a:spAutoFit/>
          </a:bodyPr>
          <a:lstStyle/>
          <a:p>
            <a:pPr>
              <a:lnSpc>
                <a:spcPts val="1733"/>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821501" y="1477457"/>
            <a:ext cx="638169" cy="492557"/>
          </a:xfrm>
          <a:prstGeom prst="rect">
            <a:avLst/>
          </a:prstGeom>
          <a:noFill/>
        </p:spPr>
        <p:txBody>
          <a:bodyPr wrap="square" lIns="0" tIns="0" rIns="0" bIns="0" rtlCol="0">
            <a:spAutoFit/>
          </a:bodyPr>
          <a:lstStyle/>
          <a:p>
            <a:pPr algn="ctr"/>
            <a:r>
              <a:rPr lang="en-US" altLang="zh-CN" sz="3200" b="1" dirty="0">
                <a:solidFill>
                  <a:schemeClr val="bg1">
                    <a:lumMod val="50000"/>
                  </a:schemeClr>
                </a:solidFill>
                <a:latin typeface="微软雅黑" pitchFamily="34" charset="-122"/>
                <a:ea typeface="微软雅黑" pitchFamily="34" charset="-122"/>
              </a:rPr>
              <a:t>01</a:t>
            </a:r>
            <a:endParaRPr lang="zh-CN" altLang="en-US" sz="3200" b="1" dirty="0">
              <a:solidFill>
                <a:schemeClr val="bg1">
                  <a:lumMod val="50000"/>
                </a:schemeClr>
              </a:solidFill>
              <a:latin typeface="微软雅黑" pitchFamily="34" charset="-122"/>
              <a:ea typeface="微软雅黑" pitchFamily="34" charset="-122"/>
            </a:endParaRPr>
          </a:p>
        </p:txBody>
      </p:sp>
      <p:sp>
        <p:nvSpPr>
          <p:cNvPr id="18" name="TextBox 17"/>
          <p:cNvSpPr txBox="1"/>
          <p:nvPr/>
        </p:nvSpPr>
        <p:spPr>
          <a:xfrm>
            <a:off x="7940468" y="3591991"/>
            <a:ext cx="638169" cy="492557"/>
          </a:xfrm>
          <a:prstGeom prst="rect">
            <a:avLst/>
          </a:prstGeom>
          <a:noFill/>
        </p:spPr>
        <p:txBody>
          <a:bodyPr wrap="square" lIns="0" tIns="0" rIns="0" bIns="0" rtlCol="0">
            <a:spAutoFit/>
          </a:bodyPr>
          <a:lstStyle/>
          <a:p>
            <a:pPr algn="ctr"/>
            <a:r>
              <a:rPr lang="en-US" altLang="zh-CN" sz="3200" b="1" dirty="0">
                <a:solidFill>
                  <a:schemeClr val="bg1">
                    <a:lumMod val="50000"/>
                  </a:schemeClr>
                </a:solidFill>
                <a:latin typeface="微软雅黑" pitchFamily="34" charset="-122"/>
                <a:ea typeface="微软雅黑" pitchFamily="34" charset="-122"/>
              </a:rPr>
              <a:t>02</a:t>
            </a:r>
            <a:endParaRPr lang="zh-CN" altLang="en-US" sz="3200" b="1" dirty="0">
              <a:solidFill>
                <a:schemeClr val="bg1">
                  <a:lumMod val="50000"/>
                </a:schemeClr>
              </a:solidFill>
              <a:latin typeface="微软雅黑" pitchFamily="34" charset="-122"/>
              <a:ea typeface="微软雅黑" pitchFamily="34" charset="-122"/>
            </a:endParaRPr>
          </a:p>
        </p:txBody>
      </p:sp>
      <p:sp>
        <p:nvSpPr>
          <p:cNvPr id="19" name="TextBox 18"/>
          <p:cNvSpPr txBox="1"/>
          <p:nvPr/>
        </p:nvSpPr>
        <p:spPr>
          <a:xfrm>
            <a:off x="9029996" y="3264008"/>
            <a:ext cx="1852327" cy="276999"/>
          </a:xfrm>
          <a:prstGeom prst="rect">
            <a:avLst/>
          </a:prstGeom>
          <a:noFill/>
        </p:spPr>
        <p:txBody>
          <a:bodyPr wrap="square" lIns="0" tIns="0" rIns="0" bIns="0" rtlCol="0">
            <a:spAutoFit/>
          </a:bodyPr>
          <a:lstStyle/>
          <a:p>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bg1">
                  <a:lumMod val="50000"/>
                </a:schemeClr>
              </a:solidFill>
              <a:latin typeface="微软雅黑" pitchFamily="34" charset="-122"/>
              <a:ea typeface="微软雅黑" pitchFamily="34" charset="-122"/>
            </a:endParaRPr>
          </a:p>
        </p:txBody>
      </p:sp>
      <p:sp>
        <p:nvSpPr>
          <p:cNvPr id="20" name="TextBox 19"/>
          <p:cNvSpPr txBox="1"/>
          <p:nvPr/>
        </p:nvSpPr>
        <p:spPr>
          <a:xfrm>
            <a:off x="9036337" y="3760101"/>
            <a:ext cx="2319646" cy="1514261"/>
          </a:xfrm>
          <a:prstGeom prst="rect">
            <a:avLst/>
          </a:prstGeom>
          <a:noFill/>
        </p:spPr>
        <p:txBody>
          <a:bodyPr wrap="square" lIns="0" tIns="0" rIns="0" bIns="0" rtlCol="0">
            <a:spAutoFit/>
          </a:bodyPr>
          <a:lstStyle/>
          <a:p>
            <a:pPr algn="just">
              <a:lnSpc>
                <a:spcPts val="1733"/>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821501" y="5618703"/>
            <a:ext cx="638169" cy="492557"/>
          </a:xfrm>
          <a:prstGeom prst="rect">
            <a:avLst/>
          </a:prstGeom>
          <a:noFill/>
        </p:spPr>
        <p:txBody>
          <a:bodyPr wrap="square" lIns="0" tIns="0" rIns="0" bIns="0" rtlCol="0">
            <a:spAutoFit/>
          </a:bodyPr>
          <a:lstStyle/>
          <a:p>
            <a:pPr algn="ctr"/>
            <a:r>
              <a:rPr lang="en-US" altLang="zh-CN" sz="3200" b="1" dirty="0">
                <a:solidFill>
                  <a:schemeClr val="bg1">
                    <a:lumMod val="50000"/>
                  </a:schemeClr>
                </a:solidFill>
                <a:latin typeface="微软雅黑" pitchFamily="34" charset="-122"/>
                <a:ea typeface="微软雅黑" pitchFamily="34" charset="-122"/>
              </a:rPr>
              <a:t>03</a:t>
            </a:r>
            <a:endParaRPr lang="zh-CN" altLang="en-US" sz="3200" b="1" dirty="0">
              <a:solidFill>
                <a:schemeClr val="bg1">
                  <a:lumMod val="50000"/>
                </a:schemeClr>
              </a:solidFill>
              <a:latin typeface="微软雅黑" pitchFamily="34" charset="-122"/>
              <a:ea typeface="微软雅黑" pitchFamily="34" charset="-122"/>
            </a:endParaRPr>
          </a:p>
        </p:txBody>
      </p:sp>
      <p:sp>
        <p:nvSpPr>
          <p:cNvPr id="22" name="TextBox 21"/>
          <p:cNvSpPr txBox="1"/>
          <p:nvPr/>
        </p:nvSpPr>
        <p:spPr>
          <a:xfrm>
            <a:off x="3759622" y="3591991"/>
            <a:ext cx="638169" cy="492557"/>
          </a:xfrm>
          <a:prstGeom prst="rect">
            <a:avLst/>
          </a:prstGeom>
          <a:noFill/>
        </p:spPr>
        <p:txBody>
          <a:bodyPr wrap="square" lIns="0" tIns="0" rIns="0" bIns="0" rtlCol="0">
            <a:spAutoFit/>
          </a:bodyPr>
          <a:lstStyle/>
          <a:p>
            <a:pPr algn="ctr"/>
            <a:r>
              <a:rPr lang="en-US" altLang="zh-CN" sz="3200" b="1" dirty="0">
                <a:solidFill>
                  <a:schemeClr val="bg1">
                    <a:lumMod val="50000"/>
                  </a:schemeClr>
                </a:solidFill>
                <a:latin typeface="微软雅黑" pitchFamily="34" charset="-122"/>
                <a:ea typeface="微软雅黑" pitchFamily="34" charset="-122"/>
              </a:rPr>
              <a:t>04</a:t>
            </a:r>
            <a:endParaRPr lang="zh-CN" altLang="en-US" sz="3200" b="1" dirty="0">
              <a:solidFill>
                <a:schemeClr val="bg1">
                  <a:lumMod val="50000"/>
                </a:schemeClr>
              </a:solidFill>
              <a:latin typeface="微软雅黑" pitchFamily="34" charset="-122"/>
              <a:ea typeface="微软雅黑" pitchFamily="34" charset="-122"/>
            </a:endParaRPr>
          </a:p>
        </p:txBody>
      </p:sp>
      <p:cxnSp>
        <p:nvCxnSpPr>
          <p:cNvPr id="23" name="直接连接符 22"/>
          <p:cNvCxnSpPr/>
          <p:nvPr/>
        </p:nvCxnSpPr>
        <p:spPr>
          <a:xfrm>
            <a:off x="6806959" y="1392122"/>
            <a:ext cx="0" cy="112280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17" idx="3"/>
          </p:cNvCxnSpPr>
          <p:nvPr/>
        </p:nvCxnSpPr>
        <p:spPr>
          <a:xfrm>
            <a:off x="6459670" y="1723735"/>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908632" y="3264008"/>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8561342" y="3808942"/>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413187" y="5246617"/>
            <a:ext cx="0" cy="106349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413187" y="5864982"/>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424274" y="5187700"/>
            <a:ext cx="1852327" cy="276999"/>
          </a:xfrm>
          <a:prstGeom prst="rect">
            <a:avLst/>
          </a:prstGeom>
          <a:noFill/>
        </p:spPr>
        <p:txBody>
          <a:bodyPr wrap="square" lIns="0" tIns="0" rIns="0" bIns="0" rtlCol="0">
            <a:spAutoFit/>
          </a:bodyPr>
          <a:lstStyle/>
          <a:p>
            <a:pPr algn="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bg1">
                  <a:lumMod val="50000"/>
                </a:schemeClr>
              </a:solidFill>
              <a:latin typeface="微软雅黑" pitchFamily="34" charset="-122"/>
              <a:ea typeface="微软雅黑" pitchFamily="34" charset="-122"/>
            </a:endParaRPr>
          </a:p>
        </p:txBody>
      </p:sp>
      <p:sp>
        <p:nvSpPr>
          <p:cNvPr id="30" name="TextBox 29"/>
          <p:cNvSpPr txBox="1"/>
          <p:nvPr/>
        </p:nvSpPr>
        <p:spPr>
          <a:xfrm>
            <a:off x="848429" y="5642983"/>
            <a:ext cx="4530889" cy="872034"/>
          </a:xfrm>
          <a:prstGeom prst="rect">
            <a:avLst/>
          </a:prstGeom>
          <a:noFill/>
        </p:spPr>
        <p:txBody>
          <a:bodyPr wrap="square" lIns="0" tIns="0" rIns="0" bIns="0" rtlCol="0">
            <a:spAutoFit/>
          </a:bodyPr>
          <a:lstStyle/>
          <a:p>
            <a:pPr>
              <a:lnSpc>
                <a:spcPts val="1733"/>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3371994" y="2643619"/>
            <a:ext cx="0" cy="160776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3371994" y="3808942"/>
            <a:ext cx="352903" cy="0"/>
          </a:xfrm>
          <a:prstGeom prst="line">
            <a:avLst/>
          </a:prstGeom>
          <a:ln>
            <a:solidFill>
              <a:schemeClr val="bg1">
                <a:lumMod val="65000"/>
              </a:schemeClr>
            </a:solidFill>
            <a:headEnd type="ova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371373" y="2623864"/>
            <a:ext cx="1852327" cy="276999"/>
          </a:xfrm>
          <a:prstGeom prst="rect">
            <a:avLst/>
          </a:prstGeom>
          <a:noFill/>
        </p:spPr>
        <p:txBody>
          <a:bodyPr wrap="square" lIns="0" tIns="0" rIns="0" bIns="0" rtlCol="0">
            <a:spAutoFit/>
          </a:bodyPr>
          <a:lstStyle/>
          <a:p>
            <a:pPr algn="r"/>
            <a:r>
              <a:rPr lang="zh-CN" altLang="en-US" b="1" dirty="0" smtClean="0">
                <a:solidFill>
                  <a:schemeClr val="bg1">
                    <a:lumMod val="50000"/>
                  </a:schemeClr>
                </a:solidFill>
                <a:latin typeface="微软雅黑" panose="020B0503020204020204" pitchFamily="34" charset="-122"/>
                <a:ea typeface="微软雅黑" panose="020B0503020204020204" pitchFamily="34" charset="-122"/>
              </a:rPr>
              <a:t>添加标题内容</a:t>
            </a:r>
            <a:endParaRPr lang="zh-CN" altLang="en-US" b="1" dirty="0">
              <a:solidFill>
                <a:schemeClr val="bg1">
                  <a:lumMod val="50000"/>
                </a:schemeClr>
              </a:solidFill>
              <a:latin typeface="微软雅黑" pitchFamily="34" charset="-122"/>
              <a:ea typeface="微软雅黑" pitchFamily="34" charset="-122"/>
            </a:endParaRPr>
          </a:p>
        </p:txBody>
      </p:sp>
      <p:sp>
        <p:nvSpPr>
          <p:cNvPr id="34" name="TextBox 33"/>
          <p:cNvSpPr txBox="1"/>
          <p:nvPr/>
        </p:nvSpPr>
        <p:spPr>
          <a:xfrm>
            <a:off x="784653" y="3119957"/>
            <a:ext cx="2578441" cy="1514261"/>
          </a:xfrm>
          <a:prstGeom prst="rect">
            <a:avLst/>
          </a:prstGeom>
          <a:noFill/>
        </p:spPr>
        <p:txBody>
          <a:bodyPr wrap="square" lIns="0" tIns="0" rIns="0" bIns="0" rtlCol="0">
            <a:spAutoFit/>
          </a:bodyPr>
          <a:lstStyle/>
          <a:p>
            <a:pPr>
              <a:lnSpc>
                <a:spcPts val="1733"/>
              </a:lnSpc>
            </a:pPr>
            <a:r>
              <a:rPr lang="zh-CN" altLang="en-US" sz="1600" dirty="0">
                <a:solidFill>
                  <a:schemeClr val="bg1">
                    <a:lumMod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椭圆 34"/>
          <p:cNvSpPr/>
          <p:nvPr/>
        </p:nvSpPr>
        <p:spPr>
          <a:xfrm>
            <a:off x="5042179" y="2739465"/>
            <a:ext cx="2196813" cy="2197607"/>
          </a:xfrm>
          <a:prstGeom prst="ellipse">
            <a:avLst/>
          </a:prstGeom>
          <a:solidFill>
            <a:srgbClr val="0067B4"/>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TextBox 35"/>
          <p:cNvSpPr txBox="1"/>
          <p:nvPr/>
        </p:nvSpPr>
        <p:spPr>
          <a:xfrm>
            <a:off x="5341973" y="3170197"/>
            <a:ext cx="1597228" cy="1354213"/>
          </a:xfrm>
          <a:prstGeom prst="rect">
            <a:avLst/>
          </a:prstGeom>
          <a:noFill/>
        </p:spPr>
        <p:txBody>
          <a:bodyPr wrap="square" lIns="121917" tIns="60958" rIns="121917" bIns="60958"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总体目标</a:t>
            </a:r>
          </a:p>
        </p:txBody>
      </p:sp>
    </p:spTree>
    <p:extLst>
      <p:ext uri="{BB962C8B-B14F-4D97-AF65-F5344CB8AC3E}">
        <p14:creationId xmlns:p14="http://schemas.microsoft.com/office/powerpoint/2010/main" val="401265129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strVal val="(6*min(max(#ppt_w*#ppt_h,.3),1)-7.4)/-.7*#ppt_w"/>
                                          </p:val>
                                        </p:tav>
                                        <p:tav tm="100000">
                                          <p:val>
                                            <p:strVal val="#ppt_w"/>
                                          </p:val>
                                        </p:tav>
                                      </p:tavLst>
                                    </p:anim>
                                    <p:anim calcmode="lin" valueType="num">
                                      <p:cBhvr>
                                        <p:cTn id="12" dur="500" fill="hold"/>
                                        <p:tgtEl>
                                          <p:spTgt spid="35"/>
                                        </p:tgtEl>
                                        <p:attrNameLst>
                                          <p:attrName>ppt_h</p:attrName>
                                        </p:attrNameLst>
                                      </p:cBhvr>
                                      <p:tavLst>
                                        <p:tav tm="0">
                                          <p:val>
                                            <p:strVal val="(6*min(max(#ppt_w*#ppt_h,.3),1)-7.4)/-.7*#ppt_h"/>
                                          </p:val>
                                        </p:tav>
                                        <p:tav tm="100000">
                                          <p:val>
                                            <p:strVal val="#ppt_h"/>
                                          </p:val>
                                        </p:tav>
                                      </p:tavLst>
                                    </p:anim>
                                    <p:anim calcmode="lin" valueType="num">
                                      <p:cBhvr>
                                        <p:cTn id="13" dur="500" fill="hold"/>
                                        <p:tgtEl>
                                          <p:spTgt spid="35"/>
                                        </p:tgtEl>
                                        <p:attrNameLst>
                                          <p:attrName>ppt_x</p:attrName>
                                        </p:attrNameLst>
                                      </p:cBhvr>
                                      <p:tavLst>
                                        <p:tav tm="0">
                                          <p:val>
                                            <p:fltVal val="0.5"/>
                                          </p:val>
                                        </p:tav>
                                        <p:tav tm="100000">
                                          <p:val>
                                            <p:strVal val="#ppt_x"/>
                                          </p:val>
                                        </p:tav>
                                      </p:tavLst>
                                    </p:anim>
                                    <p:anim calcmode="lin" valueType="num">
                                      <p:cBhvr>
                                        <p:cTn id="14" dur="500" fill="hold"/>
                                        <p:tgtEl>
                                          <p:spTgt spid="3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strVal val="(6*min(max(#ppt_w*#ppt_h,.3),1)-7.4)/-.7*#ppt_w"/>
                                          </p:val>
                                        </p:tav>
                                        <p:tav tm="100000">
                                          <p:val>
                                            <p:strVal val="#ppt_w"/>
                                          </p:val>
                                        </p:tav>
                                      </p:tavLst>
                                    </p:anim>
                                    <p:anim calcmode="lin" valueType="num">
                                      <p:cBhvr>
                                        <p:cTn id="18" dur="500" fill="hold"/>
                                        <p:tgtEl>
                                          <p:spTgt spid="36"/>
                                        </p:tgtEl>
                                        <p:attrNameLst>
                                          <p:attrName>ppt_h</p:attrName>
                                        </p:attrNameLst>
                                      </p:cBhvr>
                                      <p:tavLst>
                                        <p:tav tm="0">
                                          <p:val>
                                            <p:strVal val="(6*min(max(#ppt_w*#ppt_h,.3),1)-7.4)/-.7*#ppt_h"/>
                                          </p:val>
                                        </p:tav>
                                        <p:tav tm="100000">
                                          <p:val>
                                            <p:strVal val="#ppt_h"/>
                                          </p:val>
                                        </p:tav>
                                      </p:tavLst>
                                    </p:anim>
                                    <p:anim calcmode="lin" valueType="num">
                                      <p:cBhvr>
                                        <p:cTn id="19" dur="500" fill="hold"/>
                                        <p:tgtEl>
                                          <p:spTgt spid="36"/>
                                        </p:tgtEl>
                                        <p:attrNameLst>
                                          <p:attrName>ppt_x</p:attrName>
                                        </p:attrNameLst>
                                      </p:cBhvr>
                                      <p:tavLst>
                                        <p:tav tm="0">
                                          <p:val>
                                            <p:fltVal val="0.5"/>
                                          </p:val>
                                        </p:tav>
                                        <p:tav tm="100000">
                                          <p:val>
                                            <p:strVal val="#ppt_x"/>
                                          </p:val>
                                        </p:tav>
                                      </p:tavLst>
                                    </p:anim>
                                    <p:anim calcmode="lin" valueType="num">
                                      <p:cBhvr>
                                        <p:cTn id="20"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1000"/>
                            </p:stCondLst>
                            <p:childTnLst>
                              <p:par>
                                <p:cTn id="22" presetID="14" presetClass="entr" presetSubtype="1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anim calcmode="lin" valueType="num">
                                      <p:cBhvr>
                                        <p:cTn id="52" dur="500" fill="hold"/>
                                        <p:tgtEl>
                                          <p:spTgt spid="9"/>
                                        </p:tgtEl>
                                        <p:attrNameLst>
                                          <p:attrName>ppt_x</p:attrName>
                                        </p:attrNameLst>
                                      </p:cBhvr>
                                      <p:tavLst>
                                        <p:tav tm="0">
                                          <p:val>
                                            <p:fltVal val="0.5"/>
                                          </p:val>
                                        </p:tav>
                                        <p:tav tm="100000">
                                          <p:val>
                                            <p:strVal val="#ppt_x"/>
                                          </p:val>
                                        </p:tav>
                                      </p:tavLst>
                                    </p:anim>
                                    <p:anim calcmode="lin" valueType="num">
                                      <p:cBhvr>
                                        <p:cTn id="53" dur="500" fill="hold"/>
                                        <p:tgtEl>
                                          <p:spTgt spid="9"/>
                                        </p:tgtEl>
                                        <p:attrNameLst>
                                          <p:attrName>ppt_y</p:attrName>
                                        </p:attrNameLst>
                                      </p:cBhvr>
                                      <p:tavLst>
                                        <p:tav tm="0">
                                          <p:val>
                                            <p:fltVal val="0.5"/>
                                          </p:val>
                                        </p:tav>
                                        <p:tav tm="100000">
                                          <p:val>
                                            <p:strVal val="#ppt_y"/>
                                          </p:val>
                                        </p:tav>
                                      </p:tavLst>
                                    </p:anim>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par>
                          <p:cTn id="58" fill="hold">
                            <p:stCondLst>
                              <p:cond delay="2500"/>
                            </p:stCondLst>
                            <p:childTnLst>
                              <p:par>
                                <p:cTn id="59" presetID="16" presetClass="entr" presetSubtype="4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barn(outHorizontal)">
                                      <p:cBhvr>
                                        <p:cTn id="61" dur="500"/>
                                        <p:tgtEl>
                                          <p:spTgt spid="23"/>
                                        </p:tgtEl>
                                      </p:cBhvr>
                                    </p:animEffect>
                                  </p:childTnLst>
                                </p:cTn>
                              </p:par>
                            </p:childTnLst>
                          </p:cTn>
                        </p:par>
                        <p:par>
                          <p:cTn id="62" fill="hold">
                            <p:stCondLst>
                              <p:cond delay="3000"/>
                            </p:stCondLst>
                            <p:childTnLst>
                              <p:par>
                                <p:cTn id="63" presetID="22" presetClass="entr" presetSubtype="2" fill="hold"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righ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left)">
                                      <p:cBhvr>
                                        <p:cTn id="68" dur="500"/>
                                        <p:tgtEl>
                                          <p:spTgt spid="15"/>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500"/>
                                        <p:tgtEl>
                                          <p:spTgt spid="16"/>
                                        </p:tgtEl>
                                      </p:cBhvr>
                                    </p:animEffect>
                                  </p:childTnLst>
                                </p:cTn>
                              </p:par>
                            </p:childTnLst>
                          </p:cTn>
                        </p:par>
                        <p:par>
                          <p:cTn id="72" fill="hold">
                            <p:stCondLst>
                              <p:cond delay="3500"/>
                            </p:stCondLst>
                            <p:childTnLst>
                              <p:par>
                                <p:cTn id="73" presetID="10"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500"/>
                                        <p:tgtEl>
                                          <p:spTgt spid="18"/>
                                        </p:tgtEl>
                                      </p:cBhvr>
                                    </p:animEffect>
                                  </p:childTnLst>
                                </p:cTn>
                              </p:par>
                            </p:childTnLst>
                          </p:cTn>
                        </p:par>
                        <p:par>
                          <p:cTn id="76" fill="hold">
                            <p:stCondLst>
                              <p:cond delay="4000"/>
                            </p:stCondLst>
                            <p:childTnLst>
                              <p:par>
                                <p:cTn id="77" presetID="16" presetClass="entr" presetSubtype="42"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barn(outHorizontal)">
                                      <p:cBhvr>
                                        <p:cTn id="79" dur="500"/>
                                        <p:tgtEl>
                                          <p:spTgt spid="25"/>
                                        </p:tgtEl>
                                      </p:cBhvr>
                                    </p:animEffect>
                                  </p:childTnLst>
                                </p:cTn>
                              </p:par>
                            </p:childTnLst>
                          </p:cTn>
                        </p:par>
                        <p:par>
                          <p:cTn id="80" fill="hold">
                            <p:stCondLst>
                              <p:cond delay="4500"/>
                            </p:stCondLst>
                            <p:childTnLst>
                              <p:par>
                                <p:cTn id="81" presetID="22" presetClass="entr" presetSubtype="2" fill="hold"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right)">
                                      <p:cBhvr>
                                        <p:cTn id="83" dur="500"/>
                                        <p:tgtEl>
                                          <p:spTgt spid="26"/>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wipe(left)">
                                      <p:cBhvr>
                                        <p:cTn id="89" dur="500"/>
                                        <p:tgtEl>
                                          <p:spTgt spid="20"/>
                                        </p:tgtEl>
                                      </p:cBhvr>
                                    </p:animEffect>
                                  </p:childTnLst>
                                </p:cTn>
                              </p:par>
                            </p:childTnLst>
                          </p:cTn>
                        </p:par>
                        <p:par>
                          <p:cTn id="90" fill="hold">
                            <p:stCondLst>
                              <p:cond delay="5000"/>
                            </p:stCondLst>
                            <p:childTnLst>
                              <p:par>
                                <p:cTn id="91" presetID="10" presetClass="entr" presetSubtype="0" fill="hold" grpId="0" nodeType="after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fade">
                                      <p:cBhvr>
                                        <p:cTn id="93" dur="500"/>
                                        <p:tgtEl>
                                          <p:spTgt spid="21"/>
                                        </p:tgtEl>
                                      </p:cBhvr>
                                    </p:animEffect>
                                  </p:childTnLst>
                                </p:cTn>
                              </p:par>
                            </p:childTnLst>
                          </p:cTn>
                        </p:par>
                        <p:par>
                          <p:cTn id="94" fill="hold">
                            <p:stCondLst>
                              <p:cond delay="5500"/>
                            </p:stCondLst>
                            <p:childTnLst>
                              <p:par>
                                <p:cTn id="95" presetID="16" presetClass="entr" presetSubtype="42" fill="hold" nodeType="after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barn(outHorizontal)">
                                      <p:cBhvr>
                                        <p:cTn id="97" dur="500"/>
                                        <p:tgtEl>
                                          <p:spTgt spid="27"/>
                                        </p:tgtEl>
                                      </p:cBhvr>
                                    </p:animEffect>
                                  </p:childTnLst>
                                </p:cTn>
                              </p:par>
                            </p:childTnLst>
                          </p:cTn>
                        </p:par>
                        <p:par>
                          <p:cTn id="98" fill="hold">
                            <p:stCondLst>
                              <p:cond delay="6000"/>
                            </p:stCondLst>
                            <p:childTnLst>
                              <p:par>
                                <p:cTn id="99" presetID="22" presetClass="entr" presetSubtype="8" fill="hold"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left)">
                                      <p:cBhvr>
                                        <p:cTn id="101" dur="500"/>
                                        <p:tgtEl>
                                          <p:spTgt spid="28"/>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right)">
                                      <p:cBhvr>
                                        <p:cTn id="104" dur="500"/>
                                        <p:tgtEl>
                                          <p:spTgt spid="29"/>
                                        </p:tgtEl>
                                      </p:cBhvr>
                                    </p:animEffect>
                                  </p:childTnLst>
                                </p:cTn>
                              </p:par>
                              <p:par>
                                <p:cTn id="105" presetID="22" presetClass="entr" presetSubtype="2"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wipe(right)">
                                      <p:cBhvr>
                                        <p:cTn id="107" dur="500"/>
                                        <p:tgtEl>
                                          <p:spTgt spid="30"/>
                                        </p:tgtEl>
                                      </p:cBhvr>
                                    </p:animEffect>
                                  </p:childTnLst>
                                </p:cTn>
                              </p:par>
                            </p:childTnLst>
                          </p:cTn>
                        </p:par>
                        <p:par>
                          <p:cTn id="108" fill="hold">
                            <p:stCondLst>
                              <p:cond delay="6500"/>
                            </p:stCondLst>
                            <p:childTnLst>
                              <p:par>
                                <p:cTn id="109" presetID="10" presetClass="entr" presetSubtype="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fade">
                                      <p:cBhvr>
                                        <p:cTn id="111" dur="500"/>
                                        <p:tgtEl>
                                          <p:spTgt spid="22"/>
                                        </p:tgtEl>
                                      </p:cBhvr>
                                    </p:animEffect>
                                  </p:childTnLst>
                                </p:cTn>
                              </p:par>
                            </p:childTnLst>
                          </p:cTn>
                        </p:par>
                        <p:par>
                          <p:cTn id="112" fill="hold">
                            <p:stCondLst>
                              <p:cond delay="7000"/>
                            </p:stCondLst>
                            <p:childTnLst>
                              <p:par>
                                <p:cTn id="113" presetID="16" presetClass="entr" presetSubtype="42" fill="hold" nodeType="afterEffect">
                                  <p:stCondLst>
                                    <p:cond delay="0"/>
                                  </p:stCondLst>
                                  <p:childTnLst>
                                    <p:set>
                                      <p:cBhvr>
                                        <p:cTn id="114" dur="1" fill="hold">
                                          <p:stCondLst>
                                            <p:cond delay="0"/>
                                          </p:stCondLst>
                                        </p:cTn>
                                        <p:tgtEl>
                                          <p:spTgt spid="31"/>
                                        </p:tgtEl>
                                        <p:attrNameLst>
                                          <p:attrName>style.visibility</p:attrName>
                                        </p:attrNameLst>
                                      </p:cBhvr>
                                      <p:to>
                                        <p:strVal val="visible"/>
                                      </p:to>
                                    </p:set>
                                    <p:animEffect transition="in" filter="barn(outHorizontal)">
                                      <p:cBhvr>
                                        <p:cTn id="115" dur="500"/>
                                        <p:tgtEl>
                                          <p:spTgt spid="31"/>
                                        </p:tgtEl>
                                      </p:cBhvr>
                                    </p:animEffect>
                                  </p:childTnLst>
                                </p:cTn>
                              </p:par>
                            </p:childTnLst>
                          </p:cTn>
                        </p:par>
                        <p:par>
                          <p:cTn id="116" fill="hold">
                            <p:stCondLst>
                              <p:cond delay="7500"/>
                            </p:stCondLst>
                            <p:childTnLst>
                              <p:par>
                                <p:cTn id="117" presetID="22" presetClass="entr" presetSubtype="8"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wipe(left)">
                                      <p:cBhvr>
                                        <p:cTn id="119" dur="500"/>
                                        <p:tgtEl>
                                          <p:spTgt spid="32"/>
                                        </p:tgtEl>
                                      </p:cBhvr>
                                    </p:animEffect>
                                  </p:childTnLst>
                                </p:cTn>
                              </p:par>
                              <p:par>
                                <p:cTn id="120" presetID="22" presetClass="entr" presetSubtype="2" fill="hold" grpId="0" nodeType="with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right)">
                                      <p:cBhvr>
                                        <p:cTn id="122" dur="500"/>
                                        <p:tgtEl>
                                          <p:spTgt spid="3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wipe(right)">
                                      <p:cBhvr>
                                        <p:cTn id="1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P spid="16" grpId="0"/>
      <p:bldP spid="17" grpId="0"/>
      <p:bldP spid="18" grpId="0"/>
      <p:bldP spid="19" grpId="0"/>
      <p:bldP spid="20" grpId="0"/>
      <p:bldP spid="21" grpId="0"/>
      <p:bldP spid="22" grpId="0"/>
      <p:bldP spid="29" grpId="0"/>
      <p:bldP spid="30" grpId="0"/>
      <p:bldP spid="33" grpId="0"/>
      <p:bldP spid="34" grpId="0"/>
      <p:bldP spid="35" grpId="0" animBg="1"/>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椭圆 6"/>
          <p:cNvSpPr/>
          <p:nvPr/>
        </p:nvSpPr>
        <p:spPr>
          <a:xfrm>
            <a:off x="903170" y="2910114"/>
            <a:ext cx="1494972" cy="1494972"/>
          </a:xfrm>
          <a:prstGeom prst="ellipse">
            <a:avLst/>
          </a:prstGeom>
          <a:solidFill>
            <a:srgbClr val="0067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accent1"/>
              </a:solidFill>
              <a:effectLst/>
              <a:uLnTx/>
              <a:uFillTx/>
              <a:cs typeface="+mn-ea"/>
              <a:sym typeface="+mn-lt"/>
            </a:endParaRPr>
          </a:p>
        </p:txBody>
      </p:sp>
      <p:sp>
        <p:nvSpPr>
          <p:cNvPr id="8" name="椭圆 7"/>
          <p:cNvSpPr/>
          <p:nvPr/>
        </p:nvSpPr>
        <p:spPr>
          <a:xfrm>
            <a:off x="3761828" y="2910114"/>
            <a:ext cx="1494972" cy="1494972"/>
          </a:xfrm>
          <a:prstGeom prst="ellipse">
            <a:avLst/>
          </a:prstGeom>
          <a:solidFill>
            <a:srgbClr val="0067B4"/>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9" name="椭圆 8"/>
          <p:cNvSpPr/>
          <p:nvPr/>
        </p:nvSpPr>
        <p:spPr>
          <a:xfrm>
            <a:off x="6862005" y="2910114"/>
            <a:ext cx="1494972" cy="1494972"/>
          </a:xfrm>
          <a:prstGeom prst="ellipse">
            <a:avLst/>
          </a:prstGeom>
          <a:solidFill>
            <a:srgbClr val="0067B4"/>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0" name="椭圆 9"/>
          <p:cNvSpPr/>
          <p:nvPr/>
        </p:nvSpPr>
        <p:spPr>
          <a:xfrm>
            <a:off x="9732456" y="2910114"/>
            <a:ext cx="1494972" cy="1494972"/>
          </a:xfrm>
          <a:prstGeom prst="ellipse">
            <a:avLst/>
          </a:prstGeom>
          <a:solidFill>
            <a:srgbClr val="0067B4"/>
          </a:solidFill>
          <a:ln w="12700" cap="flat" cmpd="sng" algn="ctr">
            <a:noFill/>
            <a:prstDash val="solid"/>
            <a:miter lim="800000"/>
          </a:ln>
          <a:effectLst/>
        </p:spPr>
        <p:txBody>
          <a:bodyPr rtlCol="0" anchor="ctr"/>
          <a:lstStyle/>
          <a:p>
            <a:pPr algn="ctr"/>
            <a:endParaRPr lang="zh-CN" altLang="en-US" kern="0">
              <a:solidFill>
                <a:schemeClr val="accent1"/>
              </a:solidFill>
              <a:cs typeface="+mn-ea"/>
              <a:sym typeface="+mn-lt"/>
            </a:endParaRPr>
          </a:p>
        </p:txBody>
      </p:sp>
      <p:sp>
        <p:nvSpPr>
          <p:cNvPr id="12" name="文本框 12"/>
          <p:cNvSpPr txBox="1"/>
          <p:nvPr/>
        </p:nvSpPr>
        <p:spPr>
          <a:xfrm>
            <a:off x="385410" y="4549280"/>
            <a:ext cx="2530492"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cs typeface="+mn-ea"/>
                <a:sym typeface="+mn-lt"/>
              </a:rPr>
              <a:t>请在这里添加相应的文字内容请在这里添加相应的文字内容</a:t>
            </a:r>
          </a:p>
        </p:txBody>
      </p:sp>
      <p:sp>
        <p:nvSpPr>
          <p:cNvPr id="15" name="文本框 13"/>
          <p:cNvSpPr txBox="1"/>
          <p:nvPr/>
        </p:nvSpPr>
        <p:spPr>
          <a:xfrm>
            <a:off x="3255861" y="4549280"/>
            <a:ext cx="2530492"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cs typeface="+mn-ea"/>
                <a:sym typeface="+mn-lt"/>
              </a:rPr>
              <a:t>请在这里添加相应的文字内容请在这里添加相应的文字内容</a:t>
            </a:r>
          </a:p>
        </p:txBody>
      </p:sp>
      <p:sp>
        <p:nvSpPr>
          <p:cNvPr id="16" name="文本框 14"/>
          <p:cNvSpPr txBox="1"/>
          <p:nvPr/>
        </p:nvSpPr>
        <p:spPr>
          <a:xfrm>
            <a:off x="6344245" y="4549280"/>
            <a:ext cx="2530492"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cs typeface="+mn-ea"/>
                <a:sym typeface="+mn-lt"/>
              </a:rPr>
              <a:t>请在这里添加相应的文字内容请在这里添加相应的文字内容</a:t>
            </a:r>
          </a:p>
        </p:txBody>
      </p:sp>
      <p:sp>
        <p:nvSpPr>
          <p:cNvPr id="17" name="文本框 15"/>
          <p:cNvSpPr txBox="1"/>
          <p:nvPr/>
        </p:nvSpPr>
        <p:spPr>
          <a:xfrm>
            <a:off x="9214696" y="4549280"/>
            <a:ext cx="2530492"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cs typeface="+mn-ea"/>
                <a:sym typeface="+mn-lt"/>
              </a:rPr>
              <a:t>请在这里添加相应的文字内容请在这里添加相应的文字内容</a:t>
            </a:r>
          </a:p>
        </p:txBody>
      </p:sp>
      <p:cxnSp>
        <p:nvCxnSpPr>
          <p:cNvPr id="18" name="直接连接符 17"/>
          <p:cNvCxnSpPr/>
          <p:nvPr/>
        </p:nvCxnSpPr>
        <p:spPr>
          <a:xfrm>
            <a:off x="563680" y="2632571"/>
            <a:ext cx="2199822" cy="0"/>
          </a:xfrm>
          <a:prstGeom prst="line">
            <a:avLst/>
          </a:prstGeom>
          <a:noFill/>
          <a:ln w="6350" cap="flat" cmpd="sng" algn="ctr">
            <a:solidFill>
              <a:schemeClr val="bg1">
                <a:lumMod val="65000"/>
              </a:schemeClr>
            </a:solidFill>
            <a:prstDash val="solid"/>
            <a:miter lim="800000"/>
            <a:headEnd type="oval"/>
            <a:tailEnd type="oval"/>
          </a:ln>
          <a:effectLst/>
        </p:spPr>
      </p:cxnSp>
      <p:cxnSp>
        <p:nvCxnSpPr>
          <p:cNvPr id="19" name="直接连接符 18"/>
          <p:cNvCxnSpPr/>
          <p:nvPr/>
        </p:nvCxnSpPr>
        <p:spPr>
          <a:xfrm>
            <a:off x="3402130" y="2632571"/>
            <a:ext cx="2199822" cy="0"/>
          </a:xfrm>
          <a:prstGeom prst="line">
            <a:avLst/>
          </a:prstGeom>
          <a:noFill/>
          <a:ln w="6350" cap="flat" cmpd="sng" algn="ctr">
            <a:solidFill>
              <a:schemeClr val="bg1">
                <a:lumMod val="65000"/>
              </a:schemeClr>
            </a:solidFill>
            <a:prstDash val="solid"/>
            <a:miter lim="800000"/>
            <a:headEnd type="oval"/>
            <a:tailEnd type="oval"/>
          </a:ln>
          <a:effectLst/>
        </p:spPr>
      </p:cxnSp>
      <p:cxnSp>
        <p:nvCxnSpPr>
          <p:cNvPr id="20" name="直接连接符 19"/>
          <p:cNvCxnSpPr/>
          <p:nvPr/>
        </p:nvCxnSpPr>
        <p:spPr>
          <a:xfrm>
            <a:off x="6507280" y="2632571"/>
            <a:ext cx="2199822" cy="0"/>
          </a:xfrm>
          <a:prstGeom prst="line">
            <a:avLst/>
          </a:prstGeom>
          <a:noFill/>
          <a:ln w="6350" cap="flat" cmpd="sng" algn="ctr">
            <a:solidFill>
              <a:schemeClr val="bg1">
                <a:lumMod val="65000"/>
              </a:schemeClr>
            </a:solidFill>
            <a:prstDash val="solid"/>
            <a:miter lim="800000"/>
            <a:headEnd type="oval"/>
            <a:tailEnd type="oval"/>
          </a:ln>
          <a:effectLst/>
        </p:spPr>
      </p:cxnSp>
      <p:cxnSp>
        <p:nvCxnSpPr>
          <p:cNvPr id="21" name="直接连接符 20"/>
          <p:cNvCxnSpPr/>
          <p:nvPr/>
        </p:nvCxnSpPr>
        <p:spPr>
          <a:xfrm>
            <a:off x="9383830" y="2632571"/>
            <a:ext cx="2199822" cy="0"/>
          </a:xfrm>
          <a:prstGeom prst="line">
            <a:avLst/>
          </a:prstGeom>
          <a:noFill/>
          <a:ln w="6350" cap="flat" cmpd="sng" algn="ctr">
            <a:solidFill>
              <a:schemeClr val="bg1">
                <a:lumMod val="65000"/>
              </a:schemeClr>
            </a:solidFill>
            <a:prstDash val="solid"/>
            <a:miter lim="800000"/>
            <a:headEnd type="oval"/>
            <a:tailEnd type="oval"/>
          </a:ln>
          <a:effectLst/>
        </p:spPr>
      </p:cxnSp>
      <p:sp>
        <p:nvSpPr>
          <p:cNvPr id="22" name="KSO_Shape"/>
          <p:cNvSpPr/>
          <p:nvPr/>
        </p:nvSpPr>
        <p:spPr>
          <a:xfrm>
            <a:off x="1310026" y="3214998"/>
            <a:ext cx="681260" cy="819150"/>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chemeClr val="accent1"/>
              </a:solidFill>
              <a:effectLst/>
              <a:uLnTx/>
              <a:uFillTx/>
              <a:cs typeface="+mn-ea"/>
              <a:sym typeface="+mn-lt"/>
            </a:endParaRPr>
          </a:p>
        </p:txBody>
      </p:sp>
      <p:sp>
        <p:nvSpPr>
          <p:cNvPr id="23" name="KSO_Shape"/>
          <p:cNvSpPr>
            <a:spLocks/>
          </p:cNvSpPr>
          <p:nvPr/>
        </p:nvSpPr>
        <p:spPr bwMode="auto">
          <a:xfrm>
            <a:off x="4224895" y="3248024"/>
            <a:ext cx="554292" cy="819151"/>
          </a:xfrm>
          <a:custGeom>
            <a:avLst/>
            <a:gdLst/>
            <a:ahLst/>
            <a:cxnLst/>
            <a:rect l="0" t="0" r="r" b="b"/>
            <a:pathLst>
              <a:path w="760413" h="1123951">
                <a:moveTo>
                  <a:pt x="556062" y="689979"/>
                </a:moveTo>
                <a:lnTo>
                  <a:pt x="552429" y="690206"/>
                </a:lnTo>
                <a:lnTo>
                  <a:pt x="549250" y="690432"/>
                </a:lnTo>
                <a:lnTo>
                  <a:pt x="546299" y="690886"/>
                </a:lnTo>
                <a:lnTo>
                  <a:pt x="543120" y="691339"/>
                </a:lnTo>
                <a:lnTo>
                  <a:pt x="539941" y="692020"/>
                </a:lnTo>
                <a:lnTo>
                  <a:pt x="536989" y="692927"/>
                </a:lnTo>
                <a:lnTo>
                  <a:pt x="534038" y="694060"/>
                </a:lnTo>
                <a:lnTo>
                  <a:pt x="531086" y="694967"/>
                </a:lnTo>
                <a:lnTo>
                  <a:pt x="528361" y="696328"/>
                </a:lnTo>
                <a:lnTo>
                  <a:pt x="525637" y="697688"/>
                </a:lnTo>
                <a:lnTo>
                  <a:pt x="520414" y="701089"/>
                </a:lnTo>
                <a:lnTo>
                  <a:pt x="515419" y="704717"/>
                </a:lnTo>
                <a:lnTo>
                  <a:pt x="510878" y="708798"/>
                </a:lnTo>
                <a:lnTo>
                  <a:pt x="506791" y="713106"/>
                </a:lnTo>
                <a:lnTo>
                  <a:pt x="503158" y="718094"/>
                </a:lnTo>
                <a:lnTo>
                  <a:pt x="499752" y="723536"/>
                </a:lnTo>
                <a:lnTo>
                  <a:pt x="498617" y="726257"/>
                </a:lnTo>
                <a:lnTo>
                  <a:pt x="497027" y="728978"/>
                </a:lnTo>
                <a:lnTo>
                  <a:pt x="496119" y="731925"/>
                </a:lnTo>
                <a:lnTo>
                  <a:pt x="495211" y="734873"/>
                </a:lnTo>
                <a:lnTo>
                  <a:pt x="494076" y="737820"/>
                </a:lnTo>
                <a:lnTo>
                  <a:pt x="493622" y="740768"/>
                </a:lnTo>
                <a:lnTo>
                  <a:pt x="492940" y="744169"/>
                </a:lnTo>
                <a:lnTo>
                  <a:pt x="492713" y="747116"/>
                </a:lnTo>
                <a:lnTo>
                  <a:pt x="492259" y="750291"/>
                </a:lnTo>
                <a:lnTo>
                  <a:pt x="492032" y="753918"/>
                </a:lnTo>
                <a:lnTo>
                  <a:pt x="492259" y="757093"/>
                </a:lnTo>
                <a:lnTo>
                  <a:pt x="492713" y="760267"/>
                </a:lnTo>
                <a:lnTo>
                  <a:pt x="492940" y="763215"/>
                </a:lnTo>
                <a:lnTo>
                  <a:pt x="493622" y="766616"/>
                </a:lnTo>
                <a:lnTo>
                  <a:pt x="494076" y="769563"/>
                </a:lnTo>
                <a:lnTo>
                  <a:pt x="495211" y="772511"/>
                </a:lnTo>
                <a:lnTo>
                  <a:pt x="496119" y="775458"/>
                </a:lnTo>
                <a:lnTo>
                  <a:pt x="497027" y="778406"/>
                </a:lnTo>
                <a:lnTo>
                  <a:pt x="498617" y="781353"/>
                </a:lnTo>
                <a:lnTo>
                  <a:pt x="499752" y="784074"/>
                </a:lnTo>
                <a:lnTo>
                  <a:pt x="503158" y="789289"/>
                </a:lnTo>
                <a:lnTo>
                  <a:pt x="506791" y="794277"/>
                </a:lnTo>
                <a:lnTo>
                  <a:pt x="510878" y="798585"/>
                </a:lnTo>
                <a:lnTo>
                  <a:pt x="515419" y="802667"/>
                </a:lnTo>
                <a:lnTo>
                  <a:pt x="520414" y="806521"/>
                </a:lnTo>
                <a:lnTo>
                  <a:pt x="525637" y="809695"/>
                </a:lnTo>
                <a:lnTo>
                  <a:pt x="528361" y="810829"/>
                </a:lnTo>
                <a:lnTo>
                  <a:pt x="531086" y="812416"/>
                </a:lnTo>
                <a:lnTo>
                  <a:pt x="534038" y="813323"/>
                </a:lnTo>
                <a:lnTo>
                  <a:pt x="536989" y="814457"/>
                </a:lnTo>
                <a:lnTo>
                  <a:pt x="539941" y="815364"/>
                </a:lnTo>
                <a:lnTo>
                  <a:pt x="543120" y="816044"/>
                </a:lnTo>
                <a:lnTo>
                  <a:pt x="546299" y="816724"/>
                </a:lnTo>
                <a:lnTo>
                  <a:pt x="549250" y="816951"/>
                </a:lnTo>
                <a:lnTo>
                  <a:pt x="552429" y="817178"/>
                </a:lnTo>
                <a:lnTo>
                  <a:pt x="556062" y="817404"/>
                </a:lnTo>
                <a:lnTo>
                  <a:pt x="559241" y="817178"/>
                </a:lnTo>
                <a:lnTo>
                  <a:pt x="562420" y="816951"/>
                </a:lnTo>
                <a:lnTo>
                  <a:pt x="565371" y="816724"/>
                </a:lnTo>
                <a:lnTo>
                  <a:pt x="568777" y="816044"/>
                </a:lnTo>
                <a:lnTo>
                  <a:pt x="571729" y="815364"/>
                </a:lnTo>
                <a:lnTo>
                  <a:pt x="574681" y="814457"/>
                </a:lnTo>
                <a:lnTo>
                  <a:pt x="577633" y="813323"/>
                </a:lnTo>
                <a:lnTo>
                  <a:pt x="580811" y="812416"/>
                </a:lnTo>
                <a:lnTo>
                  <a:pt x="583536" y="811056"/>
                </a:lnTo>
                <a:lnTo>
                  <a:pt x="586261" y="809695"/>
                </a:lnTo>
                <a:lnTo>
                  <a:pt x="591483" y="806521"/>
                </a:lnTo>
                <a:lnTo>
                  <a:pt x="596478" y="802667"/>
                </a:lnTo>
                <a:lnTo>
                  <a:pt x="601019" y="798585"/>
                </a:lnTo>
                <a:lnTo>
                  <a:pt x="604879" y="794277"/>
                </a:lnTo>
                <a:lnTo>
                  <a:pt x="608739" y="789289"/>
                </a:lnTo>
                <a:lnTo>
                  <a:pt x="611918" y="784074"/>
                </a:lnTo>
                <a:lnTo>
                  <a:pt x="613280" y="781353"/>
                </a:lnTo>
                <a:lnTo>
                  <a:pt x="614643" y="778406"/>
                </a:lnTo>
                <a:lnTo>
                  <a:pt x="615551" y="775458"/>
                </a:lnTo>
                <a:lnTo>
                  <a:pt x="616686" y="772511"/>
                </a:lnTo>
                <a:lnTo>
                  <a:pt x="617595" y="769563"/>
                </a:lnTo>
                <a:lnTo>
                  <a:pt x="618276" y="766616"/>
                </a:lnTo>
                <a:lnTo>
                  <a:pt x="618957" y="763215"/>
                </a:lnTo>
                <a:lnTo>
                  <a:pt x="619184" y="760267"/>
                </a:lnTo>
                <a:lnTo>
                  <a:pt x="619411" y="757093"/>
                </a:lnTo>
                <a:lnTo>
                  <a:pt x="619638" y="753918"/>
                </a:lnTo>
                <a:lnTo>
                  <a:pt x="619411" y="750291"/>
                </a:lnTo>
                <a:lnTo>
                  <a:pt x="619184" y="747116"/>
                </a:lnTo>
                <a:lnTo>
                  <a:pt x="618957" y="744169"/>
                </a:lnTo>
                <a:lnTo>
                  <a:pt x="618276" y="740768"/>
                </a:lnTo>
                <a:lnTo>
                  <a:pt x="617595" y="737820"/>
                </a:lnTo>
                <a:lnTo>
                  <a:pt x="616686" y="734873"/>
                </a:lnTo>
                <a:lnTo>
                  <a:pt x="615551" y="731925"/>
                </a:lnTo>
                <a:lnTo>
                  <a:pt x="614643" y="728978"/>
                </a:lnTo>
                <a:lnTo>
                  <a:pt x="613280" y="726257"/>
                </a:lnTo>
                <a:lnTo>
                  <a:pt x="611918" y="723536"/>
                </a:lnTo>
                <a:lnTo>
                  <a:pt x="608739" y="718094"/>
                </a:lnTo>
                <a:lnTo>
                  <a:pt x="604879" y="713106"/>
                </a:lnTo>
                <a:lnTo>
                  <a:pt x="601019" y="708798"/>
                </a:lnTo>
                <a:lnTo>
                  <a:pt x="596478" y="704717"/>
                </a:lnTo>
                <a:lnTo>
                  <a:pt x="591483" y="701089"/>
                </a:lnTo>
                <a:lnTo>
                  <a:pt x="586261" y="697688"/>
                </a:lnTo>
                <a:lnTo>
                  <a:pt x="583536" y="696328"/>
                </a:lnTo>
                <a:lnTo>
                  <a:pt x="580811" y="694967"/>
                </a:lnTo>
                <a:lnTo>
                  <a:pt x="577633" y="694060"/>
                </a:lnTo>
                <a:lnTo>
                  <a:pt x="574681" y="692927"/>
                </a:lnTo>
                <a:lnTo>
                  <a:pt x="571729" y="692020"/>
                </a:lnTo>
                <a:lnTo>
                  <a:pt x="568777" y="691339"/>
                </a:lnTo>
                <a:lnTo>
                  <a:pt x="565371" y="690886"/>
                </a:lnTo>
                <a:lnTo>
                  <a:pt x="562420" y="690432"/>
                </a:lnTo>
                <a:lnTo>
                  <a:pt x="559241" y="690206"/>
                </a:lnTo>
                <a:lnTo>
                  <a:pt x="556062" y="689979"/>
                </a:lnTo>
                <a:close/>
                <a:moveTo>
                  <a:pt x="199810" y="689979"/>
                </a:moveTo>
                <a:lnTo>
                  <a:pt x="196631" y="690206"/>
                </a:lnTo>
                <a:lnTo>
                  <a:pt x="193453" y="690886"/>
                </a:lnTo>
                <a:lnTo>
                  <a:pt x="190047" y="691339"/>
                </a:lnTo>
                <a:lnTo>
                  <a:pt x="187095" y="692020"/>
                </a:lnTo>
                <a:lnTo>
                  <a:pt x="184143" y="692927"/>
                </a:lnTo>
                <a:lnTo>
                  <a:pt x="181192" y="694060"/>
                </a:lnTo>
                <a:lnTo>
                  <a:pt x="178240" y="694967"/>
                </a:lnTo>
                <a:lnTo>
                  <a:pt x="175515" y="696328"/>
                </a:lnTo>
                <a:lnTo>
                  <a:pt x="172563" y="697688"/>
                </a:lnTo>
                <a:lnTo>
                  <a:pt x="167341" y="701089"/>
                </a:lnTo>
                <a:lnTo>
                  <a:pt x="162573" y="704490"/>
                </a:lnTo>
                <a:lnTo>
                  <a:pt x="158032" y="708798"/>
                </a:lnTo>
                <a:lnTo>
                  <a:pt x="153945" y="713106"/>
                </a:lnTo>
                <a:lnTo>
                  <a:pt x="150085" y="718094"/>
                </a:lnTo>
                <a:lnTo>
                  <a:pt x="146906" y="723536"/>
                </a:lnTo>
                <a:lnTo>
                  <a:pt x="145771" y="726257"/>
                </a:lnTo>
                <a:lnTo>
                  <a:pt x="144408" y="728978"/>
                </a:lnTo>
                <a:lnTo>
                  <a:pt x="143273" y="731925"/>
                </a:lnTo>
                <a:lnTo>
                  <a:pt x="142138" y="734646"/>
                </a:lnTo>
                <a:lnTo>
                  <a:pt x="141457" y="737820"/>
                </a:lnTo>
                <a:lnTo>
                  <a:pt x="140775" y="740768"/>
                </a:lnTo>
                <a:lnTo>
                  <a:pt x="140321" y="743942"/>
                </a:lnTo>
                <a:lnTo>
                  <a:pt x="139640" y="747116"/>
                </a:lnTo>
                <a:lnTo>
                  <a:pt x="139413" y="750291"/>
                </a:lnTo>
                <a:lnTo>
                  <a:pt x="139413" y="753692"/>
                </a:lnTo>
                <a:lnTo>
                  <a:pt x="139413" y="756866"/>
                </a:lnTo>
                <a:lnTo>
                  <a:pt x="139640" y="760040"/>
                </a:lnTo>
                <a:lnTo>
                  <a:pt x="140321" y="763215"/>
                </a:lnTo>
                <a:lnTo>
                  <a:pt x="140775" y="766616"/>
                </a:lnTo>
                <a:lnTo>
                  <a:pt x="141457" y="769563"/>
                </a:lnTo>
                <a:lnTo>
                  <a:pt x="142138" y="772511"/>
                </a:lnTo>
                <a:lnTo>
                  <a:pt x="143273" y="775458"/>
                </a:lnTo>
                <a:lnTo>
                  <a:pt x="144408" y="778406"/>
                </a:lnTo>
                <a:lnTo>
                  <a:pt x="145771" y="781353"/>
                </a:lnTo>
                <a:lnTo>
                  <a:pt x="146906" y="784074"/>
                </a:lnTo>
                <a:lnTo>
                  <a:pt x="150085" y="789289"/>
                </a:lnTo>
                <a:lnTo>
                  <a:pt x="153945" y="794277"/>
                </a:lnTo>
                <a:lnTo>
                  <a:pt x="158032" y="798585"/>
                </a:lnTo>
                <a:lnTo>
                  <a:pt x="162573" y="802667"/>
                </a:lnTo>
                <a:lnTo>
                  <a:pt x="167341" y="806521"/>
                </a:lnTo>
                <a:lnTo>
                  <a:pt x="172563" y="809695"/>
                </a:lnTo>
                <a:lnTo>
                  <a:pt x="175515" y="810829"/>
                </a:lnTo>
                <a:lnTo>
                  <a:pt x="178240" y="812190"/>
                </a:lnTo>
                <a:lnTo>
                  <a:pt x="181192" y="813323"/>
                </a:lnTo>
                <a:lnTo>
                  <a:pt x="184143" y="814457"/>
                </a:lnTo>
                <a:lnTo>
                  <a:pt x="187095" y="815137"/>
                </a:lnTo>
                <a:lnTo>
                  <a:pt x="190047" y="815817"/>
                </a:lnTo>
                <a:lnTo>
                  <a:pt x="193453" y="816724"/>
                </a:lnTo>
                <a:lnTo>
                  <a:pt x="196631" y="816951"/>
                </a:lnTo>
                <a:lnTo>
                  <a:pt x="199810" y="817178"/>
                </a:lnTo>
                <a:lnTo>
                  <a:pt x="203216" y="817178"/>
                </a:lnTo>
                <a:lnTo>
                  <a:pt x="206395" y="817178"/>
                </a:lnTo>
                <a:lnTo>
                  <a:pt x="209574" y="816951"/>
                </a:lnTo>
                <a:lnTo>
                  <a:pt x="212752" y="816724"/>
                </a:lnTo>
                <a:lnTo>
                  <a:pt x="215931" y="815817"/>
                </a:lnTo>
                <a:lnTo>
                  <a:pt x="219110" y="815137"/>
                </a:lnTo>
                <a:lnTo>
                  <a:pt x="222062" y="814457"/>
                </a:lnTo>
                <a:lnTo>
                  <a:pt x="225013" y="813323"/>
                </a:lnTo>
                <a:lnTo>
                  <a:pt x="227738" y="812190"/>
                </a:lnTo>
                <a:lnTo>
                  <a:pt x="230463" y="810829"/>
                </a:lnTo>
                <a:lnTo>
                  <a:pt x="233415" y="809695"/>
                </a:lnTo>
                <a:lnTo>
                  <a:pt x="238637" y="806521"/>
                </a:lnTo>
                <a:lnTo>
                  <a:pt x="243632" y="802667"/>
                </a:lnTo>
                <a:lnTo>
                  <a:pt x="247946" y="798585"/>
                </a:lnTo>
                <a:lnTo>
                  <a:pt x="252260" y="794277"/>
                </a:lnTo>
                <a:lnTo>
                  <a:pt x="255666" y="789289"/>
                </a:lnTo>
                <a:lnTo>
                  <a:pt x="259072" y="784074"/>
                </a:lnTo>
                <a:lnTo>
                  <a:pt x="260434" y="781353"/>
                </a:lnTo>
                <a:lnTo>
                  <a:pt x="261797" y="778406"/>
                </a:lnTo>
                <a:lnTo>
                  <a:pt x="262932" y="775458"/>
                </a:lnTo>
                <a:lnTo>
                  <a:pt x="264067" y="772511"/>
                </a:lnTo>
                <a:lnTo>
                  <a:pt x="264748" y="769563"/>
                </a:lnTo>
                <a:lnTo>
                  <a:pt x="265430" y="766616"/>
                </a:lnTo>
                <a:lnTo>
                  <a:pt x="265884" y="763215"/>
                </a:lnTo>
                <a:lnTo>
                  <a:pt x="266565" y="760040"/>
                </a:lnTo>
                <a:lnTo>
                  <a:pt x="266792" y="756866"/>
                </a:lnTo>
                <a:lnTo>
                  <a:pt x="266792" y="753692"/>
                </a:lnTo>
                <a:lnTo>
                  <a:pt x="266792" y="750291"/>
                </a:lnTo>
                <a:lnTo>
                  <a:pt x="266565" y="747116"/>
                </a:lnTo>
                <a:lnTo>
                  <a:pt x="265884" y="743942"/>
                </a:lnTo>
                <a:lnTo>
                  <a:pt x="265430" y="740768"/>
                </a:lnTo>
                <a:lnTo>
                  <a:pt x="264748" y="737820"/>
                </a:lnTo>
                <a:lnTo>
                  <a:pt x="264067" y="734646"/>
                </a:lnTo>
                <a:lnTo>
                  <a:pt x="262932" y="731925"/>
                </a:lnTo>
                <a:lnTo>
                  <a:pt x="261797" y="728978"/>
                </a:lnTo>
                <a:lnTo>
                  <a:pt x="260434" y="726257"/>
                </a:lnTo>
                <a:lnTo>
                  <a:pt x="259072" y="723536"/>
                </a:lnTo>
                <a:lnTo>
                  <a:pt x="255666" y="718094"/>
                </a:lnTo>
                <a:lnTo>
                  <a:pt x="252260" y="713106"/>
                </a:lnTo>
                <a:lnTo>
                  <a:pt x="247946" y="708798"/>
                </a:lnTo>
                <a:lnTo>
                  <a:pt x="243632" y="704490"/>
                </a:lnTo>
                <a:lnTo>
                  <a:pt x="238637" y="701089"/>
                </a:lnTo>
                <a:lnTo>
                  <a:pt x="233415" y="697688"/>
                </a:lnTo>
                <a:lnTo>
                  <a:pt x="230463" y="696328"/>
                </a:lnTo>
                <a:lnTo>
                  <a:pt x="227738" y="694967"/>
                </a:lnTo>
                <a:lnTo>
                  <a:pt x="225013" y="694060"/>
                </a:lnTo>
                <a:lnTo>
                  <a:pt x="222062" y="692927"/>
                </a:lnTo>
                <a:lnTo>
                  <a:pt x="219110" y="692020"/>
                </a:lnTo>
                <a:lnTo>
                  <a:pt x="215931" y="691339"/>
                </a:lnTo>
                <a:lnTo>
                  <a:pt x="212752" y="690886"/>
                </a:lnTo>
                <a:lnTo>
                  <a:pt x="209574" y="690206"/>
                </a:lnTo>
                <a:lnTo>
                  <a:pt x="206395" y="689979"/>
                </a:lnTo>
                <a:lnTo>
                  <a:pt x="203216" y="689979"/>
                </a:lnTo>
                <a:lnTo>
                  <a:pt x="199810" y="689979"/>
                </a:lnTo>
                <a:close/>
                <a:moveTo>
                  <a:pt x="201627" y="243083"/>
                </a:moveTo>
                <a:lnTo>
                  <a:pt x="197313" y="243310"/>
                </a:lnTo>
                <a:lnTo>
                  <a:pt x="193453" y="243763"/>
                </a:lnTo>
                <a:lnTo>
                  <a:pt x="189366" y="244443"/>
                </a:lnTo>
                <a:lnTo>
                  <a:pt x="185733" y="245123"/>
                </a:lnTo>
                <a:lnTo>
                  <a:pt x="181873" y="246257"/>
                </a:lnTo>
                <a:lnTo>
                  <a:pt x="178467" y="247391"/>
                </a:lnTo>
                <a:lnTo>
                  <a:pt x="174834" y="248978"/>
                </a:lnTo>
                <a:lnTo>
                  <a:pt x="171428" y="250112"/>
                </a:lnTo>
                <a:lnTo>
                  <a:pt x="168476" y="251926"/>
                </a:lnTo>
                <a:lnTo>
                  <a:pt x="165525" y="253739"/>
                </a:lnTo>
                <a:lnTo>
                  <a:pt x="162346" y="255780"/>
                </a:lnTo>
                <a:lnTo>
                  <a:pt x="159621" y="257594"/>
                </a:lnTo>
                <a:lnTo>
                  <a:pt x="156896" y="259861"/>
                </a:lnTo>
                <a:lnTo>
                  <a:pt x="154399" y="262129"/>
                </a:lnTo>
                <a:lnTo>
                  <a:pt x="152128" y="264623"/>
                </a:lnTo>
                <a:lnTo>
                  <a:pt x="149858" y="267117"/>
                </a:lnTo>
                <a:lnTo>
                  <a:pt x="148041" y="269838"/>
                </a:lnTo>
                <a:lnTo>
                  <a:pt x="145998" y="272558"/>
                </a:lnTo>
                <a:lnTo>
                  <a:pt x="144181" y="275506"/>
                </a:lnTo>
                <a:lnTo>
                  <a:pt x="142365" y="278454"/>
                </a:lnTo>
                <a:lnTo>
                  <a:pt x="141002" y="281628"/>
                </a:lnTo>
                <a:lnTo>
                  <a:pt x="139640" y="284575"/>
                </a:lnTo>
                <a:lnTo>
                  <a:pt x="138505" y="287750"/>
                </a:lnTo>
                <a:lnTo>
                  <a:pt x="137143" y="291151"/>
                </a:lnTo>
                <a:lnTo>
                  <a:pt x="136461" y="294325"/>
                </a:lnTo>
                <a:lnTo>
                  <a:pt x="135553" y="297726"/>
                </a:lnTo>
                <a:lnTo>
                  <a:pt x="134872" y="301354"/>
                </a:lnTo>
                <a:lnTo>
                  <a:pt x="134418" y="304755"/>
                </a:lnTo>
                <a:lnTo>
                  <a:pt x="133964" y="308156"/>
                </a:lnTo>
                <a:lnTo>
                  <a:pt x="133737" y="315412"/>
                </a:lnTo>
                <a:lnTo>
                  <a:pt x="133737" y="408600"/>
                </a:lnTo>
                <a:lnTo>
                  <a:pt x="133737" y="412908"/>
                </a:lnTo>
                <a:lnTo>
                  <a:pt x="133964" y="416989"/>
                </a:lnTo>
                <a:lnTo>
                  <a:pt x="134418" y="420844"/>
                </a:lnTo>
                <a:lnTo>
                  <a:pt x="134872" y="424698"/>
                </a:lnTo>
                <a:lnTo>
                  <a:pt x="136007" y="428326"/>
                </a:lnTo>
                <a:lnTo>
                  <a:pt x="136688" y="432180"/>
                </a:lnTo>
                <a:lnTo>
                  <a:pt x="138051" y="435581"/>
                </a:lnTo>
                <a:lnTo>
                  <a:pt x="139186" y="438756"/>
                </a:lnTo>
                <a:lnTo>
                  <a:pt x="140775" y="442157"/>
                </a:lnTo>
                <a:lnTo>
                  <a:pt x="142138" y="445331"/>
                </a:lnTo>
                <a:lnTo>
                  <a:pt x="143954" y="448279"/>
                </a:lnTo>
                <a:lnTo>
                  <a:pt x="145998" y="451226"/>
                </a:lnTo>
                <a:lnTo>
                  <a:pt x="148041" y="453947"/>
                </a:lnTo>
                <a:lnTo>
                  <a:pt x="150085" y="456895"/>
                </a:lnTo>
                <a:lnTo>
                  <a:pt x="152355" y="459389"/>
                </a:lnTo>
                <a:lnTo>
                  <a:pt x="154626" y="461429"/>
                </a:lnTo>
                <a:lnTo>
                  <a:pt x="157124" y="463697"/>
                </a:lnTo>
                <a:lnTo>
                  <a:pt x="159848" y="465964"/>
                </a:lnTo>
                <a:lnTo>
                  <a:pt x="162573" y="468005"/>
                </a:lnTo>
                <a:lnTo>
                  <a:pt x="165525" y="470045"/>
                </a:lnTo>
                <a:lnTo>
                  <a:pt x="168476" y="471406"/>
                </a:lnTo>
                <a:lnTo>
                  <a:pt x="171428" y="473220"/>
                </a:lnTo>
                <a:lnTo>
                  <a:pt x="174607" y="474807"/>
                </a:lnTo>
                <a:lnTo>
                  <a:pt x="178013" y="475940"/>
                </a:lnTo>
                <a:lnTo>
                  <a:pt x="181192" y="477074"/>
                </a:lnTo>
                <a:lnTo>
                  <a:pt x="184597" y="477981"/>
                </a:lnTo>
                <a:lnTo>
                  <a:pt x="187776" y="478888"/>
                </a:lnTo>
                <a:lnTo>
                  <a:pt x="191409" y="479795"/>
                </a:lnTo>
                <a:lnTo>
                  <a:pt x="195042" y="480248"/>
                </a:lnTo>
                <a:lnTo>
                  <a:pt x="198675" y="480702"/>
                </a:lnTo>
                <a:lnTo>
                  <a:pt x="202308" y="480702"/>
                </a:lnTo>
                <a:lnTo>
                  <a:pt x="206168" y="480929"/>
                </a:lnTo>
                <a:lnTo>
                  <a:pt x="554246" y="480929"/>
                </a:lnTo>
                <a:lnTo>
                  <a:pt x="557879" y="480702"/>
                </a:lnTo>
                <a:lnTo>
                  <a:pt x="561739" y="480702"/>
                </a:lnTo>
                <a:lnTo>
                  <a:pt x="565144" y="480248"/>
                </a:lnTo>
                <a:lnTo>
                  <a:pt x="569004" y="479795"/>
                </a:lnTo>
                <a:lnTo>
                  <a:pt x="572410" y="478888"/>
                </a:lnTo>
                <a:lnTo>
                  <a:pt x="576043" y="477981"/>
                </a:lnTo>
                <a:lnTo>
                  <a:pt x="579222" y="477074"/>
                </a:lnTo>
                <a:lnTo>
                  <a:pt x="582401" y="475940"/>
                </a:lnTo>
                <a:lnTo>
                  <a:pt x="585580" y="474807"/>
                </a:lnTo>
                <a:lnTo>
                  <a:pt x="588985" y="473220"/>
                </a:lnTo>
                <a:lnTo>
                  <a:pt x="591937" y="471406"/>
                </a:lnTo>
                <a:lnTo>
                  <a:pt x="594889" y="470045"/>
                </a:lnTo>
                <a:lnTo>
                  <a:pt x="597614" y="468005"/>
                </a:lnTo>
                <a:lnTo>
                  <a:pt x="600338" y="465964"/>
                </a:lnTo>
                <a:lnTo>
                  <a:pt x="603063" y="463697"/>
                </a:lnTo>
                <a:lnTo>
                  <a:pt x="605561" y="461429"/>
                </a:lnTo>
                <a:lnTo>
                  <a:pt x="607831" y="459389"/>
                </a:lnTo>
                <a:lnTo>
                  <a:pt x="610329" y="456895"/>
                </a:lnTo>
                <a:lnTo>
                  <a:pt x="612372" y="453947"/>
                </a:lnTo>
                <a:lnTo>
                  <a:pt x="614416" y="451226"/>
                </a:lnTo>
                <a:lnTo>
                  <a:pt x="616459" y="448279"/>
                </a:lnTo>
                <a:lnTo>
                  <a:pt x="618049" y="445331"/>
                </a:lnTo>
                <a:lnTo>
                  <a:pt x="619638" y="442157"/>
                </a:lnTo>
                <a:lnTo>
                  <a:pt x="621227" y="438756"/>
                </a:lnTo>
                <a:lnTo>
                  <a:pt x="622363" y="435581"/>
                </a:lnTo>
                <a:lnTo>
                  <a:pt x="623725" y="432180"/>
                </a:lnTo>
                <a:lnTo>
                  <a:pt x="624633" y="428326"/>
                </a:lnTo>
                <a:lnTo>
                  <a:pt x="625314" y="424698"/>
                </a:lnTo>
                <a:lnTo>
                  <a:pt x="625769" y="420844"/>
                </a:lnTo>
                <a:lnTo>
                  <a:pt x="626450" y="416989"/>
                </a:lnTo>
                <a:lnTo>
                  <a:pt x="626677" y="412908"/>
                </a:lnTo>
                <a:lnTo>
                  <a:pt x="626677" y="408600"/>
                </a:lnTo>
                <a:lnTo>
                  <a:pt x="626677" y="315412"/>
                </a:lnTo>
                <a:lnTo>
                  <a:pt x="626450" y="308156"/>
                </a:lnTo>
                <a:lnTo>
                  <a:pt x="626223" y="304755"/>
                </a:lnTo>
                <a:lnTo>
                  <a:pt x="625314" y="301354"/>
                </a:lnTo>
                <a:lnTo>
                  <a:pt x="624860" y="297726"/>
                </a:lnTo>
                <a:lnTo>
                  <a:pt x="624179" y="294325"/>
                </a:lnTo>
                <a:lnTo>
                  <a:pt x="623044" y="291151"/>
                </a:lnTo>
                <a:lnTo>
                  <a:pt x="621909" y="287750"/>
                </a:lnTo>
                <a:lnTo>
                  <a:pt x="620773" y="284575"/>
                </a:lnTo>
                <a:lnTo>
                  <a:pt x="619411" y="281628"/>
                </a:lnTo>
                <a:lnTo>
                  <a:pt x="617822" y="278454"/>
                </a:lnTo>
                <a:lnTo>
                  <a:pt x="616232" y="275506"/>
                </a:lnTo>
                <a:lnTo>
                  <a:pt x="614416" y="272558"/>
                </a:lnTo>
                <a:lnTo>
                  <a:pt x="612372" y="269838"/>
                </a:lnTo>
                <a:lnTo>
                  <a:pt x="610329" y="267117"/>
                </a:lnTo>
                <a:lnTo>
                  <a:pt x="608058" y="264623"/>
                </a:lnTo>
                <a:lnTo>
                  <a:pt x="606015" y="262129"/>
                </a:lnTo>
                <a:lnTo>
                  <a:pt x="603517" y="259861"/>
                </a:lnTo>
                <a:lnTo>
                  <a:pt x="600565" y="257594"/>
                </a:lnTo>
                <a:lnTo>
                  <a:pt x="597841" y="255780"/>
                </a:lnTo>
                <a:lnTo>
                  <a:pt x="595116" y="253739"/>
                </a:lnTo>
                <a:lnTo>
                  <a:pt x="591937" y="251926"/>
                </a:lnTo>
                <a:lnTo>
                  <a:pt x="588985" y="250112"/>
                </a:lnTo>
                <a:lnTo>
                  <a:pt x="585352" y="248978"/>
                </a:lnTo>
                <a:lnTo>
                  <a:pt x="582174" y="247391"/>
                </a:lnTo>
                <a:lnTo>
                  <a:pt x="578541" y="246257"/>
                </a:lnTo>
                <a:lnTo>
                  <a:pt x="574681" y="245123"/>
                </a:lnTo>
                <a:lnTo>
                  <a:pt x="571048" y="244443"/>
                </a:lnTo>
                <a:lnTo>
                  <a:pt x="566961" y="243763"/>
                </a:lnTo>
                <a:lnTo>
                  <a:pt x="562874" y="243310"/>
                </a:lnTo>
                <a:lnTo>
                  <a:pt x="558787" y="243083"/>
                </a:lnTo>
                <a:lnTo>
                  <a:pt x="554246" y="243083"/>
                </a:lnTo>
                <a:lnTo>
                  <a:pt x="206168" y="243083"/>
                </a:lnTo>
                <a:lnTo>
                  <a:pt x="201627" y="243083"/>
                </a:lnTo>
                <a:close/>
                <a:moveTo>
                  <a:pt x="297217" y="126767"/>
                </a:moveTo>
                <a:lnTo>
                  <a:pt x="294493" y="126994"/>
                </a:lnTo>
                <a:lnTo>
                  <a:pt x="291768" y="127448"/>
                </a:lnTo>
                <a:lnTo>
                  <a:pt x="289043" y="127901"/>
                </a:lnTo>
                <a:lnTo>
                  <a:pt x="286546" y="128355"/>
                </a:lnTo>
                <a:lnTo>
                  <a:pt x="284048" y="129035"/>
                </a:lnTo>
                <a:lnTo>
                  <a:pt x="281778" y="130168"/>
                </a:lnTo>
                <a:lnTo>
                  <a:pt x="279507" y="131075"/>
                </a:lnTo>
                <a:lnTo>
                  <a:pt x="277464" y="132436"/>
                </a:lnTo>
                <a:lnTo>
                  <a:pt x="275647" y="133796"/>
                </a:lnTo>
                <a:lnTo>
                  <a:pt x="274058" y="135157"/>
                </a:lnTo>
                <a:lnTo>
                  <a:pt x="272468" y="136517"/>
                </a:lnTo>
                <a:lnTo>
                  <a:pt x="271333" y="138331"/>
                </a:lnTo>
                <a:lnTo>
                  <a:pt x="270198" y="140145"/>
                </a:lnTo>
                <a:lnTo>
                  <a:pt x="269744" y="141732"/>
                </a:lnTo>
                <a:lnTo>
                  <a:pt x="269290" y="143546"/>
                </a:lnTo>
                <a:lnTo>
                  <a:pt x="269062" y="145586"/>
                </a:lnTo>
                <a:lnTo>
                  <a:pt x="269062" y="178236"/>
                </a:lnTo>
                <a:lnTo>
                  <a:pt x="269290" y="179824"/>
                </a:lnTo>
                <a:lnTo>
                  <a:pt x="269517" y="181864"/>
                </a:lnTo>
                <a:lnTo>
                  <a:pt x="270198" y="183678"/>
                </a:lnTo>
                <a:lnTo>
                  <a:pt x="271333" y="185492"/>
                </a:lnTo>
                <a:lnTo>
                  <a:pt x="272468" y="186852"/>
                </a:lnTo>
                <a:lnTo>
                  <a:pt x="273831" y="188439"/>
                </a:lnTo>
                <a:lnTo>
                  <a:pt x="275420" y="189800"/>
                </a:lnTo>
                <a:lnTo>
                  <a:pt x="277237" y="191387"/>
                </a:lnTo>
                <a:lnTo>
                  <a:pt x="279280" y="192294"/>
                </a:lnTo>
                <a:lnTo>
                  <a:pt x="281324" y="193654"/>
                </a:lnTo>
                <a:lnTo>
                  <a:pt x="283821" y="194561"/>
                </a:lnTo>
                <a:lnTo>
                  <a:pt x="286319" y="195468"/>
                </a:lnTo>
                <a:lnTo>
                  <a:pt x="288816" y="196149"/>
                </a:lnTo>
                <a:lnTo>
                  <a:pt x="291541" y="196375"/>
                </a:lnTo>
                <a:lnTo>
                  <a:pt x="294266" y="196829"/>
                </a:lnTo>
                <a:lnTo>
                  <a:pt x="297217" y="196829"/>
                </a:lnTo>
                <a:lnTo>
                  <a:pt x="463423" y="196829"/>
                </a:lnTo>
                <a:lnTo>
                  <a:pt x="466148" y="196829"/>
                </a:lnTo>
                <a:lnTo>
                  <a:pt x="468872" y="196375"/>
                </a:lnTo>
                <a:lnTo>
                  <a:pt x="471597" y="196149"/>
                </a:lnTo>
                <a:lnTo>
                  <a:pt x="474322" y="195468"/>
                </a:lnTo>
                <a:lnTo>
                  <a:pt x="476592" y="194561"/>
                </a:lnTo>
                <a:lnTo>
                  <a:pt x="479090" y="193654"/>
                </a:lnTo>
                <a:lnTo>
                  <a:pt x="481133" y="192294"/>
                </a:lnTo>
                <a:lnTo>
                  <a:pt x="483177" y="191387"/>
                </a:lnTo>
                <a:lnTo>
                  <a:pt x="485220" y="189800"/>
                </a:lnTo>
                <a:lnTo>
                  <a:pt x="486583" y="188439"/>
                </a:lnTo>
                <a:lnTo>
                  <a:pt x="488172" y="186852"/>
                </a:lnTo>
                <a:lnTo>
                  <a:pt x="489080" y="185492"/>
                </a:lnTo>
                <a:lnTo>
                  <a:pt x="490216" y="183678"/>
                </a:lnTo>
                <a:lnTo>
                  <a:pt x="490897" y="181864"/>
                </a:lnTo>
                <a:lnTo>
                  <a:pt x="491124" y="179824"/>
                </a:lnTo>
                <a:lnTo>
                  <a:pt x="491351" y="178236"/>
                </a:lnTo>
                <a:lnTo>
                  <a:pt x="491351" y="145586"/>
                </a:lnTo>
                <a:lnTo>
                  <a:pt x="491124" y="143546"/>
                </a:lnTo>
                <a:lnTo>
                  <a:pt x="490897" y="141732"/>
                </a:lnTo>
                <a:lnTo>
                  <a:pt x="490216" y="140145"/>
                </a:lnTo>
                <a:lnTo>
                  <a:pt x="489080" y="138331"/>
                </a:lnTo>
                <a:lnTo>
                  <a:pt x="487945" y="136517"/>
                </a:lnTo>
                <a:lnTo>
                  <a:pt x="486356" y="135157"/>
                </a:lnTo>
                <a:lnTo>
                  <a:pt x="484766" y="133796"/>
                </a:lnTo>
                <a:lnTo>
                  <a:pt x="482950" y="132436"/>
                </a:lnTo>
                <a:lnTo>
                  <a:pt x="480906" y="131075"/>
                </a:lnTo>
                <a:lnTo>
                  <a:pt x="478636" y="130168"/>
                </a:lnTo>
                <a:lnTo>
                  <a:pt x="476365" y="129035"/>
                </a:lnTo>
                <a:lnTo>
                  <a:pt x="473868" y="128355"/>
                </a:lnTo>
                <a:lnTo>
                  <a:pt x="471370" y="127901"/>
                </a:lnTo>
                <a:lnTo>
                  <a:pt x="468872" y="127448"/>
                </a:lnTo>
                <a:lnTo>
                  <a:pt x="466148" y="126994"/>
                </a:lnTo>
                <a:lnTo>
                  <a:pt x="463423" y="126767"/>
                </a:lnTo>
                <a:lnTo>
                  <a:pt x="297217" y="126767"/>
                </a:lnTo>
                <a:close/>
                <a:moveTo>
                  <a:pt x="201400" y="96838"/>
                </a:moveTo>
                <a:lnTo>
                  <a:pt x="380774" y="96838"/>
                </a:lnTo>
                <a:lnTo>
                  <a:pt x="559241" y="96838"/>
                </a:lnTo>
                <a:lnTo>
                  <a:pt x="566961" y="97292"/>
                </a:lnTo>
                <a:lnTo>
                  <a:pt x="574454" y="97745"/>
                </a:lnTo>
                <a:lnTo>
                  <a:pt x="581947" y="98652"/>
                </a:lnTo>
                <a:lnTo>
                  <a:pt x="589439" y="100013"/>
                </a:lnTo>
                <a:lnTo>
                  <a:pt x="596705" y="101600"/>
                </a:lnTo>
                <a:lnTo>
                  <a:pt x="603744" y="103640"/>
                </a:lnTo>
                <a:lnTo>
                  <a:pt x="610329" y="105908"/>
                </a:lnTo>
                <a:lnTo>
                  <a:pt x="617140" y="108629"/>
                </a:lnTo>
                <a:lnTo>
                  <a:pt x="623725" y="111349"/>
                </a:lnTo>
                <a:lnTo>
                  <a:pt x="629856" y="114524"/>
                </a:lnTo>
                <a:lnTo>
                  <a:pt x="636213" y="118378"/>
                </a:lnTo>
                <a:lnTo>
                  <a:pt x="641890" y="122006"/>
                </a:lnTo>
                <a:lnTo>
                  <a:pt x="647566" y="126087"/>
                </a:lnTo>
                <a:lnTo>
                  <a:pt x="653015" y="130395"/>
                </a:lnTo>
                <a:lnTo>
                  <a:pt x="658011" y="134930"/>
                </a:lnTo>
                <a:lnTo>
                  <a:pt x="663006" y="139465"/>
                </a:lnTo>
                <a:lnTo>
                  <a:pt x="667774" y="144453"/>
                </a:lnTo>
                <a:lnTo>
                  <a:pt x="672315" y="149668"/>
                </a:lnTo>
                <a:lnTo>
                  <a:pt x="676629" y="155336"/>
                </a:lnTo>
                <a:lnTo>
                  <a:pt x="680489" y="160778"/>
                </a:lnTo>
                <a:lnTo>
                  <a:pt x="684349" y="166446"/>
                </a:lnTo>
                <a:lnTo>
                  <a:pt x="687528" y="172115"/>
                </a:lnTo>
                <a:lnTo>
                  <a:pt x="690707" y="178236"/>
                </a:lnTo>
                <a:lnTo>
                  <a:pt x="693431" y="184358"/>
                </a:lnTo>
                <a:lnTo>
                  <a:pt x="695929" y="190707"/>
                </a:lnTo>
                <a:lnTo>
                  <a:pt x="698200" y="197055"/>
                </a:lnTo>
                <a:lnTo>
                  <a:pt x="700016" y="203631"/>
                </a:lnTo>
                <a:lnTo>
                  <a:pt x="701378" y="209979"/>
                </a:lnTo>
                <a:lnTo>
                  <a:pt x="702741" y="216781"/>
                </a:lnTo>
                <a:lnTo>
                  <a:pt x="703649" y="223584"/>
                </a:lnTo>
                <a:lnTo>
                  <a:pt x="704330" y="230159"/>
                </a:lnTo>
                <a:lnTo>
                  <a:pt x="704557" y="237188"/>
                </a:lnTo>
                <a:lnTo>
                  <a:pt x="704557" y="754825"/>
                </a:lnTo>
                <a:lnTo>
                  <a:pt x="704330" y="761627"/>
                </a:lnTo>
                <a:lnTo>
                  <a:pt x="703649" y="767976"/>
                </a:lnTo>
                <a:lnTo>
                  <a:pt x="702968" y="774551"/>
                </a:lnTo>
                <a:lnTo>
                  <a:pt x="702060" y="780673"/>
                </a:lnTo>
                <a:lnTo>
                  <a:pt x="700470" y="787022"/>
                </a:lnTo>
                <a:lnTo>
                  <a:pt x="698881" y="793144"/>
                </a:lnTo>
                <a:lnTo>
                  <a:pt x="697064" y="799266"/>
                </a:lnTo>
                <a:lnTo>
                  <a:pt x="694794" y="805161"/>
                </a:lnTo>
                <a:lnTo>
                  <a:pt x="692523" y="810829"/>
                </a:lnTo>
                <a:lnTo>
                  <a:pt x="689799" y="816271"/>
                </a:lnTo>
                <a:lnTo>
                  <a:pt x="687074" y="821939"/>
                </a:lnTo>
                <a:lnTo>
                  <a:pt x="683668" y="827381"/>
                </a:lnTo>
                <a:lnTo>
                  <a:pt x="680489" y="832596"/>
                </a:lnTo>
                <a:lnTo>
                  <a:pt x="677083" y="837584"/>
                </a:lnTo>
                <a:lnTo>
                  <a:pt x="673450" y="842345"/>
                </a:lnTo>
                <a:lnTo>
                  <a:pt x="669591" y="847107"/>
                </a:lnTo>
                <a:lnTo>
                  <a:pt x="665504" y="851415"/>
                </a:lnTo>
                <a:lnTo>
                  <a:pt x="661644" y="855723"/>
                </a:lnTo>
                <a:lnTo>
                  <a:pt x="657329" y="860031"/>
                </a:lnTo>
                <a:lnTo>
                  <a:pt x="652788" y="863885"/>
                </a:lnTo>
                <a:lnTo>
                  <a:pt x="648247" y="867740"/>
                </a:lnTo>
                <a:lnTo>
                  <a:pt x="643479" y="871141"/>
                </a:lnTo>
                <a:lnTo>
                  <a:pt x="638938" y="874542"/>
                </a:lnTo>
                <a:lnTo>
                  <a:pt x="633943" y="877489"/>
                </a:lnTo>
                <a:lnTo>
                  <a:pt x="629174" y="880210"/>
                </a:lnTo>
                <a:lnTo>
                  <a:pt x="624179" y="882931"/>
                </a:lnTo>
                <a:lnTo>
                  <a:pt x="618957" y="885198"/>
                </a:lnTo>
                <a:lnTo>
                  <a:pt x="613962" y="887239"/>
                </a:lnTo>
                <a:lnTo>
                  <a:pt x="608739" y="888826"/>
                </a:lnTo>
                <a:lnTo>
                  <a:pt x="603517" y="890640"/>
                </a:lnTo>
                <a:lnTo>
                  <a:pt x="598068" y="892001"/>
                </a:lnTo>
                <a:lnTo>
                  <a:pt x="592845" y="892907"/>
                </a:lnTo>
                <a:lnTo>
                  <a:pt x="760413" y="1123951"/>
                </a:lnTo>
                <a:lnTo>
                  <a:pt x="663914" y="1123951"/>
                </a:lnTo>
                <a:lnTo>
                  <a:pt x="544028" y="968184"/>
                </a:lnTo>
                <a:lnTo>
                  <a:pt x="216385" y="968184"/>
                </a:lnTo>
                <a:lnTo>
                  <a:pt x="96499" y="1123951"/>
                </a:lnTo>
                <a:lnTo>
                  <a:pt x="0" y="1123951"/>
                </a:lnTo>
                <a:lnTo>
                  <a:pt x="167341" y="892681"/>
                </a:lnTo>
                <a:lnTo>
                  <a:pt x="162119" y="892001"/>
                </a:lnTo>
                <a:lnTo>
                  <a:pt x="156896" y="890413"/>
                </a:lnTo>
                <a:lnTo>
                  <a:pt x="151674" y="888826"/>
                </a:lnTo>
                <a:lnTo>
                  <a:pt x="146452" y="887239"/>
                </a:lnTo>
                <a:lnTo>
                  <a:pt x="141457" y="885198"/>
                </a:lnTo>
                <a:lnTo>
                  <a:pt x="136234" y="882704"/>
                </a:lnTo>
                <a:lnTo>
                  <a:pt x="131239" y="880210"/>
                </a:lnTo>
                <a:lnTo>
                  <a:pt x="126471" y="877489"/>
                </a:lnTo>
                <a:lnTo>
                  <a:pt x="121476" y="874542"/>
                </a:lnTo>
                <a:lnTo>
                  <a:pt x="116707" y="870914"/>
                </a:lnTo>
                <a:lnTo>
                  <a:pt x="111939" y="867513"/>
                </a:lnTo>
                <a:lnTo>
                  <a:pt x="107625" y="863885"/>
                </a:lnTo>
                <a:lnTo>
                  <a:pt x="103311" y="860031"/>
                </a:lnTo>
                <a:lnTo>
                  <a:pt x="98770" y="855723"/>
                </a:lnTo>
                <a:lnTo>
                  <a:pt x="94683" y="851415"/>
                </a:lnTo>
                <a:lnTo>
                  <a:pt x="90823" y="847107"/>
                </a:lnTo>
                <a:lnTo>
                  <a:pt x="86736" y="842345"/>
                </a:lnTo>
                <a:lnTo>
                  <a:pt x="83330" y="837584"/>
                </a:lnTo>
                <a:lnTo>
                  <a:pt x="79924" y="832369"/>
                </a:lnTo>
                <a:lnTo>
                  <a:pt x="76518" y="827381"/>
                </a:lnTo>
                <a:lnTo>
                  <a:pt x="73339" y="821939"/>
                </a:lnTo>
                <a:lnTo>
                  <a:pt x="70615" y="816271"/>
                </a:lnTo>
                <a:lnTo>
                  <a:pt x="67890" y="810829"/>
                </a:lnTo>
                <a:lnTo>
                  <a:pt x="65620" y="804934"/>
                </a:lnTo>
                <a:lnTo>
                  <a:pt x="63349" y="799266"/>
                </a:lnTo>
                <a:lnTo>
                  <a:pt x="61533" y="793144"/>
                </a:lnTo>
                <a:lnTo>
                  <a:pt x="59943" y="787022"/>
                </a:lnTo>
                <a:lnTo>
                  <a:pt x="58581" y="780673"/>
                </a:lnTo>
                <a:lnTo>
                  <a:pt x="57445" y="774551"/>
                </a:lnTo>
                <a:lnTo>
                  <a:pt x="56537" y="767976"/>
                </a:lnTo>
                <a:lnTo>
                  <a:pt x="56083" y="761627"/>
                </a:lnTo>
                <a:lnTo>
                  <a:pt x="56083" y="754825"/>
                </a:lnTo>
                <a:lnTo>
                  <a:pt x="56083" y="237188"/>
                </a:lnTo>
                <a:lnTo>
                  <a:pt x="56083" y="230159"/>
                </a:lnTo>
                <a:lnTo>
                  <a:pt x="56537" y="223584"/>
                </a:lnTo>
                <a:lnTo>
                  <a:pt x="57673" y="216781"/>
                </a:lnTo>
                <a:lnTo>
                  <a:pt x="58808" y="209979"/>
                </a:lnTo>
                <a:lnTo>
                  <a:pt x="60397" y="203631"/>
                </a:lnTo>
                <a:lnTo>
                  <a:pt x="62441" y="197055"/>
                </a:lnTo>
                <a:lnTo>
                  <a:pt x="64257" y="190707"/>
                </a:lnTo>
                <a:lnTo>
                  <a:pt x="66755" y="184358"/>
                </a:lnTo>
                <a:lnTo>
                  <a:pt x="69934" y="178236"/>
                </a:lnTo>
                <a:lnTo>
                  <a:pt x="72885" y="172115"/>
                </a:lnTo>
                <a:lnTo>
                  <a:pt x="76291" y="166446"/>
                </a:lnTo>
                <a:lnTo>
                  <a:pt x="79924" y="160778"/>
                </a:lnTo>
                <a:lnTo>
                  <a:pt x="83784" y="155336"/>
                </a:lnTo>
                <a:lnTo>
                  <a:pt x="88098" y="149668"/>
                </a:lnTo>
                <a:lnTo>
                  <a:pt x="92639" y="144453"/>
                </a:lnTo>
                <a:lnTo>
                  <a:pt x="97181" y="139465"/>
                </a:lnTo>
                <a:lnTo>
                  <a:pt x="102176" y="134930"/>
                </a:lnTo>
                <a:lnTo>
                  <a:pt x="107625" y="130395"/>
                </a:lnTo>
                <a:lnTo>
                  <a:pt x="112847" y="126087"/>
                </a:lnTo>
                <a:lnTo>
                  <a:pt x="118524" y="122006"/>
                </a:lnTo>
                <a:lnTo>
                  <a:pt x="124427" y="118378"/>
                </a:lnTo>
                <a:lnTo>
                  <a:pt x="130558" y="114524"/>
                </a:lnTo>
                <a:lnTo>
                  <a:pt x="136688" y="111349"/>
                </a:lnTo>
                <a:lnTo>
                  <a:pt x="143273" y="108629"/>
                </a:lnTo>
                <a:lnTo>
                  <a:pt x="149858" y="105908"/>
                </a:lnTo>
                <a:lnTo>
                  <a:pt x="156669" y="103640"/>
                </a:lnTo>
                <a:lnTo>
                  <a:pt x="163708" y="101600"/>
                </a:lnTo>
                <a:lnTo>
                  <a:pt x="170974" y="100013"/>
                </a:lnTo>
                <a:lnTo>
                  <a:pt x="178467" y="98652"/>
                </a:lnTo>
                <a:lnTo>
                  <a:pt x="185960" y="97745"/>
                </a:lnTo>
                <a:lnTo>
                  <a:pt x="193453" y="97292"/>
                </a:lnTo>
                <a:lnTo>
                  <a:pt x="201400" y="96838"/>
                </a:lnTo>
                <a:close/>
                <a:moveTo>
                  <a:pt x="435148" y="0"/>
                </a:moveTo>
                <a:lnTo>
                  <a:pt x="439850" y="0"/>
                </a:lnTo>
                <a:lnTo>
                  <a:pt x="444105" y="0"/>
                </a:lnTo>
                <a:lnTo>
                  <a:pt x="448583" y="673"/>
                </a:lnTo>
                <a:lnTo>
                  <a:pt x="452838" y="1796"/>
                </a:lnTo>
                <a:lnTo>
                  <a:pt x="457093" y="3367"/>
                </a:lnTo>
                <a:lnTo>
                  <a:pt x="460900" y="5163"/>
                </a:lnTo>
                <a:lnTo>
                  <a:pt x="464482" y="7408"/>
                </a:lnTo>
                <a:lnTo>
                  <a:pt x="467841" y="10102"/>
                </a:lnTo>
                <a:lnTo>
                  <a:pt x="470976" y="12796"/>
                </a:lnTo>
                <a:lnTo>
                  <a:pt x="473887" y="15939"/>
                </a:lnTo>
                <a:lnTo>
                  <a:pt x="476351" y="19306"/>
                </a:lnTo>
                <a:lnTo>
                  <a:pt x="478590" y="23123"/>
                </a:lnTo>
                <a:lnTo>
                  <a:pt x="480605" y="27164"/>
                </a:lnTo>
                <a:lnTo>
                  <a:pt x="482173" y="30980"/>
                </a:lnTo>
                <a:lnTo>
                  <a:pt x="483069" y="35470"/>
                </a:lnTo>
                <a:lnTo>
                  <a:pt x="483740" y="39960"/>
                </a:lnTo>
                <a:lnTo>
                  <a:pt x="484188" y="44225"/>
                </a:lnTo>
                <a:lnTo>
                  <a:pt x="483740" y="48715"/>
                </a:lnTo>
                <a:lnTo>
                  <a:pt x="483069" y="53205"/>
                </a:lnTo>
                <a:lnTo>
                  <a:pt x="482173" y="57695"/>
                </a:lnTo>
                <a:lnTo>
                  <a:pt x="480605" y="61511"/>
                </a:lnTo>
                <a:lnTo>
                  <a:pt x="478590" y="65552"/>
                </a:lnTo>
                <a:lnTo>
                  <a:pt x="476351" y="69144"/>
                </a:lnTo>
                <a:lnTo>
                  <a:pt x="473887" y="72736"/>
                </a:lnTo>
                <a:lnTo>
                  <a:pt x="470976" y="75879"/>
                </a:lnTo>
                <a:lnTo>
                  <a:pt x="467841" y="78573"/>
                </a:lnTo>
                <a:lnTo>
                  <a:pt x="464482" y="81267"/>
                </a:lnTo>
                <a:lnTo>
                  <a:pt x="460900" y="83512"/>
                </a:lnTo>
                <a:lnTo>
                  <a:pt x="457093" y="85308"/>
                </a:lnTo>
                <a:lnTo>
                  <a:pt x="452838" y="86655"/>
                </a:lnTo>
                <a:lnTo>
                  <a:pt x="448583" y="88002"/>
                </a:lnTo>
                <a:lnTo>
                  <a:pt x="444105" y="88675"/>
                </a:lnTo>
                <a:lnTo>
                  <a:pt x="439850" y="88900"/>
                </a:lnTo>
                <a:lnTo>
                  <a:pt x="435148" y="88675"/>
                </a:lnTo>
                <a:lnTo>
                  <a:pt x="430669" y="88002"/>
                </a:lnTo>
                <a:lnTo>
                  <a:pt x="426414" y="86655"/>
                </a:lnTo>
                <a:lnTo>
                  <a:pt x="422384" y="85308"/>
                </a:lnTo>
                <a:lnTo>
                  <a:pt x="418353" y="83512"/>
                </a:lnTo>
                <a:lnTo>
                  <a:pt x="414994" y="81267"/>
                </a:lnTo>
                <a:lnTo>
                  <a:pt x="411411" y="78573"/>
                </a:lnTo>
                <a:lnTo>
                  <a:pt x="408276" y="75879"/>
                </a:lnTo>
                <a:lnTo>
                  <a:pt x="405365" y="72736"/>
                </a:lnTo>
                <a:lnTo>
                  <a:pt x="402902" y="69144"/>
                </a:lnTo>
                <a:lnTo>
                  <a:pt x="400663" y="65552"/>
                </a:lnTo>
                <a:lnTo>
                  <a:pt x="398647" y="61511"/>
                </a:lnTo>
                <a:lnTo>
                  <a:pt x="397304" y="57695"/>
                </a:lnTo>
                <a:lnTo>
                  <a:pt x="396184" y="53205"/>
                </a:lnTo>
                <a:lnTo>
                  <a:pt x="395512" y="48715"/>
                </a:lnTo>
                <a:lnTo>
                  <a:pt x="395288" y="44225"/>
                </a:lnTo>
                <a:lnTo>
                  <a:pt x="395512" y="39960"/>
                </a:lnTo>
                <a:lnTo>
                  <a:pt x="396184" y="35470"/>
                </a:lnTo>
                <a:lnTo>
                  <a:pt x="397304" y="30980"/>
                </a:lnTo>
                <a:lnTo>
                  <a:pt x="398647" y="27164"/>
                </a:lnTo>
                <a:lnTo>
                  <a:pt x="400663" y="23123"/>
                </a:lnTo>
                <a:lnTo>
                  <a:pt x="402902" y="19306"/>
                </a:lnTo>
                <a:lnTo>
                  <a:pt x="405365" y="15939"/>
                </a:lnTo>
                <a:lnTo>
                  <a:pt x="408276" y="12796"/>
                </a:lnTo>
                <a:lnTo>
                  <a:pt x="411411" y="10102"/>
                </a:lnTo>
                <a:lnTo>
                  <a:pt x="414994" y="7408"/>
                </a:lnTo>
                <a:lnTo>
                  <a:pt x="418353" y="5163"/>
                </a:lnTo>
                <a:lnTo>
                  <a:pt x="422384" y="3367"/>
                </a:lnTo>
                <a:lnTo>
                  <a:pt x="426414" y="1796"/>
                </a:lnTo>
                <a:lnTo>
                  <a:pt x="430669" y="673"/>
                </a:lnTo>
                <a:lnTo>
                  <a:pt x="435148" y="0"/>
                </a:lnTo>
                <a:close/>
                <a:moveTo>
                  <a:pt x="315210" y="0"/>
                </a:moveTo>
                <a:lnTo>
                  <a:pt x="319996" y="0"/>
                </a:lnTo>
                <a:lnTo>
                  <a:pt x="324555" y="0"/>
                </a:lnTo>
                <a:lnTo>
                  <a:pt x="329113" y="673"/>
                </a:lnTo>
                <a:lnTo>
                  <a:pt x="333216" y="1796"/>
                </a:lnTo>
                <a:lnTo>
                  <a:pt x="337547" y="3367"/>
                </a:lnTo>
                <a:lnTo>
                  <a:pt x="341650" y="5163"/>
                </a:lnTo>
                <a:lnTo>
                  <a:pt x="345296" y="7408"/>
                </a:lnTo>
                <a:lnTo>
                  <a:pt x="348943" y="10102"/>
                </a:lnTo>
                <a:lnTo>
                  <a:pt x="351906" y="12796"/>
                </a:lnTo>
                <a:lnTo>
                  <a:pt x="354869" y="15939"/>
                </a:lnTo>
                <a:lnTo>
                  <a:pt x="357377" y="19306"/>
                </a:lnTo>
                <a:lnTo>
                  <a:pt x="359656" y="23123"/>
                </a:lnTo>
                <a:lnTo>
                  <a:pt x="361707" y="27164"/>
                </a:lnTo>
                <a:lnTo>
                  <a:pt x="363075" y="30980"/>
                </a:lnTo>
                <a:lnTo>
                  <a:pt x="364442" y="35470"/>
                </a:lnTo>
                <a:lnTo>
                  <a:pt x="364898" y="39960"/>
                </a:lnTo>
                <a:lnTo>
                  <a:pt x="365126" y="44225"/>
                </a:lnTo>
                <a:lnTo>
                  <a:pt x="364898" y="48715"/>
                </a:lnTo>
                <a:lnTo>
                  <a:pt x="364442" y="53205"/>
                </a:lnTo>
                <a:lnTo>
                  <a:pt x="363075" y="57695"/>
                </a:lnTo>
                <a:lnTo>
                  <a:pt x="361707" y="61511"/>
                </a:lnTo>
                <a:lnTo>
                  <a:pt x="359656" y="65552"/>
                </a:lnTo>
                <a:lnTo>
                  <a:pt x="357377" y="69144"/>
                </a:lnTo>
                <a:lnTo>
                  <a:pt x="354869" y="72736"/>
                </a:lnTo>
                <a:lnTo>
                  <a:pt x="351906" y="75879"/>
                </a:lnTo>
                <a:lnTo>
                  <a:pt x="348943" y="78573"/>
                </a:lnTo>
                <a:lnTo>
                  <a:pt x="345296" y="81267"/>
                </a:lnTo>
                <a:lnTo>
                  <a:pt x="341650" y="83512"/>
                </a:lnTo>
                <a:lnTo>
                  <a:pt x="337547" y="85308"/>
                </a:lnTo>
                <a:lnTo>
                  <a:pt x="333216" y="86655"/>
                </a:lnTo>
                <a:lnTo>
                  <a:pt x="329113" y="88002"/>
                </a:lnTo>
                <a:lnTo>
                  <a:pt x="324555" y="88675"/>
                </a:lnTo>
                <a:lnTo>
                  <a:pt x="319996" y="88900"/>
                </a:lnTo>
                <a:lnTo>
                  <a:pt x="315210" y="88675"/>
                </a:lnTo>
                <a:lnTo>
                  <a:pt x="310651" y="88002"/>
                </a:lnTo>
                <a:lnTo>
                  <a:pt x="306548" y="86655"/>
                </a:lnTo>
                <a:lnTo>
                  <a:pt x="302446" y="85308"/>
                </a:lnTo>
                <a:lnTo>
                  <a:pt x="298571" y="83512"/>
                </a:lnTo>
                <a:lnTo>
                  <a:pt x="294696" y="81267"/>
                </a:lnTo>
                <a:lnTo>
                  <a:pt x="291277" y="78573"/>
                </a:lnTo>
                <a:lnTo>
                  <a:pt x="287858" y="75879"/>
                </a:lnTo>
                <a:lnTo>
                  <a:pt x="284895" y="72736"/>
                </a:lnTo>
                <a:lnTo>
                  <a:pt x="282388" y="69144"/>
                </a:lnTo>
                <a:lnTo>
                  <a:pt x="280109" y="65552"/>
                </a:lnTo>
                <a:lnTo>
                  <a:pt x="278285" y="61511"/>
                </a:lnTo>
                <a:lnTo>
                  <a:pt x="276690" y="57695"/>
                </a:lnTo>
                <a:lnTo>
                  <a:pt x="275778" y="53205"/>
                </a:lnTo>
                <a:lnTo>
                  <a:pt x="274866" y="48715"/>
                </a:lnTo>
                <a:lnTo>
                  <a:pt x="274638" y="44225"/>
                </a:lnTo>
                <a:lnTo>
                  <a:pt x="274866" y="39960"/>
                </a:lnTo>
                <a:lnTo>
                  <a:pt x="275778" y="35470"/>
                </a:lnTo>
                <a:lnTo>
                  <a:pt x="276690" y="30980"/>
                </a:lnTo>
                <a:lnTo>
                  <a:pt x="278285" y="27164"/>
                </a:lnTo>
                <a:lnTo>
                  <a:pt x="280109" y="23123"/>
                </a:lnTo>
                <a:lnTo>
                  <a:pt x="282388" y="19306"/>
                </a:lnTo>
                <a:lnTo>
                  <a:pt x="284895" y="15939"/>
                </a:lnTo>
                <a:lnTo>
                  <a:pt x="287858" y="12796"/>
                </a:lnTo>
                <a:lnTo>
                  <a:pt x="291277" y="10102"/>
                </a:lnTo>
                <a:lnTo>
                  <a:pt x="294696" y="7408"/>
                </a:lnTo>
                <a:lnTo>
                  <a:pt x="298571" y="5163"/>
                </a:lnTo>
                <a:lnTo>
                  <a:pt x="302446" y="3367"/>
                </a:lnTo>
                <a:lnTo>
                  <a:pt x="306548" y="1796"/>
                </a:lnTo>
                <a:lnTo>
                  <a:pt x="310651" y="673"/>
                </a:lnTo>
                <a:lnTo>
                  <a:pt x="315210" y="0"/>
                </a:lnTo>
                <a:close/>
              </a:path>
            </a:pathLst>
          </a:custGeom>
          <a:solidFill>
            <a:schemeClr val="bg1"/>
          </a:solidFill>
          <a:ln w="12700" cap="flat" cmpd="sng" algn="ctr">
            <a:noFill/>
            <a:prstDash val="solid"/>
            <a:miter lim="800000"/>
          </a:ln>
          <a:effectLst/>
          <a:ex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4" name="KSO_Shape"/>
          <p:cNvSpPr/>
          <p:nvPr/>
        </p:nvSpPr>
        <p:spPr>
          <a:xfrm>
            <a:off x="7197616" y="3344697"/>
            <a:ext cx="819150" cy="689451"/>
          </a:xfrm>
          <a:custGeom>
            <a:avLst/>
            <a:gdLst>
              <a:gd name="connsiteX0" fmla="*/ 2733675 w 5559425"/>
              <a:gd name="connsiteY0" fmla="*/ 1498599 h 4676774"/>
              <a:gd name="connsiteX1" fmla="*/ 2708275 w 5559425"/>
              <a:gd name="connsiteY1" fmla="*/ 1501774 h 4676774"/>
              <a:gd name="connsiteX2" fmla="*/ 2689225 w 5559425"/>
              <a:gd name="connsiteY2" fmla="*/ 1511299 h 4676774"/>
              <a:gd name="connsiteX3" fmla="*/ 2673350 w 5559425"/>
              <a:gd name="connsiteY3" fmla="*/ 1520824 h 4676774"/>
              <a:gd name="connsiteX4" fmla="*/ 2663825 w 5559425"/>
              <a:gd name="connsiteY4" fmla="*/ 1536699 h 4676774"/>
              <a:gd name="connsiteX5" fmla="*/ 2657475 w 5559425"/>
              <a:gd name="connsiteY5" fmla="*/ 1555749 h 4676774"/>
              <a:gd name="connsiteX6" fmla="*/ 2654300 w 5559425"/>
              <a:gd name="connsiteY6" fmla="*/ 1577974 h 4676774"/>
              <a:gd name="connsiteX7" fmla="*/ 2654300 w 5559425"/>
              <a:gd name="connsiteY7" fmla="*/ 1603374 h 4676774"/>
              <a:gd name="connsiteX8" fmla="*/ 2654300 w 5559425"/>
              <a:gd name="connsiteY8" fmla="*/ 1758949 h 4676774"/>
              <a:gd name="connsiteX9" fmla="*/ 2593975 w 5559425"/>
              <a:gd name="connsiteY9" fmla="*/ 1771649 h 4676774"/>
              <a:gd name="connsiteX10" fmla="*/ 2540000 w 5559425"/>
              <a:gd name="connsiteY10" fmla="*/ 1787524 h 4676774"/>
              <a:gd name="connsiteX11" fmla="*/ 2492375 w 5559425"/>
              <a:gd name="connsiteY11" fmla="*/ 1806574 h 4676774"/>
              <a:gd name="connsiteX12" fmla="*/ 2444750 w 5559425"/>
              <a:gd name="connsiteY12" fmla="*/ 1828799 h 4676774"/>
              <a:gd name="connsiteX13" fmla="*/ 2400300 w 5559425"/>
              <a:gd name="connsiteY13" fmla="*/ 1854199 h 4676774"/>
              <a:gd name="connsiteX14" fmla="*/ 2362200 w 5559425"/>
              <a:gd name="connsiteY14" fmla="*/ 1879599 h 4676774"/>
              <a:gd name="connsiteX15" fmla="*/ 2327275 w 5559425"/>
              <a:gd name="connsiteY15" fmla="*/ 1911349 h 4676774"/>
              <a:gd name="connsiteX16" fmla="*/ 2292350 w 5559425"/>
              <a:gd name="connsiteY16" fmla="*/ 1943099 h 4676774"/>
              <a:gd name="connsiteX17" fmla="*/ 2266950 w 5559425"/>
              <a:gd name="connsiteY17" fmla="*/ 1978024 h 4676774"/>
              <a:gd name="connsiteX18" fmla="*/ 2241550 w 5559425"/>
              <a:gd name="connsiteY18" fmla="*/ 2016124 h 4676774"/>
              <a:gd name="connsiteX19" fmla="*/ 2219325 w 5559425"/>
              <a:gd name="connsiteY19" fmla="*/ 2054224 h 4676774"/>
              <a:gd name="connsiteX20" fmla="*/ 2203450 w 5559425"/>
              <a:gd name="connsiteY20" fmla="*/ 2092324 h 4676774"/>
              <a:gd name="connsiteX21" fmla="*/ 2190750 w 5559425"/>
              <a:gd name="connsiteY21" fmla="*/ 2130424 h 4676774"/>
              <a:gd name="connsiteX22" fmla="*/ 2181225 w 5559425"/>
              <a:gd name="connsiteY22" fmla="*/ 2168524 h 4676774"/>
              <a:gd name="connsiteX23" fmla="*/ 2174875 w 5559425"/>
              <a:gd name="connsiteY23" fmla="*/ 2209799 h 4676774"/>
              <a:gd name="connsiteX24" fmla="*/ 2171700 w 5559425"/>
              <a:gd name="connsiteY24" fmla="*/ 2251074 h 4676774"/>
              <a:gd name="connsiteX25" fmla="*/ 2174875 w 5559425"/>
              <a:gd name="connsiteY25" fmla="*/ 2314574 h 4676774"/>
              <a:gd name="connsiteX26" fmla="*/ 2184400 w 5559425"/>
              <a:gd name="connsiteY26" fmla="*/ 2371724 h 4676774"/>
              <a:gd name="connsiteX27" fmla="*/ 2197100 w 5559425"/>
              <a:gd name="connsiteY27" fmla="*/ 2425699 h 4676774"/>
              <a:gd name="connsiteX28" fmla="*/ 2216150 w 5559425"/>
              <a:gd name="connsiteY28" fmla="*/ 2476499 h 4676774"/>
              <a:gd name="connsiteX29" fmla="*/ 2238375 w 5559425"/>
              <a:gd name="connsiteY29" fmla="*/ 2520949 h 4676774"/>
              <a:gd name="connsiteX30" fmla="*/ 2266950 w 5559425"/>
              <a:gd name="connsiteY30" fmla="*/ 2562224 h 4676774"/>
              <a:gd name="connsiteX31" fmla="*/ 2298700 w 5559425"/>
              <a:gd name="connsiteY31" fmla="*/ 2603499 h 4676774"/>
              <a:gd name="connsiteX32" fmla="*/ 2333625 w 5559425"/>
              <a:gd name="connsiteY32" fmla="*/ 2638424 h 4676774"/>
              <a:gd name="connsiteX33" fmla="*/ 2371725 w 5559425"/>
              <a:gd name="connsiteY33" fmla="*/ 2670174 h 4676774"/>
              <a:gd name="connsiteX34" fmla="*/ 2413000 w 5559425"/>
              <a:gd name="connsiteY34" fmla="*/ 2701924 h 4676774"/>
              <a:gd name="connsiteX35" fmla="*/ 2457450 w 5559425"/>
              <a:gd name="connsiteY35" fmla="*/ 2730499 h 4676774"/>
              <a:gd name="connsiteX36" fmla="*/ 2501900 w 5559425"/>
              <a:gd name="connsiteY36" fmla="*/ 2755899 h 4676774"/>
              <a:gd name="connsiteX37" fmla="*/ 2600325 w 5559425"/>
              <a:gd name="connsiteY37" fmla="*/ 2803524 h 4676774"/>
              <a:gd name="connsiteX38" fmla="*/ 2701925 w 5559425"/>
              <a:gd name="connsiteY38" fmla="*/ 2844799 h 4676774"/>
              <a:gd name="connsiteX39" fmla="*/ 2790825 w 5559425"/>
              <a:gd name="connsiteY39" fmla="*/ 2882899 h 4676774"/>
              <a:gd name="connsiteX40" fmla="*/ 2863850 w 5559425"/>
              <a:gd name="connsiteY40" fmla="*/ 2920999 h 4676774"/>
              <a:gd name="connsiteX41" fmla="*/ 2924175 w 5559425"/>
              <a:gd name="connsiteY41" fmla="*/ 2955924 h 4676774"/>
              <a:gd name="connsiteX42" fmla="*/ 2946400 w 5559425"/>
              <a:gd name="connsiteY42" fmla="*/ 2974974 h 4676774"/>
              <a:gd name="connsiteX43" fmla="*/ 2968625 w 5559425"/>
              <a:gd name="connsiteY43" fmla="*/ 2994024 h 4676774"/>
              <a:gd name="connsiteX44" fmla="*/ 2984500 w 5559425"/>
              <a:gd name="connsiteY44" fmla="*/ 3009899 h 4676774"/>
              <a:gd name="connsiteX45" fmla="*/ 3000375 w 5559425"/>
              <a:gd name="connsiteY45" fmla="*/ 3032124 h 4676774"/>
              <a:gd name="connsiteX46" fmla="*/ 3013075 w 5559425"/>
              <a:gd name="connsiteY46" fmla="*/ 3051174 h 4676774"/>
              <a:gd name="connsiteX47" fmla="*/ 3022600 w 5559425"/>
              <a:gd name="connsiteY47" fmla="*/ 3073399 h 4676774"/>
              <a:gd name="connsiteX48" fmla="*/ 3028950 w 5559425"/>
              <a:gd name="connsiteY48" fmla="*/ 3095624 h 4676774"/>
              <a:gd name="connsiteX49" fmla="*/ 3035300 w 5559425"/>
              <a:gd name="connsiteY49" fmla="*/ 3121024 h 4676774"/>
              <a:gd name="connsiteX50" fmla="*/ 3038475 w 5559425"/>
              <a:gd name="connsiteY50" fmla="*/ 3146424 h 4676774"/>
              <a:gd name="connsiteX51" fmla="*/ 3041650 w 5559425"/>
              <a:gd name="connsiteY51" fmla="*/ 3171824 h 4676774"/>
              <a:gd name="connsiteX52" fmla="*/ 3038475 w 5559425"/>
              <a:gd name="connsiteY52" fmla="*/ 3203574 h 4676774"/>
              <a:gd name="connsiteX53" fmla="*/ 3032125 w 5559425"/>
              <a:gd name="connsiteY53" fmla="*/ 3232149 h 4676774"/>
              <a:gd name="connsiteX54" fmla="*/ 3025775 w 5559425"/>
              <a:gd name="connsiteY54" fmla="*/ 3257549 h 4676774"/>
              <a:gd name="connsiteX55" fmla="*/ 3013075 w 5559425"/>
              <a:gd name="connsiteY55" fmla="*/ 3279774 h 4676774"/>
              <a:gd name="connsiteX56" fmla="*/ 2997200 w 5559425"/>
              <a:gd name="connsiteY56" fmla="*/ 3301999 h 4676774"/>
              <a:gd name="connsiteX57" fmla="*/ 2978150 w 5559425"/>
              <a:gd name="connsiteY57" fmla="*/ 3317874 h 4676774"/>
              <a:gd name="connsiteX58" fmla="*/ 2955925 w 5559425"/>
              <a:gd name="connsiteY58" fmla="*/ 3333749 h 4676774"/>
              <a:gd name="connsiteX59" fmla="*/ 2927350 w 5559425"/>
              <a:gd name="connsiteY59" fmla="*/ 3349624 h 4676774"/>
              <a:gd name="connsiteX60" fmla="*/ 2898775 w 5559425"/>
              <a:gd name="connsiteY60" fmla="*/ 3359149 h 4676774"/>
              <a:gd name="connsiteX61" fmla="*/ 2870200 w 5559425"/>
              <a:gd name="connsiteY61" fmla="*/ 3371849 h 4676774"/>
              <a:gd name="connsiteX62" fmla="*/ 2803525 w 5559425"/>
              <a:gd name="connsiteY62" fmla="*/ 3384549 h 4676774"/>
              <a:gd name="connsiteX63" fmla="*/ 2733675 w 5559425"/>
              <a:gd name="connsiteY63" fmla="*/ 3394074 h 4676774"/>
              <a:gd name="connsiteX64" fmla="*/ 2657475 w 5559425"/>
              <a:gd name="connsiteY64" fmla="*/ 3397249 h 4676774"/>
              <a:gd name="connsiteX65" fmla="*/ 2581275 w 5559425"/>
              <a:gd name="connsiteY65" fmla="*/ 3397249 h 4676774"/>
              <a:gd name="connsiteX66" fmla="*/ 2517775 w 5559425"/>
              <a:gd name="connsiteY66" fmla="*/ 3390899 h 4676774"/>
              <a:gd name="connsiteX67" fmla="*/ 2457450 w 5559425"/>
              <a:gd name="connsiteY67" fmla="*/ 3384549 h 4676774"/>
              <a:gd name="connsiteX68" fmla="*/ 2406650 w 5559425"/>
              <a:gd name="connsiteY68" fmla="*/ 3375024 h 4676774"/>
              <a:gd name="connsiteX69" fmla="*/ 2324100 w 5559425"/>
              <a:gd name="connsiteY69" fmla="*/ 3349624 h 4676774"/>
              <a:gd name="connsiteX70" fmla="*/ 2257425 w 5559425"/>
              <a:gd name="connsiteY70" fmla="*/ 3324224 h 4676774"/>
              <a:gd name="connsiteX71" fmla="*/ 2232025 w 5559425"/>
              <a:gd name="connsiteY71" fmla="*/ 3314699 h 4676774"/>
              <a:gd name="connsiteX72" fmla="*/ 2212975 w 5559425"/>
              <a:gd name="connsiteY72" fmla="*/ 3308349 h 4676774"/>
              <a:gd name="connsiteX73" fmla="*/ 2203450 w 5559425"/>
              <a:gd name="connsiteY73" fmla="*/ 3311524 h 4676774"/>
              <a:gd name="connsiteX74" fmla="*/ 2193925 w 5559425"/>
              <a:gd name="connsiteY74" fmla="*/ 3317874 h 4676774"/>
              <a:gd name="connsiteX75" fmla="*/ 2184400 w 5559425"/>
              <a:gd name="connsiteY75" fmla="*/ 3330574 h 4676774"/>
              <a:gd name="connsiteX76" fmla="*/ 2174875 w 5559425"/>
              <a:gd name="connsiteY76" fmla="*/ 3346449 h 4676774"/>
              <a:gd name="connsiteX77" fmla="*/ 2159000 w 5559425"/>
              <a:gd name="connsiteY77" fmla="*/ 3390899 h 4676774"/>
              <a:gd name="connsiteX78" fmla="*/ 2146300 w 5559425"/>
              <a:gd name="connsiteY78" fmla="*/ 3441699 h 4676774"/>
              <a:gd name="connsiteX79" fmla="*/ 2133600 w 5559425"/>
              <a:gd name="connsiteY79" fmla="*/ 3495674 h 4676774"/>
              <a:gd name="connsiteX80" fmla="*/ 2130425 w 5559425"/>
              <a:gd name="connsiteY80" fmla="*/ 3546474 h 4676774"/>
              <a:gd name="connsiteX81" fmla="*/ 2130425 w 5559425"/>
              <a:gd name="connsiteY81" fmla="*/ 3568699 h 4676774"/>
              <a:gd name="connsiteX82" fmla="*/ 2130425 w 5559425"/>
              <a:gd name="connsiteY82" fmla="*/ 3587749 h 4676774"/>
              <a:gd name="connsiteX83" fmla="*/ 2133600 w 5559425"/>
              <a:gd name="connsiteY83" fmla="*/ 3600449 h 4676774"/>
              <a:gd name="connsiteX84" fmla="*/ 2139950 w 5559425"/>
              <a:gd name="connsiteY84" fmla="*/ 3606799 h 4676774"/>
              <a:gd name="connsiteX85" fmla="*/ 2168525 w 5559425"/>
              <a:gd name="connsiteY85" fmla="*/ 3622674 h 4676774"/>
              <a:gd name="connsiteX86" fmla="*/ 2203450 w 5559425"/>
              <a:gd name="connsiteY86" fmla="*/ 3641724 h 4676774"/>
              <a:gd name="connsiteX87" fmla="*/ 2247900 w 5559425"/>
              <a:gd name="connsiteY87" fmla="*/ 3657599 h 4676774"/>
              <a:gd name="connsiteX88" fmla="*/ 2301875 w 5559425"/>
              <a:gd name="connsiteY88" fmla="*/ 3673474 h 4676774"/>
              <a:gd name="connsiteX89" fmla="*/ 2362200 w 5559425"/>
              <a:gd name="connsiteY89" fmla="*/ 3689349 h 4676774"/>
              <a:gd name="connsiteX90" fmla="*/ 2432050 w 5559425"/>
              <a:gd name="connsiteY90" fmla="*/ 3702049 h 4676774"/>
              <a:gd name="connsiteX91" fmla="*/ 2511425 w 5559425"/>
              <a:gd name="connsiteY91" fmla="*/ 3711574 h 4676774"/>
              <a:gd name="connsiteX92" fmla="*/ 2597150 w 5559425"/>
              <a:gd name="connsiteY92" fmla="*/ 3717924 h 4676774"/>
              <a:gd name="connsiteX93" fmla="*/ 2597150 w 5559425"/>
              <a:gd name="connsiteY93" fmla="*/ 3829049 h 4676774"/>
              <a:gd name="connsiteX94" fmla="*/ 2597150 w 5559425"/>
              <a:gd name="connsiteY94" fmla="*/ 3860799 h 4676774"/>
              <a:gd name="connsiteX95" fmla="*/ 2603500 w 5559425"/>
              <a:gd name="connsiteY95" fmla="*/ 3886199 h 4676774"/>
              <a:gd name="connsiteX96" fmla="*/ 2609850 w 5559425"/>
              <a:gd name="connsiteY96" fmla="*/ 3905249 h 4676774"/>
              <a:gd name="connsiteX97" fmla="*/ 2619375 w 5559425"/>
              <a:gd name="connsiteY97" fmla="*/ 3921124 h 4676774"/>
              <a:gd name="connsiteX98" fmla="*/ 2632075 w 5559425"/>
              <a:gd name="connsiteY98" fmla="*/ 3930649 h 4676774"/>
              <a:gd name="connsiteX99" fmla="*/ 2647950 w 5559425"/>
              <a:gd name="connsiteY99" fmla="*/ 3936999 h 4676774"/>
              <a:gd name="connsiteX100" fmla="*/ 2670175 w 5559425"/>
              <a:gd name="connsiteY100" fmla="*/ 3940174 h 4676774"/>
              <a:gd name="connsiteX101" fmla="*/ 2695575 w 5559425"/>
              <a:gd name="connsiteY101" fmla="*/ 3940174 h 4676774"/>
              <a:gd name="connsiteX102" fmla="*/ 2879725 w 5559425"/>
              <a:gd name="connsiteY102" fmla="*/ 3940174 h 4676774"/>
              <a:gd name="connsiteX103" fmla="*/ 2905125 w 5559425"/>
              <a:gd name="connsiteY103" fmla="*/ 3940174 h 4676774"/>
              <a:gd name="connsiteX104" fmla="*/ 2924175 w 5559425"/>
              <a:gd name="connsiteY104" fmla="*/ 3936999 h 4676774"/>
              <a:gd name="connsiteX105" fmla="*/ 2940050 w 5559425"/>
              <a:gd name="connsiteY105" fmla="*/ 3930649 h 4676774"/>
              <a:gd name="connsiteX106" fmla="*/ 2946400 w 5559425"/>
              <a:gd name="connsiteY106" fmla="*/ 3924299 h 4676774"/>
              <a:gd name="connsiteX107" fmla="*/ 2952750 w 5559425"/>
              <a:gd name="connsiteY107" fmla="*/ 3911599 h 4676774"/>
              <a:gd name="connsiteX108" fmla="*/ 2959100 w 5559425"/>
              <a:gd name="connsiteY108" fmla="*/ 3892549 h 4676774"/>
              <a:gd name="connsiteX109" fmla="*/ 2959100 w 5559425"/>
              <a:gd name="connsiteY109" fmla="*/ 3870324 h 4676774"/>
              <a:gd name="connsiteX110" fmla="*/ 2962275 w 5559425"/>
              <a:gd name="connsiteY110" fmla="*/ 3841749 h 4676774"/>
              <a:gd name="connsiteX111" fmla="*/ 2962275 w 5559425"/>
              <a:gd name="connsiteY111" fmla="*/ 3689349 h 4676774"/>
              <a:gd name="connsiteX112" fmla="*/ 3009900 w 5559425"/>
              <a:gd name="connsiteY112" fmla="*/ 3679824 h 4676774"/>
              <a:gd name="connsiteX113" fmla="*/ 3057525 w 5559425"/>
              <a:gd name="connsiteY113" fmla="*/ 3663949 h 4676774"/>
              <a:gd name="connsiteX114" fmla="*/ 3101975 w 5559425"/>
              <a:gd name="connsiteY114" fmla="*/ 3648074 h 4676774"/>
              <a:gd name="connsiteX115" fmla="*/ 3146425 w 5559425"/>
              <a:gd name="connsiteY115" fmla="*/ 3629024 h 4676774"/>
              <a:gd name="connsiteX116" fmla="*/ 3187700 w 5559425"/>
              <a:gd name="connsiteY116" fmla="*/ 3609974 h 4676774"/>
              <a:gd name="connsiteX117" fmla="*/ 3225800 w 5559425"/>
              <a:gd name="connsiteY117" fmla="*/ 3584574 h 4676774"/>
              <a:gd name="connsiteX118" fmla="*/ 3260725 w 5559425"/>
              <a:gd name="connsiteY118" fmla="*/ 3555999 h 4676774"/>
              <a:gd name="connsiteX119" fmla="*/ 3295650 w 5559425"/>
              <a:gd name="connsiteY119" fmla="*/ 3527424 h 4676774"/>
              <a:gd name="connsiteX120" fmla="*/ 3324225 w 5559425"/>
              <a:gd name="connsiteY120" fmla="*/ 3492499 h 4676774"/>
              <a:gd name="connsiteX121" fmla="*/ 3349625 w 5559425"/>
              <a:gd name="connsiteY121" fmla="*/ 3454399 h 4676774"/>
              <a:gd name="connsiteX122" fmla="*/ 3371850 w 5559425"/>
              <a:gd name="connsiteY122" fmla="*/ 3413124 h 4676774"/>
              <a:gd name="connsiteX123" fmla="*/ 3390900 w 5559425"/>
              <a:gd name="connsiteY123" fmla="*/ 3371849 h 4676774"/>
              <a:gd name="connsiteX124" fmla="*/ 3406775 w 5559425"/>
              <a:gd name="connsiteY124" fmla="*/ 3324224 h 4676774"/>
              <a:gd name="connsiteX125" fmla="*/ 3419475 w 5559425"/>
              <a:gd name="connsiteY125" fmla="*/ 3270249 h 4676774"/>
              <a:gd name="connsiteX126" fmla="*/ 3425825 w 5559425"/>
              <a:gd name="connsiteY126" fmla="*/ 3216274 h 4676774"/>
              <a:gd name="connsiteX127" fmla="*/ 3429000 w 5559425"/>
              <a:gd name="connsiteY127" fmla="*/ 3155949 h 4676774"/>
              <a:gd name="connsiteX128" fmla="*/ 3425825 w 5559425"/>
              <a:gd name="connsiteY128" fmla="*/ 3101974 h 4676774"/>
              <a:gd name="connsiteX129" fmla="*/ 3419475 w 5559425"/>
              <a:gd name="connsiteY129" fmla="*/ 3051174 h 4676774"/>
              <a:gd name="connsiteX130" fmla="*/ 3406775 w 5559425"/>
              <a:gd name="connsiteY130" fmla="*/ 3003549 h 4676774"/>
              <a:gd name="connsiteX131" fmla="*/ 3394075 w 5559425"/>
              <a:gd name="connsiteY131" fmla="*/ 2955924 h 4676774"/>
              <a:gd name="connsiteX132" fmla="*/ 3371850 w 5559425"/>
              <a:gd name="connsiteY132" fmla="*/ 2911474 h 4676774"/>
              <a:gd name="connsiteX133" fmla="*/ 3349625 w 5559425"/>
              <a:gd name="connsiteY133" fmla="*/ 2870199 h 4676774"/>
              <a:gd name="connsiteX134" fmla="*/ 3317875 w 5559425"/>
              <a:gd name="connsiteY134" fmla="*/ 2828924 h 4676774"/>
              <a:gd name="connsiteX135" fmla="*/ 3286125 w 5559425"/>
              <a:gd name="connsiteY135" fmla="*/ 2790824 h 4676774"/>
              <a:gd name="connsiteX136" fmla="*/ 3248025 w 5559425"/>
              <a:gd name="connsiteY136" fmla="*/ 2755899 h 4676774"/>
              <a:gd name="connsiteX137" fmla="*/ 3206750 w 5559425"/>
              <a:gd name="connsiteY137" fmla="*/ 2720974 h 4676774"/>
              <a:gd name="connsiteX138" fmla="*/ 3162300 w 5559425"/>
              <a:gd name="connsiteY138" fmla="*/ 2689224 h 4676774"/>
              <a:gd name="connsiteX139" fmla="*/ 3114675 w 5559425"/>
              <a:gd name="connsiteY139" fmla="*/ 2657474 h 4676774"/>
              <a:gd name="connsiteX140" fmla="*/ 3063875 w 5559425"/>
              <a:gd name="connsiteY140" fmla="*/ 2625724 h 4676774"/>
              <a:gd name="connsiteX141" fmla="*/ 3006725 w 5559425"/>
              <a:gd name="connsiteY141" fmla="*/ 2597149 h 4676774"/>
              <a:gd name="connsiteX142" fmla="*/ 2946400 w 5559425"/>
              <a:gd name="connsiteY142" fmla="*/ 2568574 h 4676774"/>
              <a:gd name="connsiteX143" fmla="*/ 2886075 w 5559425"/>
              <a:gd name="connsiteY143" fmla="*/ 2539999 h 4676774"/>
              <a:gd name="connsiteX144" fmla="*/ 2806700 w 5559425"/>
              <a:gd name="connsiteY144" fmla="*/ 2508249 h 4676774"/>
              <a:gd name="connsiteX145" fmla="*/ 2740025 w 5559425"/>
              <a:gd name="connsiteY145" fmla="*/ 2476499 h 4676774"/>
              <a:gd name="connsiteX146" fmla="*/ 2682875 w 5559425"/>
              <a:gd name="connsiteY146" fmla="*/ 2441574 h 4676774"/>
              <a:gd name="connsiteX147" fmla="*/ 2635250 w 5559425"/>
              <a:gd name="connsiteY147" fmla="*/ 2409824 h 4676774"/>
              <a:gd name="connsiteX148" fmla="*/ 2616200 w 5559425"/>
              <a:gd name="connsiteY148" fmla="*/ 2393949 h 4676774"/>
              <a:gd name="connsiteX149" fmla="*/ 2600325 w 5559425"/>
              <a:gd name="connsiteY149" fmla="*/ 2378074 h 4676774"/>
              <a:gd name="connsiteX150" fmla="*/ 2587625 w 5559425"/>
              <a:gd name="connsiteY150" fmla="*/ 2359024 h 4676774"/>
              <a:gd name="connsiteX151" fmla="*/ 2574925 w 5559425"/>
              <a:gd name="connsiteY151" fmla="*/ 2339974 h 4676774"/>
              <a:gd name="connsiteX152" fmla="*/ 2565400 w 5559425"/>
              <a:gd name="connsiteY152" fmla="*/ 2320924 h 4676774"/>
              <a:gd name="connsiteX153" fmla="*/ 2559050 w 5559425"/>
              <a:gd name="connsiteY153" fmla="*/ 2298699 h 4676774"/>
              <a:gd name="connsiteX154" fmla="*/ 2555875 w 5559425"/>
              <a:gd name="connsiteY154" fmla="*/ 2276474 h 4676774"/>
              <a:gd name="connsiteX155" fmla="*/ 2552700 w 5559425"/>
              <a:gd name="connsiteY155" fmla="*/ 2251074 h 4676774"/>
              <a:gd name="connsiteX156" fmla="*/ 2555875 w 5559425"/>
              <a:gd name="connsiteY156" fmla="*/ 2228849 h 4676774"/>
              <a:gd name="connsiteX157" fmla="*/ 2559050 w 5559425"/>
              <a:gd name="connsiteY157" fmla="*/ 2206624 h 4676774"/>
              <a:gd name="connsiteX158" fmla="*/ 2562225 w 5559425"/>
              <a:gd name="connsiteY158" fmla="*/ 2184399 h 4676774"/>
              <a:gd name="connsiteX159" fmla="*/ 2571750 w 5559425"/>
              <a:gd name="connsiteY159" fmla="*/ 2162174 h 4676774"/>
              <a:gd name="connsiteX160" fmla="*/ 2581275 w 5559425"/>
              <a:gd name="connsiteY160" fmla="*/ 2143124 h 4676774"/>
              <a:gd name="connsiteX161" fmla="*/ 2593975 w 5559425"/>
              <a:gd name="connsiteY161" fmla="*/ 2124074 h 4676774"/>
              <a:gd name="connsiteX162" fmla="*/ 2609850 w 5559425"/>
              <a:gd name="connsiteY162" fmla="*/ 2108199 h 4676774"/>
              <a:gd name="connsiteX163" fmla="*/ 2625725 w 5559425"/>
              <a:gd name="connsiteY163" fmla="*/ 2092324 h 4676774"/>
              <a:gd name="connsiteX164" fmla="*/ 2644775 w 5559425"/>
              <a:gd name="connsiteY164" fmla="*/ 2079624 h 4676774"/>
              <a:gd name="connsiteX165" fmla="*/ 2667000 w 5559425"/>
              <a:gd name="connsiteY165" fmla="*/ 2066924 h 4676774"/>
              <a:gd name="connsiteX166" fmla="*/ 2695575 w 5559425"/>
              <a:gd name="connsiteY166" fmla="*/ 2057399 h 4676774"/>
              <a:gd name="connsiteX167" fmla="*/ 2724150 w 5559425"/>
              <a:gd name="connsiteY167" fmla="*/ 2047874 h 4676774"/>
              <a:gd name="connsiteX168" fmla="*/ 2759075 w 5559425"/>
              <a:gd name="connsiteY168" fmla="*/ 2041524 h 4676774"/>
              <a:gd name="connsiteX169" fmla="*/ 2797175 w 5559425"/>
              <a:gd name="connsiteY169" fmla="*/ 2038349 h 4676774"/>
              <a:gd name="connsiteX170" fmla="*/ 2838450 w 5559425"/>
              <a:gd name="connsiteY170" fmla="*/ 2035174 h 4676774"/>
              <a:gd name="connsiteX171" fmla="*/ 2886075 w 5559425"/>
              <a:gd name="connsiteY171" fmla="*/ 2035174 h 4676774"/>
              <a:gd name="connsiteX172" fmla="*/ 2933700 w 5559425"/>
              <a:gd name="connsiteY172" fmla="*/ 2035174 h 4676774"/>
              <a:gd name="connsiteX173" fmla="*/ 2981325 w 5559425"/>
              <a:gd name="connsiteY173" fmla="*/ 2038349 h 4676774"/>
              <a:gd name="connsiteX174" fmla="*/ 3032125 w 5559425"/>
              <a:gd name="connsiteY174" fmla="*/ 2044699 h 4676774"/>
              <a:gd name="connsiteX175" fmla="*/ 3079750 w 5559425"/>
              <a:gd name="connsiteY175" fmla="*/ 2054224 h 4676774"/>
              <a:gd name="connsiteX176" fmla="*/ 3165475 w 5559425"/>
              <a:gd name="connsiteY176" fmla="*/ 2073274 h 4676774"/>
              <a:gd name="connsiteX177" fmla="*/ 3225800 w 5559425"/>
              <a:gd name="connsiteY177" fmla="*/ 2089149 h 4676774"/>
              <a:gd name="connsiteX178" fmla="*/ 3238500 w 5559425"/>
              <a:gd name="connsiteY178" fmla="*/ 2089149 h 4676774"/>
              <a:gd name="connsiteX179" fmla="*/ 3251200 w 5559425"/>
              <a:gd name="connsiteY179" fmla="*/ 2082799 h 4676774"/>
              <a:gd name="connsiteX180" fmla="*/ 3260725 w 5559425"/>
              <a:gd name="connsiteY180" fmla="*/ 2073274 h 4676774"/>
              <a:gd name="connsiteX181" fmla="*/ 3273425 w 5559425"/>
              <a:gd name="connsiteY181" fmla="*/ 2054224 h 4676774"/>
              <a:gd name="connsiteX182" fmla="*/ 3295650 w 5559425"/>
              <a:gd name="connsiteY182" fmla="*/ 2006599 h 4676774"/>
              <a:gd name="connsiteX183" fmla="*/ 3311525 w 5559425"/>
              <a:gd name="connsiteY183" fmla="*/ 1958974 h 4676774"/>
              <a:gd name="connsiteX184" fmla="*/ 3321050 w 5559425"/>
              <a:gd name="connsiteY184" fmla="*/ 1904999 h 4676774"/>
              <a:gd name="connsiteX185" fmla="*/ 3324225 w 5559425"/>
              <a:gd name="connsiteY185" fmla="*/ 1857374 h 4676774"/>
              <a:gd name="connsiteX186" fmla="*/ 3324225 w 5559425"/>
              <a:gd name="connsiteY186" fmla="*/ 1835149 h 4676774"/>
              <a:gd name="connsiteX187" fmla="*/ 3317875 w 5559425"/>
              <a:gd name="connsiteY187" fmla="*/ 1819274 h 4676774"/>
              <a:gd name="connsiteX188" fmla="*/ 3311525 w 5559425"/>
              <a:gd name="connsiteY188" fmla="*/ 1806574 h 4676774"/>
              <a:gd name="connsiteX189" fmla="*/ 3298825 w 5559425"/>
              <a:gd name="connsiteY189" fmla="*/ 1797049 h 4676774"/>
              <a:gd name="connsiteX190" fmla="*/ 3254375 w 5559425"/>
              <a:gd name="connsiteY190" fmla="*/ 1784349 h 4676774"/>
              <a:gd name="connsiteX191" fmla="*/ 3197225 w 5559425"/>
              <a:gd name="connsiteY191" fmla="*/ 1768474 h 4676774"/>
              <a:gd name="connsiteX192" fmla="*/ 3159125 w 5559425"/>
              <a:gd name="connsiteY192" fmla="*/ 1762124 h 4676774"/>
              <a:gd name="connsiteX193" fmla="*/ 3117850 w 5559425"/>
              <a:gd name="connsiteY193" fmla="*/ 1755774 h 4676774"/>
              <a:gd name="connsiteX194" fmla="*/ 3019425 w 5559425"/>
              <a:gd name="connsiteY194" fmla="*/ 1746249 h 4676774"/>
              <a:gd name="connsiteX195" fmla="*/ 3019425 w 5559425"/>
              <a:gd name="connsiteY195" fmla="*/ 1609724 h 4676774"/>
              <a:gd name="connsiteX196" fmla="*/ 3019425 w 5559425"/>
              <a:gd name="connsiteY196" fmla="*/ 1555749 h 4676774"/>
              <a:gd name="connsiteX197" fmla="*/ 3016250 w 5559425"/>
              <a:gd name="connsiteY197" fmla="*/ 1533524 h 4676774"/>
              <a:gd name="connsiteX198" fmla="*/ 3009900 w 5559425"/>
              <a:gd name="connsiteY198" fmla="*/ 1520824 h 4676774"/>
              <a:gd name="connsiteX199" fmla="*/ 3003550 w 5559425"/>
              <a:gd name="connsiteY199" fmla="*/ 1511299 h 4676774"/>
              <a:gd name="connsiteX200" fmla="*/ 2990850 w 5559425"/>
              <a:gd name="connsiteY200" fmla="*/ 1501774 h 4676774"/>
              <a:gd name="connsiteX201" fmla="*/ 2968625 w 5559425"/>
              <a:gd name="connsiteY201" fmla="*/ 1498599 h 4676774"/>
              <a:gd name="connsiteX202" fmla="*/ 2943225 w 5559425"/>
              <a:gd name="connsiteY202" fmla="*/ 1498599 h 4676774"/>
              <a:gd name="connsiteX203" fmla="*/ 2762250 w 5559425"/>
              <a:gd name="connsiteY203" fmla="*/ 1498599 h 4676774"/>
              <a:gd name="connsiteX204" fmla="*/ 2077933 w 5559425"/>
              <a:gd name="connsiteY204" fmla="*/ 438148 h 4676774"/>
              <a:gd name="connsiteX205" fmla="*/ 2048669 w 5559425"/>
              <a:gd name="connsiteY205" fmla="*/ 467412 h 4676774"/>
              <a:gd name="connsiteX206" fmla="*/ 2048669 w 5559425"/>
              <a:gd name="connsiteY206" fmla="*/ 769928 h 4676774"/>
              <a:gd name="connsiteX207" fmla="*/ 2075397 w 5559425"/>
              <a:gd name="connsiteY207" fmla="*/ 778225 h 4676774"/>
              <a:gd name="connsiteX208" fmla="*/ 2174524 w 5559425"/>
              <a:gd name="connsiteY208" fmla="*/ 877352 h 4676774"/>
              <a:gd name="connsiteX209" fmla="*/ 2184888 w 5559425"/>
              <a:gd name="connsiteY209" fmla="*/ 928686 h 4676774"/>
              <a:gd name="connsiteX210" fmla="*/ 3371361 w 5559425"/>
              <a:gd name="connsiteY210" fmla="*/ 928686 h 4676774"/>
              <a:gd name="connsiteX211" fmla="*/ 3381725 w 5559425"/>
              <a:gd name="connsiteY211" fmla="*/ 877352 h 4676774"/>
              <a:gd name="connsiteX212" fmla="*/ 3480853 w 5559425"/>
              <a:gd name="connsiteY212" fmla="*/ 778224 h 4676774"/>
              <a:gd name="connsiteX213" fmla="*/ 3507582 w 5559425"/>
              <a:gd name="connsiteY213" fmla="*/ 769927 h 4676774"/>
              <a:gd name="connsiteX214" fmla="*/ 3507582 w 5559425"/>
              <a:gd name="connsiteY214" fmla="*/ 467412 h 4676774"/>
              <a:gd name="connsiteX215" fmla="*/ 3478318 w 5559425"/>
              <a:gd name="connsiteY215" fmla="*/ 438148 h 4676774"/>
              <a:gd name="connsiteX216" fmla="*/ 2060754 w 5559425"/>
              <a:gd name="connsiteY216" fmla="*/ 0 h 4676774"/>
              <a:gd name="connsiteX217" fmla="*/ 3495494 w 5559425"/>
              <a:gd name="connsiteY217" fmla="*/ 0 h 4676774"/>
              <a:gd name="connsiteX218" fmla="*/ 3949699 w 5559425"/>
              <a:gd name="connsiteY218" fmla="*/ 454204 h 4676774"/>
              <a:gd name="connsiteX219" fmla="*/ 3949699 w 5559425"/>
              <a:gd name="connsiteY219" fmla="*/ 772638 h 4676774"/>
              <a:gd name="connsiteX220" fmla="*/ 3967697 w 5559425"/>
              <a:gd name="connsiteY220" fmla="*/ 778224 h 4676774"/>
              <a:gd name="connsiteX221" fmla="*/ 4066824 w 5559425"/>
              <a:gd name="connsiteY221" fmla="*/ 877352 h 4676774"/>
              <a:gd name="connsiteX222" fmla="*/ 4077188 w 5559425"/>
              <a:gd name="connsiteY222" fmla="*/ 928686 h 4676774"/>
              <a:gd name="connsiteX223" fmla="*/ 5316011 w 5559425"/>
              <a:gd name="connsiteY223" fmla="*/ 928686 h 4676774"/>
              <a:gd name="connsiteX224" fmla="*/ 5559425 w 5559425"/>
              <a:gd name="connsiteY224" fmla="*/ 1172100 h 4676774"/>
              <a:gd name="connsiteX225" fmla="*/ 5559425 w 5559425"/>
              <a:gd name="connsiteY225" fmla="*/ 4355572 h 4676774"/>
              <a:gd name="connsiteX226" fmla="*/ 5316011 w 5559425"/>
              <a:gd name="connsiteY226" fmla="*/ 4598986 h 4676774"/>
              <a:gd name="connsiteX227" fmla="*/ 4950129 w 5559425"/>
              <a:gd name="connsiteY227" fmla="*/ 4598986 h 4676774"/>
              <a:gd name="connsiteX228" fmla="*/ 4924434 w 5559425"/>
              <a:gd name="connsiteY228" fmla="*/ 4637096 h 4676774"/>
              <a:gd name="connsiteX229" fmla="*/ 4828643 w 5559425"/>
              <a:gd name="connsiteY229" fmla="*/ 4676774 h 4676774"/>
              <a:gd name="connsiteX230" fmla="*/ 4572531 w 5559425"/>
              <a:gd name="connsiteY230" fmla="*/ 4676774 h 4676774"/>
              <a:gd name="connsiteX231" fmla="*/ 4476740 w 5559425"/>
              <a:gd name="connsiteY231" fmla="*/ 4637096 h 4676774"/>
              <a:gd name="connsiteX232" fmla="*/ 4451046 w 5559425"/>
              <a:gd name="connsiteY232" fmla="*/ 4598986 h 4676774"/>
              <a:gd name="connsiteX233" fmla="*/ 1063928 w 5559425"/>
              <a:gd name="connsiteY233" fmla="*/ 4598986 h 4676774"/>
              <a:gd name="connsiteX234" fmla="*/ 1038234 w 5559425"/>
              <a:gd name="connsiteY234" fmla="*/ 4637096 h 4676774"/>
              <a:gd name="connsiteX235" fmla="*/ 942443 w 5559425"/>
              <a:gd name="connsiteY235" fmla="*/ 4676774 h 4676774"/>
              <a:gd name="connsiteX236" fmla="*/ 686331 w 5559425"/>
              <a:gd name="connsiteY236" fmla="*/ 4676774 h 4676774"/>
              <a:gd name="connsiteX237" fmla="*/ 590540 w 5559425"/>
              <a:gd name="connsiteY237" fmla="*/ 4637096 h 4676774"/>
              <a:gd name="connsiteX238" fmla="*/ 564846 w 5559425"/>
              <a:gd name="connsiteY238" fmla="*/ 4598986 h 4676774"/>
              <a:gd name="connsiteX239" fmla="*/ 243414 w 5559425"/>
              <a:gd name="connsiteY239" fmla="*/ 4598986 h 4676774"/>
              <a:gd name="connsiteX240" fmla="*/ 0 w 5559425"/>
              <a:gd name="connsiteY240" fmla="*/ 4355572 h 4676774"/>
              <a:gd name="connsiteX241" fmla="*/ 0 w 5559425"/>
              <a:gd name="connsiteY241" fmla="*/ 1172100 h 4676774"/>
              <a:gd name="connsiteX242" fmla="*/ 243414 w 5559425"/>
              <a:gd name="connsiteY242" fmla="*/ 928686 h 4676774"/>
              <a:gd name="connsiteX243" fmla="*/ 1479061 w 5559425"/>
              <a:gd name="connsiteY243" fmla="*/ 928686 h 4676774"/>
              <a:gd name="connsiteX244" fmla="*/ 1489425 w 5559425"/>
              <a:gd name="connsiteY244" fmla="*/ 877352 h 4676774"/>
              <a:gd name="connsiteX245" fmla="*/ 1588552 w 5559425"/>
              <a:gd name="connsiteY245" fmla="*/ 778225 h 4676774"/>
              <a:gd name="connsiteX246" fmla="*/ 1606549 w 5559425"/>
              <a:gd name="connsiteY246" fmla="*/ 772638 h 4676774"/>
              <a:gd name="connsiteX247" fmla="*/ 1606549 w 5559425"/>
              <a:gd name="connsiteY247" fmla="*/ 454204 h 4676774"/>
              <a:gd name="connsiteX248" fmla="*/ 2060754 w 5559425"/>
              <a:gd name="connsiteY248" fmla="*/ 0 h 467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5559425" h="4676774">
                <a:moveTo>
                  <a:pt x="2733675" y="1498599"/>
                </a:moveTo>
                <a:lnTo>
                  <a:pt x="2708275" y="1501774"/>
                </a:lnTo>
                <a:lnTo>
                  <a:pt x="2689225" y="1511299"/>
                </a:lnTo>
                <a:lnTo>
                  <a:pt x="2673350" y="1520824"/>
                </a:lnTo>
                <a:lnTo>
                  <a:pt x="2663825" y="1536699"/>
                </a:lnTo>
                <a:lnTo>
                  <a:pt x="2657475" y="1555749"/>
                </a:lnTo>
                <a:lnTo>
                  <a:pt x="2654300" y="1577974"/>
                </a:lnTo>
                <a:lnTo>
                  <a:pt x="2654300" y="1603374"/>
                </a:lnTo>
                <a:lnTo>
                  <a:pt x="2654300" y="1758949"/>
                </a:lnTo>
                <a:lnTo>
                  <a:pt x="2593975" y="1771649"/>
                </a:lnTo>
                <a:lnTo>
                  <a:pt x="2540000" y="1787524"/>
                </a:lnTo>
                <a:lnTo>
                  <a:pt x="2492375" y="1806574"/>
                </a:lnTo>
                <a:lnTo>
                  <a:pt x="2444750" y="1828799"/>
                </a:lnTo>
                <a:lnTo>
                  <a:pt x="2400300" y="1854199"/>
                </a:lnTo>
                <a:lnTo>
                  <a:pt x="2362200" y="1879599"/>
                </a:lnTo>
                <a:lnTo>
                  <a:pt x="2327275" y="1911349"/>
                </a:lnTo>
                <a:lnTo>
                  <a:pt x="2292350" y="1943099"/>
                </a:lnTo>
                <a:lnTo>
                  <a:pt x="2266950" y="1978024"/>
                </a:lnTo>
                <a:lnTo>
                  <a:pt x="2241550" y="2016124"/>
                </a:lnTo>
                <a:lnTo>
                  <a:pt x="2219325" y="2054224"/>
                </a:lnTo>
                <a:lnTo>
                  <a:pt x="2203450" y="2092324"/>
                </a:lnTo>
                <a:lnTo>
                  <a:pt x="2190750" y="2130424"/>
                </a:lnTo>
                <a:lnTo>
                  <a:pt x="2181225" y="2168524"/>
                </a:lnTo>
                <a:lnTo>
                  <a:pt x="2174875" y="2209799"/>
                </a:lnTo>
                <a:lnTo>
                  <a:pt x="2171700" y="2251074"/>
                </a:lnTo>
                <a:lnTo>
                  <a:pt x="2174875" y="2314574"/>
                </a:lnTo>
                <a:lnTo>
                  <a:pt x="2184400" y="2371724"/>
                </a:lnTo>
                <a:lnTo>
                  <a:pt x="2197100" y="2425699"/>
                </a:lnTo>
                <a:lnTo>
                  <a:pt x="2216150" y="2476499"/>
                </a:lnTo>
                <a:lnTo>
                  <a:pt x="2238375" y="2520949"/>
                </a:lnTo>
                <a:lnTo>
                  <a:pt x="2266950" y="2562224"/>
                </a:lnTo>
                <a:lnTo>
                  <a:pt x="2298700" y="2603499"/>
                </a:lnTo>
                <a:lnTo>
                  <a:pt x="2333625" y="2638424"/>
                </a:lnTo>
                <a:lnTo>
                  <a:pt x="2371725" y="2670174"/>
                </a:lnTo>
                <a:lnTo>
                  <a:pt x="2413000" y="2701924"/>
                </a:lnTo>
                <a:lnTo>
                  <a:pt x="2457450" y="2730499"/>
                </a:lnTo>
                <a:lnTo>
                  <a:pt x="2501900" y="2755899"/>
                </a:lnTo>
                <a:lnTo>
                  <a:pt x="2600325" y="2803524"/>
                </a:lnTo>
                <a:lnTo>
                  <a:pt x="2701925" y="2844799"/>
                </a:lnTo>
                <a:lnTo>
                  <a:pt x="2790825" y="2882899"/>
                </a:lnTo>
                <a:lnTo>
                  <a:pt x="2863850" y="2920999"/>
                </a:lnTo>
                <a:lnTo>
                  <a:pt x="2924175" y="2955924"/>
                </a:lnTo>
                <a:lnTo>
                  <a:pt x="2946400" y="2974974"/>
                </a:lnTo>
                <a:lnTo>
                  <a:pt x="2968625" y="2994024"/>
                </a:lnTo>
                <a:lnTo>
                  <a:pt x="2984500" y="3009899"/>
                </a:lnTo>
                <a:lnTo>
                  <a:pt x="3000375" y="3032124"/>
                </a:lnTo>
                <a:lnTo>
                  <a:pt x="3013075" y="3051174"/>
                </a:lnTo>
                <a:lnTo>
                  <a:pt x="3022600" y="3073399"/>
                </a:lnTo>
                <a:lnTo>
                  <a:pt x="3028950" y="3095624"/>
                </a:lnTo>
                <a:lnTo>
                  <a:pt x="3035300" y="3121024"/>
                </a:lnTo>
                <a:lnTo>
                  <a:pt x="3038475" y="3146424"/>
                </a:lnTo>
                <a:lnTo>
                  <a:pt x="3041650" y="3171824"/>
                </a:lnTo>
                <a:lnTo>
                  <a:pt x="3038475" y="3203574"/>
                </a:lnTo>
                <a:lnTo>
                  <a:pt x="3032125" y="3232149"/>
                </a:lnTo>
                <a:lnTo>
                  <a:pt x="3025775" y="3257549"/>
                </a:lnTo>
                <a:lnTo>
                  <a:pt x="3013075" y="3279774"/>
                </a:lnTo>
                <a:lnTo>
                  <a:pt x="2997200" y="3301999"/>
                </a:lnTo>
                <a:lnTo>
                  <a:pt x="2978150" y="3317874"/>
                </a:lnTo>
                <a:lnTo>
                  <a:pt x="2955925" y="3333749"/>
                </a:lnTo>
                <a:lnTo>
                  <a:pt x="2927350" y="3349624"/>
                </a:lnTo>
                <a:lnTo>
                  <a:pt x="2898775" y="3359149"/>
                </a:lnTo>
                <a:lnTo>
                  <a:pt x="2870200" y="3371849"/>
                </a:lnTo>
                <a:lnTo>
                  <a:pt x="2803525" y="3384549"/>
                </a:lnTo>
                <a:lnTo>
                  <a:pt x="2733675" y="3394074"/>
                </a:lnTo>
                <a:lnTo>
                  <a:pt x="2657475" y="3397249"/>
                </a:lnTo>
                <a:lnTo>
                  <a:pt x="2581275" y="3397249"/>
                </a:lnTo>
                <a:lnTo>
                  <a:pt x="2517775" y="3390899"/>
                </a:lnTo>
                <a:lnTo>
                  <a:pt x="2457450" y="3384549"/>
                </a:lnTo>
                <a:lnTo>
                  <a:pt x="2406650" y="3375024"/>
                </a:lnTo>
                <a:lnTo>
                  <a:pt x="2324100" y="3349624"/>
                </a:lnTo>
                <a:lnTo>
                  <a:pt x="2257425" y="3324224"/>
                </a:lnTo>
                <a:lnTo>
                  <a:pt x="2232025" y="3314699"/>
                </a:lnTo>
                <a:lnTo>
                  <a:pt x="2212975" y="3308349"/>
                </a:lnTo>
                <a:lnTo>
                  <a:pt x="2203450" y="3311524"/>
                </a:lnTo>
                <a:lnTo>
                  <a:pt x="2193925" y="3317874"/>
                </a:lnTo>
                <a:lnTo>
                  <a:pt x="2184400" y="3330574"/>
                </a:lnTo>
                <a:lnTo>
                  <a:pt x="2174875" y="3346449"/>
                </a:lnTo>
                <a:lnTo>
                  <a:pt x="2159000" y="3390899"/>
                </a:lnTo>
                <a:lnTo>
                  <a:pt x="2146300" y="3441699"/>
                </a:lnTo>
                <a:lnTo>
                  <a:pt x="2133600" y="3495674"/>
                </a:lnTo>
                <a:lnTo>
                  <a:pt x="2130425" y="3546474"/>
                </a:lnTo>
                <a:lnTo>
                  <a:pt x="2130425" y="3568699"/>
                </a:lnTo>
                <a:lnTo>
                  <a:pt x="2130425" y="3587749"/>
                </a:lnTo>
                <a:lnTo>
                  <a:pt x="2133600" y="3600449"/>
                </a:lnTo>
                <a:lnTo>
                  <a:pt x="2139950" y="3606799"/>
                </a:lnTo>
                <a:lnTo>
                  <a:pt x="2168525" y="3622674"/>
                </a:lnTo>
                <a:lnTo>
                  <a:pt x="2203450" y="3641724"/>
                </a:lnTo>
                <a:lnTo>
                  <a:pt x="2247900" y="3657599"/>
                </a:lnTo>
                <a:lnTo>
                  <a:pt x="2301875" y="3673474"/>
                </a:lnTo>
                <a:lnTo>
                  <a:pt x="2362200" y="3689349"/>
                </a:lnTo>
                <a:lnTo>
                  <a:pt x="2432050" y="3702049"/>
                </a:lnTo>
                <a:lnTo>
                  <a:pt x="2511425" y="3711574"/>
                </a:lnTo>
                <a:lnTo>
                  <a:pt x="2597150" y="3717924"/>
                </a:lnTo>
                <a:lnTo>
                  <a:pt x="2597150" y="3829049"/>
                </a:lnTo>
                <a:lnTo>
                  <a:pt x="2597150" y="3860799"/>
                </a:lnTo>
                <a:lnTo>
                  <a:pt x="2603500" y="3886199"/>
                </a:lnTo>
                <a:lnTo>
                  <a:pt x="2609850" y="3905249"/>
                </a:lnTo>
                <a:lnTo>
                  <a:pt x="2619375" y="3921124"/>
                </a:lnTo>
                <a:lnTo>
                  <a:pt x="2632075" y="3930649"/>
                </a:lnTo>
                <a:lnTo>
                  <a:pt x="2647950" y="3936999"/>
                </a:lnTo>
                <a:lnTo>
                  <a:pt x="2670175" y="3940174"/>
                </a:lnTo>
                <a:lnTo>
                  <a:pt x="2695575" y="3940174"/>
                </a:lnTo>
                <a:lnTo>
                  <a:pt x="2879725" y="3940174"/>
                </a:lnTo>
                <a:lnTo>
                  <a:pt x="2905125" y="3940174"/>
                </a:lnTo>
                <a:lnTo>
                  <a:pt x="2924175" y="3936999"/>
                </a:lnTo>
                <a:lnTo>
                  <a:pt x="2940050" y="3930649"/>
                </a:lnTo>
                <a:lnTo>
                  <a:pt x="2946400" y="3924299"/>
                </a:lnTo>
                <a:lnTo>
                  <a:pt x="2952750" y="3911599"/>
                </a:lnTo>
                <a:lnTo>
                  <a:pt x="2959100" y="3892549"/>
                </a:lnTo>
                <a:lnTo>
                  <a:pt x="2959100" y="3870324"/>
                </a:lnTo>
                <a:lnTo>
                  <a:pt x="2962275" y="3841749"/>
                </a:lnTo>
                <a:lnTo>
                  <a:pt x="2962275" y="3689349"/>
                </a:lnTo>
                <a:lnTo>
                  <a:pt x="3009900" y="3679824"/>
                </a:lnTo>
                <a:lnTo>
                  <a:pt x="3057525" y="3663949"/>
                </a:lnTo>
                <a:lnTo>
                  <a:pt x="3101975" y="3648074"/>
                </a:lnTo>
                <a:lnTo>
                  <a:pt x="3146425" y="3629024"/>
                </a:lnTo>
                <a:lnTo>
                  <a:pt x="3187700" y="3609974"/>
                </a:lnTo>
                <a:lnTo>
                  <a:pt x="3225800" y="3584574"/>
                </a:lnTo>
                <a:lnTo>
                  <a:pt x="3260725" y="3555999"/>
                </a:lnTo>
                <a:lnTo>
                  <a:pt x="3295650" y="3527424"/>
                </a:lnTo>
                <a:lnTo>
                  <a:pt x="3324225" y="3492499"/>
                </a:lnTo>
                <a:lnTo>
                  <a:pt x="3349625" y="3454399"/>
                </a:lnTo>
                <a:lnTo>
                  <a:pt x="3371850" y="3413124"/>
                </a:lnTo>
                <a:lnTo>
                  <a:pt x="3390900" y="3371849"/>
                </a:lnTo>
                <a:lnTo>
                  <a:pt x="3406775" y="3324224"/>
                </a:lnTo>
                <a:lnTo>
                  <a:pt x="3419475" y="3270249"/>
                </a:lnTo>
                <a:lnTo>
                  <a:pt x="3425825" y="3216274"/>
                </a:lnTo>
                <a:lnTo>
                  <a:pt x="3429000" y="3155949"/>
                </a:lnTo>
                <a:lnTo>
                  <a:pt x="3425825" y="3101974"/>
                </a:lnTo>
                <a:lnTo>
                  <a:pt x="3419475" y="3051174"/>
                </a:lnTo>
                <a:lnTo>
                  <a:pt x="3406775" y="3003549"/>
                </a:lnTo>
                <a:lnTo>
                  <a:pt x="3394075" y="2955924"/>
                </a:lnTo>
                <a:lnTo>
                  <a:pt x="3371850" y="2911474"/>
                </a:lnTo>
                <a:lnTo>
                  <a:pt x="3349625" y="2870199"/>
                </a:lnTo>
                <a:lnTo>
                  <a:pt x="3317875" y="2828924"/>
                </a:lnTo>
                <a:lnTo>
                  <a:pt x="3286125" y="2790824"/>
                </a:lnTo>
                <a:lnTo>
                  <a:pt x="3248025" y="2755899"/>
                </a:lnTo>
                <a:lnTo>
                  <a:pt x="3206750" y="2720974"/>
                </a:lnTo>
                <a:lnTo>
                  <a:pt x="3162300" y="2689224"/>
                </a:lnTo>
                <a:lnTo>
                  <a:pt x="3114675" y="2657474"/>
                </a:lnTo>
                <a:lnTo>
                  <a:pt x="3063875" y="2625724"/>
                </a:lnTo>
                <a:lnTo>
                  <a:pt x="3006725" y="2597149"/>
                </a:lnTo>
                <a:lnTo>
                  <a:pt x="2946400" y="2568574"/>
                </a:lnTo>
                <a:lnTo>
                  <a:pt x="2886075" y="2539999"/>
                </a:lnTo>
                <a:lnTo>
                  <a:pt x="2806700" y="2508249"/>
                </a:lnTo>
                <a:lnTo>
                  <a:pt x="2740025" y="2476499"/>
                </a:lnTo>
                <a:lnTo>
                  <a:pt x="2682875" y="2441574"/>
                </a:lnTo>
                <a:lnTo>
                  <a:pt x="2635250" y="2409824"/>
                </a:lnTo>
                <a:lnTo>
                  <a:pt x="2616200" y="2393949"/>
                </a:lnTo>
                <a:lnTo>
                  <a:pt x="2600325" y="2378074"/>
                </a:lnTo>
                <a:lnTo>
                  <a:pt x="2587625" y="2359024"/>
                </a:lnTo>
                <a:lnTo>
                  <a:pt x="2574925" y="2339974"/>
                </a:lnTo>
                <a:lnTo>
                  <a:pt x="2565400" y="2320924"/>
                </a:lnTo>
                <a:lnTo>
                  <a:pt x="2559050" y="2298699"/>
                </a:lnTo>
                <a:lnTo>
                  <a:pt x="2555875" y="2276474"/>
                </a:lnTo>
                <a:lnTo>
                  <a:pt x="2552700" y="2251074"/>
                </a:lnTo>
                <a:lnTo>
                  <a:pt x="2555875" y="2228849"/>
                </a:lnTo>
                <a:lnTo>
                  <a:pt x="2559050" y="2206624"/>
                </a:lnTo>
                <a:lnTo>
                  <a:pt x="2562225" y="2184399"/>
                </a:lnTo>
                <a:lnTo>
                  <a:pt x="2571750" y="2162174"/>
                </a:lnTo>
                <a:lnTo>
                  <a:pt x="2581275" y="2143124"/>
                </a:lnTo>
                <a:lnTo>
                  <a:pt x="2593975" y="2124074"/>
                </a:lnTo>
                <a:lnTo>
                  <a:pt x="2609850" y="2108199"/>
                </a:lnTo>
                <a:lnTo>
                  <a:pt x="2625725" y="2092324"/>
                </a:lnTo>
                <a:lnTo>
                  <a:pt x="2644775" y="2079624"/>
                </a:lnTo>
                <a:lnTo>
                  <a:pt x="2667000" y="2066924"/>
                </a:lnTo>
                <a:lnTo>
                  <a:pt x="2695575" y="2057399"/>
                </a:lnTo>
                <a:lnTo>
                  <a:pt x="2724150" y="2047874"/>
                </a:lnTo>
                <a:lnTo>
                  <a:pt x="2759075" y="2041524"/>
                </a:lnTo>
                <a:lnTo>
                  <a:pt x="2797175" y="2038349"/>
                </a:lnTo>
                <a:lnTo>
                  <a:pt x="2838450" y="2035174"/>
                </a:lnTo>
                <a:lnTo>
                  <a:pt x="2886075" y="2035174"/>
                </a:lnTo>
                <a:lnTo>
                  <a:pt x="2933700" y="2035174"/>
                </a:lnTo>
                <a:lnTo>
                  <a:pt x="2981325" y="2038349"/>
                </a:lnTo>
                <a:lnTo>
                  <a:pt x="3032125" y="2044699"/>
                </a:lnTo>
                <a:lnTo>
                  <a:pt x="3079750" y="2054224"/>
                </a:lnTo>
                <a:lnTo>
                  <a:pt x="3165475" y="2073274"/>
                </a:lnTo>
                <a:lnTo>
                  <a:pt x="3225800" y="2089149"/>
                </a:lnTo>
                <a:lnTo>
                  <a:pt x="3238500" y="2089149"/>
                </a:lnTo>
                <a:lnTo>
                  <a:pt x="3251200" y="2082799"/>
                </a:lnTo>
                <a:lnTo>
                  <a:pt x="3260725" y="2073274"/>
                </a:lnTo>
                <a:lnTo>
                  <a:pt x="3273425" y="2054224"/>
                </a:lnTo>
                <a:lnTo>
                  <a:pt x="3295650" y="2006599"/>
                </a:lnTo>
                <a:lnTo>
                  <a:pt x="3311525" y="1958974"/>
                </a:lnTo>
                <a:lnTo>
                  <a:pt x="3321050" y="1904999"/>
                </a:lnTo>
                <a:lnTo>
                  <a:pt x="3324225" y="1857374"/>
                </a:lnTo>
                <a:lnTo>
                  <a:pt x="3324225" y="1835149"/>
                </a:lnTo>
                <a:lnTo>
                  <a:pt x="3317875" y="1819274"/>
                </a:lnTo>
                <a:lnTo>
                  <a:pt x="3311525" y="1806574"/>
                </a:lnTo>
                <a:lnTo>
                  <a:pt x="3298825" y="1797049"/>
                </a:lnTo>
                <a:lnTo>
                  <a:pt x="3254375" y="1784349"/>
                </a:lnTo>
                <a:lnTo>
                  <a:pt x="3197225" y="1768474"/>
                </a:lnTo>
                <a:lnTo>
                  <a:pt x="3159125" y="1762124"/>
                </a:lnTo>
                <a:lnTo>
                  <a:pt x="3117850" y="1755774"/>
                </a:lnTo>
                <a:lnTo>
                  <a:pt x="3019425" y="1746249"/>
                </a:lnTo>
                <a:lnTo>
                  <a:pt x="3019425" y="1609724"/>
                </a:lnTo>
                <a:lnTo>
                  <a:pt x="3019425" y="1555749"/>
                </a:lnTo>
                <a:lnTo>
                  <a:pt x="3016250" y="1533524"/>
                </a:lnTo>
                <a:lnTo>
                  <a:pt x="3009900" y="1520824"/>
                </a:lnTo>
                <a:lnTo>
                  <a:pt x="3003550" y="1511299"/>
                </a:lnTo>
                <a:lnTo>
                  <a:pt x="2990850" y="1501774"/>
                </a:lnTo>
                <a:lnTo>
                  <a:pt x="2968625" y="1498599"/>
                </a:lnTo>
                <a:lnTo>
                  <a:pt x="2943225" y="1498599"/>
                </a:lnTo>
                <a:lnTo>
                  <a:pt x="2762250" y="1498599"/>
                </a:lnTo>
                <a:close/>
                <a:moveTo>
                  <a:pt x="2077933" y="438148"/>
                </a:moveTo>
                <a:cubicBezTo>
                  <a:pt x="2061771" y="438148"/>
                  <a:pt x="2048669" y="451250"/>
                  <a:pt x="2048669" y="467412"/>
                </a:cubicBezTo>
                <a:lnTo>
                  <a:pt x="2048669" y="769928"/>
                </a:lnTo>
                <a:lnTo>
                  <a:pt x="2075397" y="778225"/>
                </a:lnTo>
                <a:cubicBezTo>
                  <a:pt x="2119967" y="797076"/>
                  <a:pt x="2155673" y="832782"/>
                  <a:pt x="2174524" y="877352"/>
                </a:cubicBezTo>
                <a:lnTo>
                  <a:pt x="2184888" y="928686"/>
                </a:lnTo>
                <a:lnTo>
                  <a:pt x="3371361" y="928686"/>
                </a:lnTo>
                <a:lnTo>
                  <a:pt x="3381725" y="877352"/>
                </a:lnTo>
                <a:cubicBezTo>
                  <a:pt x="3400577" y="832782"/>
                  <a:pt x="3436283" y="797076"/>
                  <a:pt x="3480853" y="778224"/>
                </a:cubicBezTo>
                <a:lnTo>
                  <a:pt x="3507582" y="769927"/>
                </a:lnTo>
                <a:lnTo>
                  <a:pt x="3507582" y="467412"/>
                </a:lnTo>
                <a:cubicBezTo>
                  <a:pt x="3507582" y="451250"/>
                  <a:pt x="3494480" y="438148"/>
                  <a:pt x="3478318" y="438148"/>
                </a:cubicBezTo>
                <a:close/>
                <a:moveTo>
                  <a:pt x="2060754" y="0"/>
                </a:moveTo>
                <a:lnTo>
                  <a:pt x="3495494" y="0"/>
                </a:lnTo>
                <a:cubicBezTo>
                  <a:pt x="3746344" y="0"/>
                  <a:pt x="3949699" y="203354"/>
                  <a:pt x="3949699" y="454204"/>
                </a:cubicBezTo>
                <a:lnTo>
                  <a:pt x="3949699" y="772638"/>
                </a:lnTo>
                <a:lnTo>
                  <a:pt x="3967697" y="778224"/>
                </a:lnTo>
                <a:cubicBezTo>
                  <a:pt x="4012267" y="797076"/>
                  <a:pt x="4047973" y="832782"/>
                  <a:pt x="4066824" y="877352"/>
                </a:cubicBezTo>
                <a:lnTo>
                  <a:pt x="4077188" y="928686"/>
                </a:lnTo>
                <a:lnTo>
                  <a:pt x="5316011" y="928686"/>
                </a:lnTo>
                <a:cubicBezTo>
                  <a:pt x="5450445" y="928686"/>
                  <a:pt x="5559425" y="1037666"/>
                  <a:pt x="5559425" y="1172100"/>
                </a:cubicBezTo>
                <a:lnTo>
                  <a:pt x="5559425" y="4355572"/>
                </a:lnTo>
                <a:cubicBezTo>
                  <a:pt x="5559425" y="4490006"/>
                  <a:pt x="5450445" y="4598986"/>
                  <a:pt x="5316011" y="4598986"/>
                </a:cubicBezTo>
                <a:lnTo>
                  <a:pt x="4950129" y="4598986"/>
                </a:lnTo>
                <a:lnTo>
                  <a:pt x="4924434" y="4637096"/>
                </a:lnTo>
                <a:cubicBezTo>
                  <a:pt x="4899919" y="4661611"/>
                  <a:pt x="4866052" y="4676774"/>
                  <a:pt x="4828643" y="4676774"/>
                </a:cubicBezTo>
                <a:lnTo>
                  <a:pt x="4572531" y="4676774"/>
                </a:lnTo>
                <a:cubicBezTo>
                  <a:pt x="4535123" y="4676774"/>
                  <a:pt x="4501256" y="4661611"/>
                  <a:pt x="4476740" y="4637096"/>
                </a:cubicBezTo>
                <a:lnTo>
                  <a:pt x="4451046" y="4598986"/>
                </a:lnTo>
                <a:lnTo>
                  <a:pt x="1063928" y="4598986"/>
                </a:lnTo>
                <a:lnTo>
                  <a:pt x="1038234" y="4637096"/>
                </a:lnTo>
                <a:cubicBezTo>
                  <a:pt x="1013719" y="4661611"/>
                  <a:pt x="979851" y="4676774"/>
                  <a:pt x="942443" y="4676774"/>
                </a:cubicBezTo>
                <a:lnTo>
                  <a:pt x="686331" y="4676774"/>
                </a:lnTo>
                <a:cubicBezTo>
                  <a:pt x="648922" y="4676774"/>
                  <a:pt x="615055" y="4661611"/>
                  <a:pt x="590540" y="4637096"/>
                </a:cubicBezTo>
                <a:lnTo>
                  <a:pt x="564846" y="4598986"/>
                </a:lnTo>
                <a:lnTo>
                  <a:pt x="243414" y="4598986"/>
                </a:lnTo>
                <a:cubicBezTo>
                  <a:pt x="108980" y="4598986"/>
                  <a:pt x="0" y="4490006"/>
                  <a:pt x="0" y="4355572"/>
                </a:cubicBezTo>
                <a:lnTo>
                  <a:pt x="0" y="1172100"/>
                </a:lnTo>
                <a:cubicBezTo>
                  <a:pt x="0" y="1037666"/>
                  <a:pt x="108980" y="928686"/>
                  <a:pt x="243414" y="928686"/>
                </a:cubicBezTo>
                <a:lnTo>
                  <a:pt x="1479061" y="928686"/>
                </a:lnTo>
                <a:lnTo>
                  <a:pt x="1489425" y="877352"/>
                </a:lnTo>
                <a:cubicBezTo>
                  <a:pt x="1508276" y="832782"/>
                  <a:pt x="1543982" y="797076"/>
                  <a:pt x="1588552" y="778225"/>
                </a:cubicBezTo>
                <a:lnTo>
                  <a:pt x="1606549" y="772638"/>
                </a:lnTo>
                <a:lnTo>
                  <a:pt x="1606549" y="454204"/>
                </a:lnTo>
                <a:cubicBezTo>
                  <a:pt x="1606549" y="203354"/>
                  <a:pt x="1809904" y="0"/>
                  <a:pt x="2060754" y="0"/>
                </a:cubicBezTo>
                <a:close/>
              </a:path>
            </a:pathLst>
          </a:custGeom>
          <a:solidFill>
            <a:schemeClr val="bg1"/>
          </a:solidFill>
          <a:ln w="12700" cap="flat" cmpd="sng" algn="ctr">
            <a:noFill/>
            <a:prstDash val="solid"/>
            <a:miter lim="800000"/>
          </a:ln>
          <a:effec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5" name="KSO_Shape"/>
          <p:cNvSpPr>
            <a:spLocks/>
          </p:cNvSpPr>
          <p:nvPr/>
        </p:nvSpPr>
        <p:spPr bwMode="auto">
          <a:xfrm>
            <a:off x="10092893" y="3425246"/>
            <a:ext cx="774097" cy="528352"/>
          </a:xfrm>
          <a:custGeom>
            <a:avLst/>
            <a:gdLst>
              <a:gd name="T0" fmla="*/ 1793051 w 3431"/>
              <a:gd name="T1" fmla="*/ 289112 h 2339"/>
              <a:gd name="T2" fmla="*/ 1793051 w 3431"/>
              <a:gd name="T3" fmla="*/ 285439 h 2339"/>
              <a:gd name="T4" fmla="*/ 0 w 3431"/>
              <a:gd name="T5" fmla="*/ 285439 h 2339"/>
              <a:gd name="T6" fmla="*/ 0 w 3431"/>
              <a:gd name="T7" fmla="*/ 161084 h 2339"/>
              <a:gd name="T8" fmla="*/ 161096 w 3431"/>
              <a:gd name="T9" fmla="*/ 0 h 2339"/>
              <a:gd name="T10" fmla="*/ 1628281 w 3431"/>
              <a:gd name="T11" fmla="*/ 0 h 2339"/>
              <a:gd name="T12" fmla="*/ 1794625 w 3431"/>
              <a:gd name="T13" fmla="*/ 161084 h 2339"/>
              <a:gd name="T14" fmla="*/ 1794625 w 3431"/>
              <a:gd name="T15" fmla="*/ 289112 h 2339"/>
              <a:gd name="T16" fmla="*/ 1793051 w 3431"/>
              <a:gd name="T17" fmla="*/ 289112 h 2339"/>
              <a:gd name="T18" fmla="*/ 1800397 w 3431"/>
              <a:gd name="T19" fmla="*/ 578223 h 2339"/>
              <a:gd name="T20" fmla="*/ 1800397 w 3431"/>
              <a:gd name="T21" fmla="*/ 1073018 h 2339"/>
              <a:gd name="T22" fmla="*/ 1628281 w 3431"/>
              <a:gd name="T23" fmla="*/ 1227281 h 2339"/>
              <a:gd name="T24" fmla="*/ 161096 w 3431"/>
              <a:gd name="T25" fmla="*/ 1227281 h 2339"/>
              <a:gd name="T26" fmla="*/ 0 w 3431"/>
              <a:gd name="T27" fmla="*/ 1073018 h 2339"/>
              <a:gd name="T28" fmla="*/ 0 w 3431"/>
              <a:gd name="T29" fmla="*/ 578223 h 2339"/>
              <a:gd name="T30" fmla="*/ 1800397 w 3431"/>
              <a:gd name="T31" fmla="*/ 578223 h 2339"/>
              <a:gd name="T32" fmla="*/ 685316 w 3431"/>
              <a:gd name="T33" fmla="*/ 793876 h 2339"/>
              <a:gd name="T34" fmla="*/ 431864 w 3431"/>
              <a:gd name="T35" fmla="*/ 793876 h 2339"/>
              <a:gd name="T36" fmla="*/ 431864 w 3431"/>
              <a:gd name="T37" fmla="*/ 900391 h 2339"/>
              <a:gd name="T38" fmla="*/ 685316 w 3431"/>
              <a:gd name="T39" fmla="*/ 900391 h 2339"/>
              <a:gd name="T40" fmla="*/ 685316 w 3431"/>
              <a:gd name="T41" fmla="*/ 793876 h 2339"/>
              <a:gd name="T42" fmla="*/ 1010132 w 3431"/>
              <a:gd name="T43" fmla="*/ 793876 h 2339"/>
              <a:gd name="T44" fmla="*/ 791839 w 3431"/>
              <a:gd name="T45" fmla="*/ 793876 h 2339"/>
              <a:gd name="T46" fmla="*/ 791839 w 3431"/>
              <a:gd name="T47" fmla="*/ 900391 h 2339"/>
              <a:gd name="T48" fmla="*/ 1010132 w 3431"/>
              <a:gd name="T49" fmla="*/ 900391 h 2339"/>
              <a:gd name="T50" fmla="*/ 1010132 w 3431"/>
              <a:gd name="T51" fmla="*/ 793876 h 2339"/>
              <a:gd name="T52" fmla="*/ 1367483 w 3431"/>
              <a:gd name="T53" fmla="*/ 793876 h 2339"/>
              <a:gd name="T54" fmla="*/ 1078349 w 3431"/>
              <a:gd name="T55" fmla="*/ 793876 h 2339"/>
              <a:gd name="T56" fmla="*/ 1078349 w 3431"/>
              <a:gd name="T57" fmla="*/ 900391 h 2339"/>
              <a:gd name="T58" fmla="*/ 1367483 w 3431"/>
              <a:gd name="T59" fmla="*/ 900391 h 2339"/>
              <a:gd name="T60" fmla="*/ 1367483 w 3431"/>
              <a:gd name="T61" fmla="*/ 793876 h 2339"/>
              <a:gd name="T62" fmla="*/ 108097 w 3431"/>
              <a:gd name="T63" fmla="*/ 1077741 h 2339"/>
              <a:gd name="T64" fmla="*/ 1369057 w 3431"/>
              <a:gd name="T65" fmla="*/ 1077741 h 2339"/>
              <a:gd name="T66" fmla="*/ 1369057 w 3431"/>
              <a:gd name="T67" fmla="*/ 972275 h 2339"/>
              <a:gd name="T68" fmla="*/ 108097 w 3431"/>
              <a:gd name="T69" fmla="*/ 972275 h 2339"/>
              <a:gd name="T70" fmla="*/ 108097 w 3431"/>
              <a:gd name="T71" fmla="*/ 1077741 h 2339"/>
              <a:gd name="T72" fmla="*/ 108097 w 3431"/>
              <a:gd name="T73" fmla="*/ 900391 h 2339"/>
              <a:gd name="T74" fmla="*/ 361549 w 3431"/>
              <a:gd name="T75" fmla="*/ 900391 h 2339"/>
              <a:gd name="T76" fmla="*/ 361549 w 3431"/>
              <a:gd name="T77" fmla="*/ 793876 h 2339"/>
              <a:gd name="T78" fmla="*/ 108097 w 3431"/>
              <a:gd name="T79" fmla="*/ 793876 h 2339"/>
              <a:gd name="T80" fmla="*/ 108097 w 3431"/>
              <a:gd name="T81" fmla="*/ 900391 h 233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431" h="2339">
                <a:moveTo>
                  <a:pt x="3417" y="551"/>
                </a:moveTo>
                <a:cubicBezTo>
                  <a:pt x="3417" y="544"/>
                  <a:pt x="3417" y="544"/>
                  <a:pt x="3417" y="544"/>
                </a:cubicBezTo>
                <a:cubicBezTo>
                  <a:pt x="0" y="544"/>
                  <a:pt x="0" y="544"/>
                  <a:pt x="0" y="544"/>
                </a:cubicBezTo>
                <a:cubicBezTo>
                  <a:pt x="0" y="307"/>
                  <a:pt x="0" y="307"/>
                  <a:pt x="0" y="307"/>
                </a:cubicBezTo>
                <a:cubicBezTo>
                  <a:pt x="0" y="138"/>
                  <a:pt x="138" y="0"/>
                  <a:pt x="307" y="0"/>
                </a:cubicBezTo>
                <a:cubicBezTo>
                  <a:pt x="3103" y="0"/>
                  <a:pt x="3103" y="0"/>
                  <a:pt x="3103" y="0"/>
                </a:cubicBezTo>
                <a:cubicBezTo>
                  <a:pt x="3273" y="0"/>
                  <a:pt x="3420" y="138"/>
                  <a:pt x="3420" y="307"/>
                </a:cubicBezTo>
                <a:cubicBezTo>
                  <a:pt x="3420" y="551"/>
                  <a:pt x="3420" y="551"/>
                  <a:pt x="3420" y="551"/>
                </a:cubicBezTo>
                <a:lnTo>
                  <a:pt x="3417" y="551"/>
                </a:lnTo>
                <a:close/>
                <a:moveTo>
                  <a:pt x="3431" y="1102"/>
                </a:moveTo>
                <a:cubicBezTo>
                  <a:pt x="3431" y="2045"/>
                  <a:pt x="3431" y="2045"/>
                  <a:pt x="3431" y="2045"/>
                </a:cubicBezTo>
                <a:cubicBezTo>
                  <a:pt x="3431" y="2215"/>
                  <a:pt x="3273" y="2339"/>
                  <a:pt x="3103" y="2339"/>
                </a:cubicBezTo>
                <a:cubicBezTo>
                  <a:pt x="307" y="2339"/>
                  <a:pt x="307" y="2339"/>
                  <a:pt x="307" y="2339"/>
                </a:cubicBezTo>
                <a:cubicBezTo>
                  <a:pt x="138" y="2339"/>
                  <a:pt x="0" y="2215"/>
                  <a:pt x="0" y="2045"/>
                </a:cubicBezTo>
                <a:cubicBezTo>
                  <a:pt x="0" y="1102"/>
                  <a:pt x="0" y="1102"/>
                  <a:pt x="0" y="1102"/>
                </a:cubicBezTo>
                <a:lnTo>
                  <a:pt x="3431" y="1102"/>
                </a:lnTo>
                <a:close/>
                <a:moveTo>
                  <a:pt x="1306" y="1513"/>
                </a:moveTo>
                <a:cubicBezTo>
                  <a:pt x="823" y="1513"/>
                  <a:pt x="823" y="1513"/>
                  <a:pt x="823" y="1513"/>
                </a:cubicBezTo>
                <a:cubicBezTo>
                  <a:pt x="823" y="1716"/>
                  <a:pt x="823" y="1716"/>
                  <a:pt x="823" y="1716"/>
                </a:cubicBezTo>
                <a:cubicBezTo>
                  <a:pt x="1306" y="1716"/>
                  <a:pt x="1306" y="1716"/>
                  <a:pt x="1306" y="1716"/>
                </a:cubicBezTo>
                <a:lnTo>
                  <a:pt x="1306" y="1513"/>
                </a:lnTo>
                <a:close/>
                <a:moveTo>
                  <a:pt x="1925" y="1513"/>
                </a:moveTo>
                <a:cubicBezTo>
                  <a:pt x="1509" y="1513"/>
                  <a:pt x="1509" y="1513"/>
                  <a:pt x="1509" y="1513"/>
                </a:cubicBezTo>
                <a:cubicBezTo>
                  <a:pt x="1509" y="1716"/>
                  <a:pt x="1509" y="1716"/>
                  <a:pt x="1509" y="1716"/>
                </a:cubicBezTo>
                <a:cubicBezTo>
                  <a:pt x="1925" y="1716"/>
                  <a:pt x="1925" y="1716"/>
                  <a:pt x="1925" y="1716"/>
                </a:cubicBezTo>
                <a:lnTo>
                  <a:pt x="1925" y="1513"/>
                </a:lnTo>
                <a:close/>
                <a:moveTo>
                  <a:pt x="2606" y="1513"/>
                </a:moveTo>
                <a:cubicBezTo>
                  <a:pt x="2055" y="1513"/>
                  <a:pt x="2055" y="1513"/>
                  <a:pt x="2055" y="1513"/>
                </a:cubicBezTo>
                <a:cubicBezTo>
                  <a:pt x="2055" y="1716"/>
                  <a:pt x="2055" y="1716"/>
                  <a:pt x="2055" y="1716"/>
                </a:cubicBezTo>
                <a:cubicBezTo>
                  <a:pt x="2606" y="1716"/>
                  <a:pt x="2606" y="1716"/>
                  <a:pt x="2606" y="1716"/>
                </a:cubicBezTo>
                <a:lnTo>
                  <a:pt x="2606" y="1513"/>
                </a:lnTo>
                <a:close/>
                <a:moveTo>
                  <a:pt x="206" y="2054"/>
                </a:moveTo>
                <a:cubicBezTo>
                  <a:pt x="2609" y="2054"/>
                  <a:pt x="2609" y="2054"/>
                  <a:pt x="2609" y="2054"/>
                </a:cubicBezTo>
                <a:cubicBezTo>
                  <a:pt x="2609" y="1853"/>
                  <a:pt x="2609" y="1853"/>
                  <a:pt x="2609" y="1853"/>
                </a:cubicBezTo>
                <a:cubicBezTo>
                  <a:pt x="206" y="1853"/>
                  <a:pt x="206" y="1853"/>
                  <a:pt x="206" y="1853"/>
                </a:cubicBezTo>
                <a:lnTo>
                  <a:pt x="206" y="2054"/>
                </a:lnTo>
                <a:close/>
                <a:moveTo>
                  <a:pt x="206" y="1716"/>
                </a:moveTo>
                <a:cubicBezTo>
                  <a:pt x="689" y="1716"/>
                  <a:pt x="689" y="1716"/>
                  <a:pt x="689" y="1716"/>
                </a:cubicBezTo>
                <a:cubicBezTo>
                  <a:pt x="689" y="1513"/>
                  <a:pt x="689" y="1513"/>
                  <a:pt x="689" y="1513"/>
                </a:cubicBezTo>
                <a:cubicBezTo>
                  <a:pt x="206" y="1513"/>
                  <a:pt x="206" y="1513"/>
                  <a:pt x="206" y="1513"/>
                </a:cubicBezTo>
                <a:lnTo>
                  <a:pt x="206" y="1716"/>
                </a:lnTo>
                <a:close/>
              </a:path>
            </a:pathLst>
          </a:custGeom>
          <a:solidFill>
            <a:schemeClr val="bg1"/>
          </a:solidFill>
          <a:ln w="12700" cap="flat" cmpd="sng" algn="ctr">
            <a:noFill/>
            <a:prstDash val="solid"/>
            <a:miter lim="800000"/>
          </a:ln>
          <a:effectLst/>
          <a:extLst/>
        </p:spPr>
        <p:txBody>
          <a:bodyPr anchor="ctr">
            <a:scene3d>
              <a:camera prst="orthographicFront"/>
              <a:lightRig rig="threePt" dir="t"/>
            </a:scene3d>
            <a:sp3d>
              <a:contourClr>
                <a:srgbClr val="FFFFFF"/>
              </a:contourClr>
            </a:sp3d>
          </a:bodyPr>
          <a:lstStyle/>
          <a:p>
            <a:pPr algn="ctr"/>
            <a:endParaRPr lang="zh-CN" altLang="en-US">
              <a:solidFill>
                <a:schemeClr val="accent1"/>
              </a:solidFill>
              <a:cs typeface="+mn-ea"/>
              <a:sym typeface="+mn-lt"/>
            </a:endParaRPr>
          </a:p>
        </p:txBody>
      </p:sp>
      <p:sp>
        <p:nvSpPr>
          <p:cNvPr id="26" name="文本框 24"/>
          <p:cNvSpPr txBox="1"/>
          <p:nvPr/>
        </p:nvSpPr>
        <p:spPr>
          <a:xfrm>
            <a:off x="563680" y="2154974"/>
            <a:ext cx="2236510" cy="400110"/>
          </a:xfrm>
          <a:prstGeom prst="rect">
            <a:avLst/>
          </a:prstGeom>
          <a:noFill/>
        </p:spPr>
        <p:txBody>
          <a:bodyPr wrap="none" rtlCol="0">
            <a:spAutoFit/>
          </a:bodyPr>
          <a:lstStyle/>
          <a:p>
            <a:r>
              <a:rPr lang="zh-CN" altLang="en-US" sz="2000" b="1" dirty="0">
                <a:solidFill>
                  <a:schemeClr val="bg1">
                    <a:lumMod val="50000"/>
                  </a:schemeClr>
                </a:solidFill>
                <a:cs typeface="+mn-ea"/>
                <a:sym typeface="+mn-lt"/>
              </a:rPr>
              <a:t>请在这里添加标题</a:t>
            </a:r>
          </a:p>
        </p:txBody>
      </p:sp>
      <p:sp>
        <p:nvSpPr>
          <p:cNvPr id="27" name="文本框 25"/>
          <p:cNvSpPr txBox="1"/>
          <p:nvPr/>
        </p:nvSpPr>
        <p:spPr>
          <a:xfrm>
            <a:off x="3402852" y="2154974"/>
            <a:ext cx="2236510" cy="400110"/>
          </a:xfrm>
          <a:prstGeom prst="rect">
            <a:avLst/>
          </a:prstGeom>
          <a:noFill/>
        </p:spPr>
        <p:txBody>
          <a:bodyPr wrap="none" rtlCol="0">
            <a:spAutoFit/>
          </a:bodyPr>
          <a:lstStyle/>
          <a:p>
            <a:r>
              <a:rPr lang="zh-CN" altLang="en-US" sz="2000" b="1" dirty="0">
                <a:solidFill>
                  <a:schemeClr val="bg1">
                    <a:lumMod val="50000"/>
                  </a:schemeClr>
                </a:solidFill>
                <a:cs typeface="+mn-ea"/>
                <a:sym typeface="+mn-lt"/>
              </a:rPr>
              <a:t>请在这里添加标题</a:t>
            </a:r>
          </a:p>
        </p:txBody>
      </p:sp>
      <p:sp>
        <p:nvSpPr>
          <p:cNvPr id="28" name="文本框 26"/>
          <p:cNvSpPr txBox="1"/>
          <p:nvPr/>
        </p:nvSpPr>
        <p:spPr>
          <a:xfrm>
            <a:off x="6488936" y="2154974"/>
            <a:ext cx="2236510" cy="400110"/>
          </a:xfrm>
          <a:prstGeom prst="rect">
            <a:avLst/>
          </a:prstGeom>
          <a:noFill/>
        </p:spPr>
        <p:txBody>
          <a:bodyPr wrap="none" rtlCol="0">
            <a:spAutoFit/>
          </a:bodyPr>
          <a:lstStyle/>
          <a:p>
            <a:r>
              <a:rPr lang="zh-CN" altLang="en-US" sz="2000" b="1" dirty="0">
                <a:solidFill>
                  <a:schemeClr val="bg1">
                    <a:lumMod val="50000"/>
                  </a:schemeClr>
                </a:solidFill>
                <a:cs typeface="+mn-ea"/>
                <a:sym typeface="+mn-lt"/>
              </a:rPr>
              <a:t>请在这里添加标题</a:t>
            </a:r>
          </a:p>
        </p:txBody>
      </p:sp>
      <p:sp>
        <p:nvSpPr>
          <p:cNvPr id="29" name="文本框 27"/>
          <p:cNvSpPr txBox="1"/>
          <p:nvPr/>
        </p:nvSpPr>
        <p:spPr>
          <a:xfrm>
            <a:off x="9361686" y="2154974"/>
            <a:ext cx="2236510" cy="400110"/>
          </a:xfrm>
          <a:prstGeom prst="rect">
            <a:avLst/>
          </a:prstGeom>
          <a:noFill/>
        </p:spPr>
        <p:txBody>
          <a:bodyPr wrap="none" rtlCol="0">
            <a:spAutoFit/>
          </a:bodyPr>
          <a:lstStyle/>
          <a:p>
            <a:r>
              <a:rPr lang="zh-CN" altLang="en-US" sz="2000" b="1" dirty="0">
                <a:solidFill>
                  <a:schemeClr val="bg1">
                    <a:lumMod val="50000"/>
                  </a:schemeClr>
                </a:solidFill>
                <a:cs typeface="+mn-ea"/>
                <a:sym typeface="+mn-lt"/>
              </a:rPr>
              <a:t>请在这里添加标题</a:t>
            </a:r>
          </a:p>
        </p:txBody>
      </p:sp>
    </p:spTree>
    <p:extLst>
      <p:ext uri="{BB962C8B-B14F-4D97-AF65-F5344CB8AC3E}">
        <p14:creationId xmlns:p14="http://schemas.microsoft.com/office/powerpoint/2010/main" val="354740104"/>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50"/>
                                        <p:tgtEl>
                                          <p:spTgt spid="7"/>
                                        </p:tgtEl>
                                      </p:cBhvr>
                                    </p:animEffect>
                                    <p:anim calcmode="lin" valueType="num">
                                      <p:cBhvr>
                                        <p:cTn id="12" dur="250" fill="hold"/>
                                        <p:tgtEl>
                                          <p:spTgt spid="7"/>
                                        </p:tgtEl>
                                        <p:attrNameLst>
                                          <p:attrName>ppt_x</p:attrName>
                                        </p:attrNameLst>
                                      </p:cBhvr>
                                      <p:tavLst>
                                        <p:tav tm="0">
                                          <p:val>
                                            <p:strVal val="#ppt_x"/>
                                          </p:val>
                                        </p:tav>
                                        <p:tav tm="100000">
                                          <p:val>
                                            <p:strVal val="#ppt_x"/>
                                          </p:val>
                                        </p:tav>
                                      </p:tavLst>
                                    </p:anim>
                                    <p:anim calcmode="lin" valueType="num">
                                      <p:cBhvr>
                                        <p:cTn id="13" dur="25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50"/>
                                        <p:tgtEl>
                                          <p:spTgt spid="8"/>
                                        </p:tgtEl>
                                      </p:cBhvr>
                                    </p:animEffect>
                                    <p:anim calcmode="lin" valueType="num">
                                      <p:cBhvr>
                                        <p:cTn id="18" dur="250" fill="hold"/>
                                        <p:tgtEl>
                                          <p:spTgt spid="8"/>
                                        </p:tgtEl>
                                        <p:attrNameLst>
                                          <p:attrName>ppt_x</p:attrName>
                                        </p:attrNameLst>
                                      </p:cBhvr>
                                      <p:tavLst>
                                        <p:tav tm="0">
                                          <p:val>
                                            <p:strVal val="#ppt_x"/>
                                          </p:val>
                                        </p:tav>
                                        <p:tav tm="100000">
                                          <p:val>
                                            <p:strVal val="#ppt_x"/>
                                          </p:val>
                                        </p:tav>
                                      </p:tavLst>
                                    </p:anim>
                                    <p:anim calcmode="lin" valueType="num">
                                      <p:cBhvr>
                                        <p:cTn id="19" dur="2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50"/>
                                        <p:tgtEl>
                                          <p:spTgt spid="9"/>
                                        </p:tgtEl>
                                      </p:cBhvr>
                                    </p:animEffect>
                                    <p:anim calcmode="lin" valueType="num">
                                      <p:cBhvr>
                                        <p:cTn id="24" dur="250" fill="hold"/>
                                        <p:tgtEl>
                                          <p:spTgt spid="9"/>
                                        </p:tgtEl>
                                        <p:attrNameLst>
                                          <p:attrName>ppt_x</p:attrName>
                                        </p:attrNameLst>
                                      </p:cBhvr>
                                      <p:tavLst>
                                        <p:tav tm="0">
                                          <p:val>
                                            <p:strVal val="#ppt_x"/>
                                          </p:val>
                                        </p:tav>
                                        <p:tav tm="100000">
                                          <p:val>
                                            <p:strVal val="#ppt_x"/>
                                          </p:val>
                                        </p:tav>
                                      </p:tavLst>
                                    </p:anim>
                                    <p:anim calcmode="lin" valueType="num">
                                      <p:cBhvr>
                                        <p:cTn id="25" dur="25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50"/>
                                        <p:tgtEl>
                                          <p:spTgt spid="10"/>
                                        </p:tgtEl>
                                      </p:cBhvr>
                                    </p:animEffect>
                                    <p:anim calcmode="lin" valueType="num">
                                      <p:cBhvr>
                                        <p:cTn id="30" dur="250" fill="hold"/>
                                        <p:tgtEl>
                                          <p:spTgt spid="10"/>
                                        </p:tgtEl>
                                        <p:attrNameLst>
                                          <p:attrName>ppt_x</p:attrName>
                                        </p:attrNameLst>
                                      </p:cBhvr>
                                      <p:tavLst>
                                        <p:tav tm="0">
                                          <p:val>
                                            <p:strVal val="#ppt_x"/>
                                          </p:val>
                                        </p:tav>
                                        <p:tav tm="100000">
                                          <p:val>
                                            <p:strVal val="#ppt_x"/>
                                          </p:val>
                                        </p:tav>
                                      </p:tavLst>
                                    </p:anim>
                                    <p:anim calcmode="lin" valueType="num">
                                      <p:cBhvr>
                                        <p:cTn id="31" dur="25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anim calcmode="lin" valueType="num">
                                      <p:cBhvr>
                                        <p:cTn id="36" dur="250" fill="hold"/>
                                        <p:tgtEl>
                                          <p:spTgt spid="12"/>
                                        </p:tgtEl>
                                        <p:attrNameLst>
                                          <p:attrName>ppt_x</p:attrName>
                                        </p:attrNameLst>
                                      </p:cBhvr>
                                      <p:tavLst>
                                        <p:tav tm="0">
                                          <p:val>
                                            <p:strVal val="#ppt_x"/>
                                          </p:val>
                                        </p:tav>
                                        <p:tav tm="100000">
                                          <p:val>
                                            <p:strVal val="#ppt_x"/>
                                          </p:val>
                                        </p:tav>
                                      </p:tavLst>
                                    </p:anim>
                                    <p:anim calcmode="lin" valueType="num">
                                      <p:cBhvr>
                                        <p:cTn id="37" dur="25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250"/>
                                        <p:tgtEl>
                                          <p:spTgt spid="15"/>
                                        </p:tgtEl>
                                      </p:cBhvr>
                                    </p:animEffect>
                                    <p:anim calcmode="lin" valueType="num">
                                      <p:cBhvr>
                                        <p:cTn id="42" dur="250" fill="hold"/>
                                        <p:tgtEl>
                                          <p:spTgt spid="15"/>
                                        </p:tgtEl>
                                        <p:attrNameLst>
                                          <p:attrName>ppt_x</p:attrName>
                                        </p:attrNameLst>
                                      </p:cBhvr>
                                      <p:tavLst>
                                        <p:tav tm="0">
                                          <p:val>
                                            <p:strVal val="#ppt_x"/>
                                          </p:val>
                                        </p:tav>
                                        <p:tav tm="100000">
                                          <p:val>
                                            <p:strVal val="#ppt_x"/>
                                          </p:val>
                                        </p:tav>
                                      </p:tavLst>
                                    </p:anim>
                                    <p:anim calcmode="lin" valueType="num">
                                      <p:cBhvr>
                                        <p:cTn id="43" dur="2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50"/>
                                        <p:tgtEl>
                                          <p:spTgt spid="16"/>
                                        </p:tgtEl>
                                      </p:cBhvr>
                                    </p:animEffect>
                                    <p:anim calcmode="lin" valueType="num">
                                      <p:cBhvr>
                                        <p:cTn id="48" dur="250" fill="hold"/>
                                        <p:tgtEl>
                                          <p:spTgt spid="16"/>
                                        </p:tgtEl>
                                        <p:attrNameLst>
                                          <p:attrName>ppt_x</p:attrName>
                                        </p:attrNameLst>
                                      </p:cBhvr>
                                      <p:tavLst>
                                        <p:tav tm="0">
                                          <p:val>
                                            <p:strVal val="#ppt_x"/>
                                          </p:val>
                                        </p:tav>
                                        <p:tav tm="100000">
                                          <p:val>
                                            <p:strVal val="#ppt_x"/>
                                          </p:val>
                                        </p:tav>
                                      </p:tavLst>
                                    </p:anim>
                                    <p:anim calcmode="lin" valueType="num">
                                      <p:cBhvr>
                                        <p:cTn id="49" dur="25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50"/>
                                        <p:tgtEl>
                                          <p:spTgt spid="17"/>
                                        </p:tgtEl>
                                      </p:cBhvr>
                                    </p:animEffect>
                                    <p:anim calcmode="lin" valueType="num">
                                      <p:cBhvr>
                                        <p:cTn id="54" dur="250" fill="hold"/>
                                        <p:tgtEl>
                                          <p:spTgt spid="17"/>
                                        </p:tgtEl>
                                        <p:attrNameLst>
                                          <p:attrName>ppt_x</p:attrName>
                                        </p:attrNameLst>
                                      </p:cBhvr>
                                      <p:tavLst>
                                        <p:tav tm="0">
                                          <p:val>
                                            <p:strVal val="#ppt_x"/>
                                          </p:val>
                                        </p:tav>
                                        <p:tav tm="100000">
                                          <p:val>
                                            <p:strVal val="#ppt_x"/>
                                          </p:val>
                                        </p:tav>
                                      </p:tavLst>
                                    </p:anim>
                                    <p:anim calcmode="lin" valueType="num">
                                      <p:cBhvr>
                                        <p:cTn id="55" dur="25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250"/>
                                        <p:tgtEl>
                                          <p:spTgt spid="18"/>
                                        </p:tgtEl>
                                      </p:cBhvr>
                                    </p:animEffect>
                                    <p:anim calcmode="lin" valueType="num">
                                      <p:cBhvr>
                                        <p:cTn id="60" dur="250" fill="hold"/>
                                        <p:tgtEl>
                                          <p:spTgt spid="18"/>
                                        </p:tgtEl>
                                        <p:attrNameLst>
                                          <p:attrName>ppt_x</p:attrName>
                                        </p:attrNameLst>
                                      </p:cBhvr>
                                      <p:tavLst>
                                        <p:tav tm="0">
                                          <p:val>
                                            <p:strVal val="#ppt_x"/>
                                          </p:val>
                                        </p:tav>
                                        <p:tav tm="100000">
                                          <p:val>
                                            <p:strVal val="#ppt_x"/>
                                          </p:val>
                                        </p:tav>
                                      </p:tavLst>
                                    </p:anim>
                                    <p:anim calcmode="lin" valueType="num">
                                      <p:cBhvr>
                                        <p:cTn id="61" dur="25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250"/>
                                        <p:tgtEl>
                                          <p:spTgt spid="19"/>
                                        </p:tgtEl>
                                      </p:cBhvr>
                                    </p:animEffect>
                                    <p:anim calcmode="lin" valueType="num">
                                      <p:cBhvr>
                                        <p:cTn id="66" dur="250" fill="hold"/>
                                        <p:tgtEl>
                                          <p:spTgt spid="19"/>
                                        </p:tgtEl>
                                        <p:attrNameLst>
                                          <p:attrName>ppt_x</p:attrName>
                                        </p:attrNameLst>
                                      </p:cBhvr>
                                      <p:tavLst>
                                        <p:tav tm="0">
                                          <p:val>
                                            <p:strVal val="#ppt_x"/>
                                          </p:val>
                                        </p:tav>
                                        <p:tav tm="100000">
                                          <p:val>
                                            <p:strVal val="#ppt_x"/>
                                          </p:val>
                                        </p:tav>
                                      </p:tavLst>
                                    </p:anim>
                                    <p:anim calcmode="lin" valueType="num">
                                      <p:cBhvr>
                                        <p:cTn id="67" dur="250" fill="hold"/>
                                        <p:tgtEl>
                                          <p:spTgt spid="19"/>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50"/>
                                        <p:tgtEl>
                                          <p:spTgt spid="20"/>
                                        </p:tgtEl>
                                      </p:cBhvr>
                                    </p:animEffect>
                                    <p:anim calcmode="lin" valueType="num">
                                      <p:cBhvr>
                                        <p:cTn id="72" dur="250" fill="hold"/>
                                        <p:tgtEl>
                                          <p:spTgt spid="20"/>
                                        </p:tgtEl>
                                        <p:attrNameLst>
                                          <p:attrName>ppt_x</p:attrName>
                                        </p:attrNameLst>
                                      </p:cBhvr>
                                      <p:tavLst>
                                        <p:tav tm="0">
                                          <p:val>
                                            <p:strVal val="#ppt_x"/>
                                          </p:val>
                                        </p:tav>
                                        <p:tav tm="100000">
                                          <p:val>
                                            <p:strVal val="#ppt_x"/>
                                          </p:val>
                                        </p:tav>
                                      </p:tavLst>
                                    </p:anim>
                                    <p:anim calcmode="lin" valueType="num">
                                      <p:cBhvr>
                                        <p:cTn id="73" dur="250" fill="hold"/>
                                        <p:tgtEl>
                                          <p:spTgt spid="20"/>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250"/>
                                        <p:tgtEl>
                                          <p:spTgt spid="21"/>
                                        </p:tgtEl>
                                      </p:cBhvr>
                                    </p:animEffect>
                                    <p:anim calcmode="lin" valueType="num">
                                      <p:cBhvr>
                                        <p:cTn id="78" dur="250" fill="hold"/>
                                        <p:tgtEl>
                                          <p:spTgt spid="21"/>
                                        </p:tgtEl>
                                        <p:attrNameLst>
                                          <p:attrName>ppt_x</p:attrName>
                                        </p:attrNameLst>
                                      </p:cBhvr>
                                      <p:tavLst>
                                        <p:tav tm="0">
                                          <p:val>
                                            <p:strVal val="#ppt_x"/>
                                          </p:val>
                                        </p:tav>
                                        <p:tav tm="100000">
                                          <p:val>
                                            <p:strVal val="#ppt_x"/>
                                          </p:val>
                                        </p:tav>
                                      </p:tavLst>
                                    </p:anim>
                                    <p:anim calcmode="lin" valueType="num">
                                      <p:cBhvr>
                                        <p:cTn id="79" dur="25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250"/>
                                        <p:tgtEl>
                                          <p:spTgt spid="22"/>
                                        </p:tgtEl>
                                      </p:cBhvr>
                                    </p:animEffect>
                                    <p:anim calcmode="lin" valueType="num">
                                      <p:cBhvr>
                                        <p:cTn id="84" dur="250" fill="hold"/>
                                        <p:tgtEl>
                                          <p:spTgt spid="22"/>
                                        </p:tgtEl>
                                        <p:attrNameLst>
                                          <p:attrName>ppt_x</p:attrName>
                                        </p:attrNameLst>
                                      </p:cBhvr>
                                      <p:tavLst>
                                        <p:tav tm="0">
                                          <p:val>
                                            <p:strVal val="#ppt_x"/>
                                          </p:val>
                                        </p:tav>
                                        <p:tav tm="100000">
                                          <p:val>
                                            <p:strVal val="#ppt_x"/>
                                          </p:val>
                                        </p:tav>
                                      </p:tavLst>
                                    </p:anim>
                                    <p:anim calcmode="lin" valueType="num">
                                      <p:cBhvr>
                                        <p:cTn id="85" dur="250" fill="hold"/>
                                        <p:tgtEl>
                                          <p:spTgt spid="22"/>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250"/>
                                        <p:tgtEl>
                                          <p:spTgt spid="23"/>
                                        </p:tgtEl>
                                      </p:cBhvr>
                                    </p:animEffect>
                                    <p:anim calcmode="lin" valueType="num">
                                      <p:cBhvr>
                                        <p:cTn id="90" dur="250" fill="hold"/>
                                        <p:tgtEl>
                                          <p:spTgt spid="23"/>
                                        </p:tgtEl>
                                        <p:attrNameLst>
                                          <p:attrName>ppt_x</p:attrName>
                                        </p:attrNameLst>
                                      </p:cBhvr>
                                      <p:tavLst>
                                        <p:tav tm="0">
                                          <p:val>
                                            <p:strVal val="#ppt_x"/>
                                          </p:val>
                                        </p:tav>
                                        <p:tav tm="100000">
                                          <p:val>
                                            <p:strVal val="#ppt_x"/>
                                          </p:val>
                                        </p:tav>
                                      </p:tavLst>
                                    </p:anim>
                                    <p:anim calcmode="lin" valueType="num">
                                      <p:cBhvr>
                                        <p:cTn id="91" dur="250" fill="hold"/>
                                        <p:tgtEl>
                                          <p:spTgt spid="23"/>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250"/>
                                        <p:tgtEl>
                                          <p:spTgt spid="24"/>
                                        </p:tgtEl>
                                      </p:cBhvr>
                                    </p:animEffect>
                                    <p:anim calcmode="lin" valueType="num">
                                      <p:cBhvr>
                                        <p:cTn id="96" dur="250" fill="hold"/>
                                        <p:tgtEl>
                                          <p:spTgt spid="24"/>
                                        </p:tgtEl>
                                        <p:attrNameLst>
                                          <p:attrName>ppt_x</p:attrName>
                                        </p:attrNameLst>
                                      </p:cBhvr>
                                      <p:tavLst>
                                        <p:tav tm="0">
                                          <p:val>
                                            <p:strVal val="#ppt_x"/>
                                          </p:val>
                                        </p:tav>
                                        <p:tav tm="100000">
                                          <p:val>
                                            <p:strVal val="#ppt_x"/>
                                          </p:val>
                                        </p:tav>
                                      </p:tavLst>
                                    </p:anim>
                                    <p:anim calcmode="lin" valueType="num">
                                      <p:cBhvr>
                                        <p:cTn id="97" dur="25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4250"/>
                            </p:stCondLst>
                            <p:childTnLst>
                              <p:par>
                                <p:cTn id="99" presetID="42" presetClass="entr" presetSubtype="0"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250"/>
                                        <p:tgtEl>
                                          <p:spTgt spid="25"/>
                                        </p:tgtEl>
                                      </p:cBhvr>
                                    </p:animEffect>
                                    <p:anim calcmode="lin" valueType="num">
                                      <p:cBhvr>
                                        <p:cTn id="102" dur="250" fill="hold"/>
                                        <p:tgtEl>
                                          <p:spTgt spid="25"/>
                                        </p:tgtEl>
                                        <p:attrNameLst>
                                          <p:attrName>ppt_x</p:attrName>
                                        </p:attrNameLst>
                                      </p:cBhvr>
                                      <p:tavLst>
                                        <p:tav tm="0">
                                          <p:val>
                                            <p:strVal val="#ppt_x"/>
                                          </p:val>
                                        </p:tav>
                                        <p:tav tm="100000">
                                          <p:val>
                                            <p:strVal val="#ppt_x"/>
                                          </p:val>
                                        </p:tav>
                                      </p:tavLst>
                                    </p:anim>
                                    <p:anim calcmode="lin" valueType="num">
                                      <p:cBhvr>
                                        <p:cTn id="103" dur="250" fill="hold"/>
                                        <p:tgtEl>
                                          <p:spTgt spid="25"/>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42" presetClass="entr" presetSubtype="0" fill="hold" grpId="0" nodeType="after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250"/>
                                        <p:tgtEl>
                                          <p:spTgt spid="26"/>
                                        </p:tgtEl>
                                      </p:cBhvr>
                                    </p:animEffect>
                                    <p:anim calcmode="lin" valueType="num">
                                      <p:cBhvr>
                                        <p:cTn id="108" dur="250" fill="hold"/>
                                        <p:tgtEl>
                                          <p:spTgt spid="26"/>
                                        </p:tgtEl>
                                        <p:attrNameLst>
                                          <p:attrName>ppt_x</p:attrName>
                                        </p:attrNameLst>
                                      </p:cBhvr>
                                      <p:tavLst>
                                        <p:tav tm="0">
                                          <p:val>
                                            <p:strVal val="#ppt_x"/>
                                          </p:val>
                                        </p:tav>
                                        <p:tav tm="100000">
                                          <p:val>
                                            <p:strVal val="#ppt_x"/>
                                          </p:val>
                                        </p:tav>
                                      </p:tavLst>
                                    </p:anim>
                                    <p:anim calcmode="lin" valueType="num">
                                      <p:cBhvr>
                                        <p:cTn id="109" dur="250" fill="hold"/>
                                        <p:tgtEl>
                                          <p:spTgt spid="26"/>
                                        </p:tgtEl>
                                        <p:attrNameLst>
                                          <p:attrName>ppt_y</p:attrName>
                                        </p:attrNameLst>
                                      </p:cBhvr>
                                      <p:tavLst>
                                        <p:tav tm="0">
                                          <p:val>
                                            <p:strVal val="#ppt_y+.1"/>
                                          </p:val>
                                        </p:tav>
                                        <p:tav tm="100000">
                                          <p:val>
                                            <p:strVal val="#ppt_y"/>
                                          </p:val>
                                        </p:tav>
                                      </p:tavLst>
                                    </p:anim>
                                  </p:childTnLst>
                                </p:cTn>
                              </p:par>
                            </p:childTnLst>
                          </p:cTn>
                        </p:par>
                        <p:par>
                          <p:cTn id="110" fill="hold">
                            <p:stCondLst>
                              <p:cond delay="4750"/>
                            </p:stCondLst>
                            <p:childTnLst>
                              <p:par>
                                <p:cTn id="111" presetID="42" presetClass="entr" presetSubtype="0"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250"/>
                                        <p:tgtEl>
                                          <p:spTgt spid="27"/>
                                        </p:tgtEl>
                                      </p:cBhvr>
                                    </p:animEffect>
                                    <p:anim calcmode="lin" valueType="num">
                                      <p:cBhvr>
                                        <p:cTn id="114" dur="250" fill="hold"/>
                                        <p:tgtEl>
                                          <p:spTgt spid="27"/>
                                        </p:tgtEl>
                                        <p:attrNameLst>
                                          <p:attrName>ppt_x</p:attrName>
                                        </p:attrNameLst>
                                      </p:cBhvr>
                                      <p:tavLst>
                                        <p:tav tm="0">
                                          <p:val>
                                            <p:strVal val="#ppt_x"/>
                                          </p:val>
                                        </p:tav>
                                        <p:tav tm="100000">
                                          <p:val>
                                            <p:strVal val="#ppt_x"/>
                                          </p:val>
                                        </p:tav>
                                      </p:tavLst>
                                    </p:anim>
                                    <p:anim calcmode="lin" valueType="num">
                                      <p:cBhvr>
                                        <p:cTn id="115" dur="25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5000"/>
                            </p:stCondLst>
                            <p:childTnLst>
                              <p:par>
                                <p:cTn id="117" presetID="42" presetClass="entr" presetSubtype="0" fill="hold" grpId="0" nodeType="after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250"/>
                                        <p:tgtEl>
                                          <p:spTgt spid="28"/>
                                        </p:tgtEl>
                                      </p:cBhvr>
                                    </p:animEffect>
                                    <p:anim calcmode="lin" valueType="num">
                                      <p:cBhvr>
                                        <p:cTn id="120" dur="250" fill="hold"/>
                                        <p:tgtEl>
                                          <p:spTgt spid="28"/>
                                        </p:tgtEl>
                                        <p:attrNameLst>
                                          <p:attrName>ppt_x</p:attrName>
                                        </p:attrNameLst>
                                      </p:cBhvr>
                                      <p:tavLst>
                                        <p:tav tm="0">
                                          <p:val>
                                            <p:strVal val="#ppt_x"/>
                                          </p:val>
                                        </p:tav>
                                        <p:tav tm="100000">
                                          <p:val>
                                            <p:strVal val="#ppt_x"/>
                                          </p:val>
                                        </p:tav>
                                      </p:tavLst>
                                    </p:anim>
                                    <p:anim calcmode="lin" valueType="num">
                                      <p:cBhvr>
                                        <p:cTn id="121" dur="250" fill="hold"/>
                                        <p:tgtEl>
                                          <p:spTgt spid="28"/>
                                        </p:tgtEl>
                                        <p:attrNameLst>
                                          <p:attrName>ppt_y</p:attrName>
                                        </p:attrNameLst>
                                      </p:cBhvr>
                                      <p:tavLst>
                                        <p:tav tm="0">
                                          <p:val>
                                            <p:strVal val="#ppt_y+.1"/>
                                          </p:val>
                                        </p:tav>
                                        <p:tav tm="100000">
                                          <p:val>
                                            <p:strVal val="#ppt_y"/>
                                          </p:val>
                                        </p:tav>
                                      </p:tavLst>
                                    </p:anim>
                                  </p:childTnLst>
                                </p:cTn>
                              </p:par>
                            </p:childTnLst>
                          </p:cTn>
                        </p:par>
                        <p:par>
                          <p:cTn id="122" fill="hold">
                            <p:stCondLst>
                              <p:cond delay="5250"/>
                            </p:stCondLst>
                            <p:childTnLst>
                              <p:par>
                                <p:cTn id="123" presetID="42" presetClass="entr" presetSubtype="0" fill="hold" grpId="0" nodeType="after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250"/>
                                        <p:tgtEl>
                                          <p:spTgt spid="29"/>
                                        </p:tgtEl>
                                      </p:cBhvr>
                                    </p:animEffect>
                                    <p:anim calcmode="lin" valueType="num">
                                      <p:cBhvr>
                                        <p:cTn id="126" dur="250" fill="hold"/>
                                        <p:tgtEl>
                                          <p:spTgt spid="29"/>
                                        </p:tgtEl>
                                        <p:attrNameLst>
                                          <p:attrName>ppt_x</p:attrName>
                                        </p:attrNameLst>
                                      </p:cBhvr>
                                      <p:tavLst>
                                        <p:tav tm="0">
                                          <p:val>
                                            <p:strVal val="#ppt_x"/>
                                          </p:val>
                                        </p:tav>
                                        <p:tav tm="100000">
                                          <p:val>
                                            <p:strVal val="#ppt_x"/>
                                          </p:val>
                                        </p:tav>
                                      </p:tavLst>
                                    </p:anim>
                                    <p:anim calcmode="lin" valueType="num">
                                      <p:cBhvr>
                                        <p:cTn id="127"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5" grpId="0"/>
      <p:bldP spid="16" grpId="0"/>
      <p:bldP spid="17" grpId="0"/>
      <p:bldP spid="22" grpId="0" animBg="1"/>
      <p:bldP spid="23" grpId="0" animBg="1"/>
      <p:bldP spid="24" grpId="0" animBg="1"/>
      <p:bldP spid="25" grpId="0" animBg="1"/>
      <p:bldP spid="26" grpId="0"/>
      <p:bldP spid="27" grpId="0"/>
      <p:bldP spid="2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7" name="组合 6"/>
          <p:cNvGrpSpPr/>
          <p:nvPr/>
        </p:nvGrpSpPr>
        <p:grpSpPr>
          <a:xfrm>
            <a:off x="3142215" y="1204594"/>
            <a:ext cx="332938" cy="5354541"/>
            <a:chOff x="2563371" y="1931386"/>
            <a:chExt cx="262016" cy="4213920"/>
          </a:xfrm>
          <a:solidFill>
            <a:srgbClr val="0067B4"/>
          </a:solidFill>
        </p:grpSpPr>
        <p:cxnSp>
          <p:nvCxnSpPr>
            <p:cNvPr id="8" name="直接连接符 7"/>
            <p:cNvCxnSpPr/>
            <p:nvPr/>
          </p:nvCxnSpPr>
          <p:spPr>
            <a:xfrm>
              <a:off x="2697640" y="1931386"/>
              <a:ext cx="0" cy="4213920"/>
            </a:xfrm>
            <a:prstGeom prst="line">
              <a:avLst/>
            </a:prstGeom>
            <a:grp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2569893" y="2710083"/>
              <a:ext cx="255494" cy="2554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0" name="椭圆 9"/>
            <p:cNvSpPr/>
            <p:nvPr/>
          </p:nvSpPr>
          <p:spPr>
            <a:xfrm>
              <a:off x="2569893" y="4040841"/>
              <a:ext cx="255494" cy="2554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sp>
          <p:nvSpPr>
            <p:cNvPr id="12" name="椭圆 11"/>
            <p:cNvSpPr/>
            <p:nvPr/>
          </p:nvSpPr>
          <p:spPr>
            <a:xfrm>
              <a:off x="2563371" y="5405867"/>
              <a:ext cx="255494" cy="2554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微软雅黑" panose="020B0503020204020204" pitchFamily="34" charset="-122"/>
                <a:ea typeface="微软雅黑" panose="020B0503020204020204" pitchFamily="34" charset="-122"/>
              </a:endParaRPr>
            </a:p>
          </p:txBody>
        </p:sp>
      </p:grpSp>
      <p:sp>
        <p:nvSpPr>
          <p:cNvPr id="15" name="泪滴形 14"/>
          <p:cNvSpPr/>
          <p:nvPr/>
        </p:nvSpPr>
        <p:spPr>
          <a:xfrm rot="2700000">
            <a:off x="1300956" y="1615917"/>
            <a:ext cx="1454564" cy="1454564"/>
          </a:xfrm>
          <a:prstGeom prst="teardrop">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 name="泪滴形 15"/>
          <p:cNvSpPr/>
          <p:nvPr/>
        </p:nvSpPr>
        <p:spPr>
          <a:xfrm rot="2700000">
            <a:off x="1271929" y="5043765"/>
            <a:ext cx="1454564" cy="1454564"/>
          </a:xfrm>
          <a:prstGeom prst="teardrop">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7" name="泪滴形 16"/>
          <p:cNvSpPr/>
          <p:nvPr/>
        </p:nvSpPr>
        <p:spPr>
          <a:xfrm rot="2700000">
            <a:off x="1286442" y="3320019"/>
            <a:ext cx="1454564" cy="1454564"/>
          </a:xfrm>
          <a:prstGeom prst="teardrop">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641888" y="2015491"/>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endParaRPr lang="zh-CN" altLang="en-US" sz="16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19" name="矩形 18"/>
          <p:cNvSpPr/>
          <p:nvPr/>
        </p:nvSpPr>
        <p:spPr>
          <a:xfrm>
            <a:off x="3641888" y="3697891"/>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endParaRPr lang="zh-CN" altLang="en-US" sz="1600" dirty="0">
              <a:solidFill>
                <a:schemeClr val="bg1">
                  <a:lumMod val="50000"/>
                </a:schemeClr>
              </a:solidFill>
              <a:latin typeface="微软雅黑" pitchFamily="34" charset="-122"/>
              <a:ea typeface="微软雅黑" pitchFamily="34" charset="-122"/>
              <a:sym typeface="微软雅黑" pitchFamily="34" charset="-122"/>
            </a:endParaRPr>
          </a:p>
        </p:txBody>
      </p:sp>
      <p:sp>
        <p:nvSpPr>
          <p:cNvPr id="20" name="矩形 19"/>
          <p:cNvSpPr/>
          <p:nvPr/>
        </p:nvSpPr>
        <p:spPr>
          <a:xfrm>
            <a:off x="3641888" y="5423258"/>
            <a:ext cx="7969541" cy="830997"/>
          </a:xfrm>
          <a:prstGeom prst="rect">
            <a:avLst/>
          </a:prstGeom>
        </p:spPr>
        <p:txBody>
          <a:bodyPr wrap="square">
            <a:spAutoFit/>
          </a:bodyPr>
          <a:lstStyle/>
          <a:p>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r>
              <a:rPr lang="zh-CN" altLang="en-US" sz="1600" dirty="0">
                <a:solidFill>
                  <a:schemeClr val="bg1">
                    <a:lumMod val="50000"/>
                  </a:schemeClr>
                </a:solidFill>
                <a:latin typeface="微软雅黑" pitchFamily="34" charset="-122"/>
                <a:ea typeface="微软雅黑" pitchFamily="34" charset="-122"/>
                <a:sym typeface="微软雅黑" pitchFamily="34" charset="-122"/>
              </a:rPr>
              <a:t>单击添加文本单击添加文本单击添加文本单击添加文本单击添加文本单击添加</a:t>
            </a:r>
            <a:r>
              <a:rPr lang="zh-CN" altLang="en-US" sz="1600" dirty="0" smtClean="0">
                <a:solidFill>
                  <a:schemeClr val="bg1">
                    <a:lumMod val="50000"/>
                  </a:schemeClr>
                </a:solidFill>
                <a:latin typeface="微软雅黑" pitchFamily="34" charset="-122"/>
                <a:ea typeface="微软雅黑" pitchFamily="34" charset="-122"/>
                <a:sym typeface="微软雅黑" pitchFamily="34" charset="-122"/>
              </a:rPr>
              <a:t>文本</a:t>
            </a:r>
            <a:endParaRPr lang="zh-CN" altLang="en-US" sz="1600" dirty="0">
              <a:solidFill>
                <a:schemeClr val="bg1">
                  <a:lumMod val="50000"/>
                </a:schemeClr>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val="3356061339"/>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0-#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1+#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2"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椭圆 44"/>
          <p:cNvSpPr>
            <a:spLocks noChangeArrowheads="1"/>
          </p:cNvSpPr>
          <p:nvPr/>
        </p:nvSpPr>
        <p:spPr bwMode="auto">
          <a:xfrm>
            <a:off x="1073621" y="1976218"/>
            <a:ext cx="1420004" cy="1420004"/>
          </a:xfrm>
          <a:prstGeom prst="ellipse">
            <a:avLst/>
          </a:prstGeom>
          <a:solidFill>
            <a:srgbClr val="0067B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8" name="Group 8"/>
          <p:cNvGrpSpPr>
            <a:grpSpLocks/>
          </p:cNvGrpSpPr>
          <p:nvPr/>
        </p:nvGrpSpPr>
        <p:grpSpPr bwMode="auto">
          <a:xfrm>
            <a:off x="1602023" y="2427488"/>
            <a:ext cx="340680" cy="517464"/>
            <a:chOff x="0" y="0"/>
            <a:chExt cx="293688" cy="446088"/>
          </a:xfrm>
        </p:grpSpPr>
        <p:sp>
          <p:nvSpPr>
            <p:cNvPr id="9" name="Freeform 1016"/>
            <p:cNvSpPr>
              <a:spLocks noChangeArrowheads="1"/>
            </p:cNvSpPr>
            <p:nvPr/>
          </p:nvSpPr>
          <p:spPr bwMode="auto">
            <a:xfrm>
              <a:off x="0" y="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60"/>
                <a:gd name="T47" fmla="*/ 50 w 50"/>
                <a:gd name="T48" fmla="*/ 60 h 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10" name="Freeform 1017"/>
            <p:cNvSpPr>
              <a:spLocks noChangeArrowheads="1"/>
            </p:cNvSpPr>
            <p:nvPr/>
          </p:nvSpPr>
          <p:spPr bwMode="auto">
            <a:xfrm>
              <a:off x="76200" y="376237"/>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4"/>
                <a:gd name="T26" fmla="*/ 24 w 2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12" name="Freeform 1018"/>
            <p:cNvSpPr>
              <a:spLocks noChangeArrowheads="1"/>
            </p:cNvSpPr>
            <p:nvPr/>
          </p:nvSpPr>
          <p:spPr bwMode="auto">
            <a:xfrm>
              <a:off x="76200" y="41592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5"/>
                <a:gd name="T26" fmla="*/ 24 w 24"/>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15" name="椭圆 50"/>
          <p:cNvSpPr>
            <a:spLocks noChangeArrowheads="1"/>
          </p:cNvSpPr>
          <p:nvPr/>
        </p:nvSpPr>
        <p:spPr bwMode="auto">
          <a:xfrm>
            <a:off x="3119825" y="1976218"/>
            <a:ext cx="1420004" cy="1420004"/>
          </a:xfrm>
          <a:prstGeom prst="ellipse">
            <a:avLst/>
          </a:prstGeom>
          <a:solidFill>
            <a:srgbClr val="0067B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16" name="Freeform 1001"/>
          <p:cNvSpPr>
            <a:spLocks noEditPoints="1" noChangeArrowheads="1"/>
          </p:cNvSpPr>
          <p:nvPr/>
        </p:nvSpPr>
        <p:spPr bwMode="auto">
          <a:xfrm>
            <a:off x="3535306" y="2338207"/>
            <a:ext cx="570868" cy="633479"/>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93"/>
              <a:gd name="T98" fmla="*/ 84 w 84"/>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17" name="椭圆 53"/>
          <p:cNvSpPr>
            <a:spLocks noChangeArrowheads="1"/>
          </p:cNvSpPr>
          <p:nvPr/>
        </p:nvSpPr>
        <p:spPr bwMode="auto">
          <a:xfrm>
            <a:off x="5166029" y="1976218"/>
            <a:ext cx="1421846" cy="1420004"/>
          </a:xfrm>
          <a:prstGeom prst="ellipse">
            <a:avLst/>
          </a:prstGeom>
          <a:solidFill>
            <a:srgbClr val="0067B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18" name="Group 17"/>
          <p:cNvGrpSpPr>
            <a:grpSpLocks/>
          </p:cNvGrpSpPr>
          <p:nvPr/>
        </p:nvGrpSpPr>
        <p:grpSpPr bwMode="auto">
          <a:xfrm>
            <a:off x="5582807" y="2427488"/>
            <a:ext cx="442535" cy="570869"/>
            <a:chOff x="0" y="0"/>
            <a:chExt cx="381000" cy="492126"/>
          </a:xfrm>
        </p:grpSpPr>
        <p:sp>
          <p:nvSpPr>
            <p:cNvPr id="19" name="Freeform 1011"/>
            <p:cNvSpPr>
              <a:spLocks noChangeArrowheads="1"/>
            </p:cNvSpPr>
            <p:nvPr/>
          </p:nvSpPr>
          <p:spPr bwMode="auto">
            <a:xfrm>
              <a:off x="182562" y="0"/>
              <a:ext cx="46038"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9"/>
                <a:gd name="T29" fmla="*/ 8 w 8"/>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0" name="Freeform 1012"/>
            <p:cNvSpPr>
              <a:spLocks noChangeArrowheads="1"/>
            </p:cNvSpPr>
            <p:nvPr/>
          </p:nvSpPr>
          <p:spPr bwMode="auto">
            <a:xfrm>
              <a:off x="293687" y="0"/>
              <a:ext cx="52388"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19"/>
                <a:gd name="T29" fmla="*/ 9 w 9"/>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1" name="Freeform 1013"/>
            <p:cNvSpPr>
              <a:spLocks noChangeArrowheads="1"/>
            </p:cNvSpPr>
            <p:nvPr/>
          </p:nvSpPr>
          <p:spPr bwMode="auto">
            <a:xfrm>
              <a:off x="147637" y="134938"/>
              <a:ext cx="233363"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sp>
          <p:nvSpPr>
            <p:cNvPr id="22" name="Freeform 1014"/>
            <p:cNvSpPr>
              <a:spLocks noChangeArrowheads="1"/>
            </p:cNvSpPr>
            <p:nvPr/>
          </p:nvSpPr>
          <p:spPr bwMode="auto">
            <a:xfrm>
              <a:off x="0" y="334963"/>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27"/>
                <a:gd name="T47" fmla="*/ 48 w 48"/>
                <a:gd name="T48" fmla="*/ 27 h 2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sz="1200">
                <a:solidFill>
                  <a:schemeClr val="tx1">
                    <a:lumMod val="65000"/>
                    <a:lumOff val="35000"/>
                  </a:schemeClr>
                </a:solidFill>
                <a:latin typeface="Calibri" pitchFamily="34" charset="0"/>
                <a:sym typeface="宋体" pitchFamily="2" charset="-122"/>
              </a:endParaRPr>
            </a:p>
          </p:txBody>
        </p:sp>
      </p:grpSp>
      <p:sp>
        <p:nvSpPr>
          <p:cNvPr id="23" name="椭圆 60"/>
          <p:cNvSpPr>
            <a:spLocks noChangeArrowheads="1"/>
          </p:cNvSpPr>
          <p:nvPr/>
        </p:nvSpPr>
        <p:spPr bwMode="auto">
          <a:xfrm>
            <a:off x="7214077" y="1955957"/>
            <a:ext cx="1420004" cy="1420004"/>
          </a:xfrm>
          <a:prstGeom prst="ellipse">
            <a:avLst/>
          </a:prstGeom>
          <a:solidFill>
            <a:srgbClr val="0067B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24" name="Freeform 1015"/>
          <p:cNvSpPr>
            <a:spLocks noChangeArrowheads="1"/>
          </p:cNvSpPr>
          <p:nvPr/>
        </p:nvSpPr>
        <p:spPr bwMode="auto">
          <a:xfrm>
            <a:off x="7652178" y="2490954"/>
            <a:ext cx="530354" cy="48247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71"/>
              <a:gd name="T26" fmla="*/ 78 w 7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25" name="椭圆 24"/>
          <p:cNvSpPr>
            <a:spLocks noChangeArrowheads="1"/>
          </p:cNvSpPr>
          <p:nvPr/>
        </p:nvSpPr>
        <p:spPr bwMode="auto">
          <a:xfrm>
            <a:off x="9260280" y="1976218"/>
            <a:ext cx="1420004" cy="1420004"/>
          </a:xfrm>
          <a:prstGeom prst="ellipse">
            <a:avLst/>
          </a:prstGeom>
          <a:solidFill>
            <a:srgbClr val="0067B4"/>
          </a:solidFill>
          <a:ln>
            <a:noFill/>
          </a:ln>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26" name="Group 27"/>
          <p:cNvGrpSpPr>
            <a:grpSpLocks/>
          </p:cNvGrpSpPr>
          <p:nvPr/>
        </p:nvGrpSpPr>
        <p:grpSpPr bwMode="auto">
          <a:xfrm>
            <a:off x="9726607" y="2512943"/>
            <a:ext cx="481864" cy="352005"/>
            <a:chOff x="0" y="0"/>
            <a:chExt cx="685800" cy="400050"/>
          </a:xfrm>
        </p:grpSpPr>
        <p:sp>
          <p:nvSpPr>
            <p:cNvPr id="27" name="Freeform 8"/>
            <p:cNvSpPr>
              <a:spLocks noChangeArrowheads="1"/>
            </p:cNvSpPr>
            <p:nvPr/>
          </p:nvSpPr>
          <p:spPr bwMode="auto">
            <a:xfrm>
              <a:off x="0" y="365125"/>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
                <a:gd name="T28" fmla="*/ 0 h 6"/>
                <a:gd name="T29" fmla="*/ 117 w 117"/>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sp>
          <p:nvSpPr>
            <p:cNvPr id="28" name="Freeform 9"/>
            <p:cNvSpPr>
              <a:spLocks noEditPoints="1" noChangeArrowheads="1"/>
            </p:cNvSpPr>
            <p:nvPr/>
          </p:nvSpPr>
          <p:spPr bwMode="auto">
            <a:xfrm>
              <a:off x="41275" y="0"/>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59"/>
                <a:gd name="T44" fmla="*/ 103 w 103"/>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chemeClr val="tx1">
                    <a:lumMod val="65000"/>
                    <a:lumOff val="35000"/>
                  </a:schemeClr>
                </a:solidFill>
                <a:latin typeface="Calibri" pitchFamily="34" charset="0"/>
                <a:sym typeface="宋体" pitchFamily="2" charset="-122"/>
              </a:endParaRPr>
            </a:p>
          </p:txBody>
        </p:sp>
      </p:grpSp>
      <p:sp>
        <p:nvSpPr>
          <p:cNvPr id="29" name="文本框 68"/>
          <p:cNvSpPr>
            <a:spLocks noChangeArrowheads="1"/>
          </p:cNvSpPr>
          <p:nvPr/>
        </p:nvSpPr>
        <p:spPr bwMode="auto">
          <a:xfrm>
            <a:off x="1190824"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dirty="0">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0" name="文本框 69"/>
          <p:cNvSpPr>
            <a:spLocks noChangeArrowheads="1"/>
          </p:cNvSpPr>
          <p:nvPr/>
        </p:nvSpPr>
        <p:spPr bwMode="auto">
          <a:xfrm>
            <a:off x="3191169"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1" name="文本框 70"/>
          <p:cNvSpPr>
            <a:spLocks noChangeArrowheads="1"/>
          </p:cNvSpPr>
          <p:nvPr/>
        </p:nvSpPr>
        <p:spPr bwMode="auto">
          <a:xfrm>
            <a:off x="5313298"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2" name="文本框 71"/>
          <p:cNvSpPr>
            <a:spLocks noChangeArrowheads="1"/>
          </p:cNvSpPr>
          <p:nvPr/>
        </p:nvSpPr>
        <p:spPr bwMode="auto">
          <a:xfrm>
            <a:off x="7313643"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3" name="文本框 72"/>
          <p:cNvSpPr>
            <a:spLocks noChangeArrowheads="1"/>
          </p:cNvSpPr>
          <p:nvPr/>
        </p:nvSpPr>
        <p:spPr bwMode="auto">
          <a:xfrm>
            <a:off x="9379717" y="3642238"/>
            <a:ext cx="20660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bg1">
                    <a:lumMod val="50000"/>
                  </a:schemeClr>
                </a:solidFill>
                <a:latin typeface="微软雅黑" pitchFamily="34" charset="-122"/>
                <a:ea typeface="微软雅黑" pitchFamily="34" charset="-122"/>
                <a:sym typeface="微软雅黑" pitchFamily="34" charset="-122"/>
              </a:rPr>
              <a:t>单击输入标题</a:t>
            </a:r>
          </a:p>
        </p:txBody>
      </p:sp>
      <p:sp>
        <p:nvSpPr>
          <p:cNvPr id="34" name="燕尾形 73"/>
          <p:cNvSpPr>
            <a:spLocks noChangeArrowheads="1"/>
          </p:cNvSpPr>
          <p:nvPr/>
        </p:nvSpPr>
        <p:spPr bwMode="auto">
          <a:xfrm>
            <a:off x="2664907" y="2617153"/>
            <a:ext cx="250481" cy="250481"/>
          </a:xfrm>
          <a:prstGeom prst="chevron">
            <a:avLst>
              <a:gd name="adj" fmla="val 50000"/>
            </a:avLst>
          </a:prstGeom>
          <a:solidFill>
            <a:srgbClr val="0067B4"/>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5" name="燕尾形 74"/>
          <p:cNvSpPr>
            <a:spLocks noChangeArrowheads="1"/>
          </p:cNvSpPr>
          <p:nvPr/>
        </p:nvSpPr>
        <p:spPr bwMode="auto">
          <a:xfrm>
            <a:off x="4742422" y="2617153"/>
            <a:ext cx="250481" cy="250481"/>
          </a:xfrm>
          <a:prstGeom prst="chevron">
            <a:avLst>
              <a:gd name="adj" fmla="val 50000"/>
            </a:avLst>
          </a:prstGeom>
          <a:solidFill>
            <a:srgbClr val="0067B4"/>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6" name="燕尾形 75"/>
          <p:cNvSpPr>
            <a:spLocks noChangeArrowheads="1"/>
          </p:cNvSpPr>
          <p:nvPr/>
        </p:nvSpPr>
        <p:spPr bwMode="auto">
          <a:xfrm>
            <a:off x="6779419" y="2617153"/>
            <a:ext cx="250481" cy="250481"/>
          </a:xfrm>
          <a:prstGeom prst="chevron">
            <a:avLst>
              <a:gd name="adj" fmla="val 50000"/>
            </a:avLst>
          </a:prstGeom>
          <a:solidFill>
            <a:srgbClr val="0067B4"/>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37" name="燕尾形 76"/>
          <p:cNvSpPr>
            <a:spLocks noChangeArrowheads="1"/>
          </p:cNvSpPr>
          <p:nvPr/>
        </p:nvSpPr>
        <p:spPr bwMode="auto">
          <a:xfrm>
            <a:off x="8845883" y="2639253"/>
            <a:ext cx="250481" cy="250481"/>
          </a:xfrm>
          <a:prstGeom prst="chevron">
            <a:avLst>
              <a:gd name="adj" fmla="val 50000"/>
            </a:avLst>
          </a:prstGeom>
          <a:solidFill>
            <a:srgbClr val="0067B4"/>
          </a:solidFill>
          <a:ln>
            <a:noFill/>
          </a:ln>
          <a:extLst/>
        </p:spPr>
        <p:txBody>
          <a:bodyPr lIns="68580" tIns="34290" rIns="68580" bIns="34290"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nvGrpSpPr>
          <p:cNvPr id="38" name="Group 46"/>
          <p:cNvGrpSpPr>
            <a:grpSpLocks/>
          </p:cNvGrpSpPr>
          <p:nvPr/>
        </p:nvGrpSpPr>
        <p:grpSpPr bwMode="auto">
          <a:xfrm>
            <a:off x="1147292" y="4190024"/>
            <a:ext cx="9847129" cy="357303"/>
            <a:chOff x="0" y="0"/>
            <a:chExt cx="8487614" cy="309189"/>
          </a:xfrm>
        </p:grpSpPr>
        <p:sp>
          <p:nvSpPr>
            <p:cNvPr id="39" name="矩形 84"/>
            <p:cNvSpPr>
              <a:spLocks noChangeArrowheads="1"/>
            </p:cNvSpPr>
            <p:nvPr/>
          </p:nvSpPr>
          <p:spPr bwMode="auto">
            <a:xfrm>
              <a:off x="0" y="0"/>
              <a:ext cx="8487614" cy="309189"/>
            </a:xfrm>
            <a:prstGeom prst="rect">
              <a:avLst/>
            </a:prstGeom>
            <a:solidFill>
              <a:srgbClr val="0067B4"/>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0" name="燕尾形 85"/>
            <p:cNvSpPr>
              <a:spLocks noChangeArrowheads="1"/>
            </p:cNvSpPr>
            <p:nvPr/>
          </p:nvSpPr>
          <p:spPr bwMode="auto">
            <a:xfrm rot="5400000">
              <a:off x="447875" y="45803"/>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1" name="燕尾形 86"/>
            <p:cNvSpPr>
              <a:spLocks noChangeArrowheads="1"/>
            </p:cNvSpPr>
            <p:nvPr/>
          </p:nvSpPr>
          <p:spPr bwMode="auto">
            <a:xfrm rot="5400000">
              <a:off x="2193724" y="4580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2" name="燕尾形 87"/>
            <p:cNvSpPr>
              <a:spLocks noChangeArrowheads="1"/>
            </p:cNvSpPr>
            <p:nvPr/>
          </p:nvSpPr>
          <p:spPr bwMode="auto">
            <a:xfrm rot="5400000">
              <a:off x="4024557" y="51518"/>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3" name="燕尾形 88"/>
            <p:cNvSpPr>
              <a:spLocks noChangeArrowheads="1"/>
            </p:cNvSpPr>
            <p:nvPr/>
          </p:nvSpPr>
          <p:spPr bwMode="auto">
            <a:xfrm rot="5400000">
              <a:off x="5716320" y="40380"/>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sp>
          <p:nvSpPr>
            <p:cNvPr id="44" name="燕尾形 89"/>
            <p:cNvSpPr>
              <a:spLocks noChangeArrowheads="1"/>
            </p:cNvSpPr>
            <p:nvPr/>
          </p:nvSpPr>
          <p:spPr bwMode="auto">
            <a:xfrm rot="5400000">
              <a:off x="7540696" y="51082"/>
              <a:ext cx="237581" cy="237581"/>
            </a:xfrm>
            <a:prstGeom prst="chevron">
              <a:avLst>
                <a:gd name="adj" fmla="val 50000"/>
              </a:avLst>
            </a:prstGeom>
            <a:solidFill>
              <a:schemeClr val="bg1"/>
            </a:solidFill>
            <a:ln>
              <a:noFill/>
            </a:ln>
            <a:extLst>
              <a:ext uri="{91240B29-F687-4F45-9708-019B960494DF}">
                <a14:hiddenLine xmlns:a14="http://schemas.microsoft.com/office/drawing/2010/main" w="12700" cap="flat" cmpd="sng">
                  <a:solidFill>
                    <a:srgbClr val="42719B"/>
                  </a:solidFill>
                  <a:bevel/>
                  <a:headEnd/>
                  <a:tailEnd/>
                </a14:hiddenLine>
              </a:ext>
            </a:extLst>
          </p:spPr>
          <p:txBody>
            <a:bodyPr anchor="ctr"/>
            <a:lstStyle/>
            <a:p>
              <a:pPr algn="ctr"/>
              <a:endParaRPr lang="zh-CN" altLang="zh-CN">
                <a:solidFill>
                  <a:schemeClr val="tx1">
                    <a:lumMod val="65000"/>
                    <a:lumOff val="35000"/>
                  </a:schemeClr>
                </a:solidFill>
                <a:latin typeface="宋体" pitchFamily="2" charset="-122"/>
                <a:sym typeface="宋体" pitchFamily="2" charset="-122"/>
              </a:endParaRPr>
            </a:p>
          </p:txBody>
        </p:sp>
      </p:grpSp>
      <p:sp>
        <p:nvSpPr>
          <p:cNvPr id="45" name="Content Placeholder 2"/>
          <p:cNvSpPr txBox="1">
            <a:spLocks/>
          </p:cNvSpPr>
          <p:nvPr/>
        </p:nvSpPr>
        <p:spPr>
          <a:xfrm>
            <a:off x="101377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6" name="Content Placeholder 2"/>
          <p:cNvSpPr txBox="1">
            <a:spLocks/>
          </p:cNvSpPr>
          <p:nvPr/>
        </p:nvSpPr>
        <p:spPr>
          <a:xfrm>
            <a:off x="2974747"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7" name="Content Placeholder 2"/>
          <p:cNvSpPr txBox="1">
            <a:spLocks/>
          </p:cNvSpPr>
          <p:nvPr/>
        </p:nvSpPr>
        <p:spPr>
          <a:xfrm>
            <a:off x="502554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8" name="Content Placeholder 2"/>
          <p:cNvSpPr txBox="1">
            <a:spLocks/>
          </p:cNvSpPr>
          <p:nvPr/>
        </p:nvSpPr>
        <p:spPr>
          <a:xfrm>
            <a:off x="6988284"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49" name="Content Placeholder 2"/>
          <p:cNvSpPr txBox="1">
            <a:spLocks/>
          </p:cNvSpPr>
          <p:nvPr/>
        </p:nvSpPr>
        <p:spPr>
          <a:xfrm>
            <a:off x="9136891" y="4774594"/>
            <a:ext cx="1857530"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Tree>
    <p:extLst>
      <p:ext uri="{BB962C8B-B14F-4D97-AF65-F5344CB8AC3E}">
        <p14:creationId xmlns:p14="http://schemas.microsoft.com/office/powerpoint/2010/main" val="401265129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1000" fill="hold"/>
                                        <p:tgtEl>
                                          <p:spTgt spid="4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1000"/>
                                        <p:tgtEl>
                                          <p:spTgt spid="48"/>
                                        </p:tgtEl>
                                      </p:cBhvr>
                                    </p:animEffect>
                                    <p:anim calcmode="lin" valueType="num">
                                      <p:cBhvr>
                                        <p:cTn id="27" dur="1000" fill="hold"/>
                                        <p:tgtEl>
                                          <p:spTgt spid="48"/>
                                        </p:tgtEl>
                                        <p:attrNameLst>
                                          <p:attrName>ppt_x</p:attrName>
                                        </p:attrNameLst>
                                      </p:cBhvr>
                                      <p:tavLst>
                                        <p:tav tm="0">
                                          <p:val>
                                            <p:strVal val="#ppt_x"/>
                                          </p:val>
                                        </p:tav>
                                        <p:tav tm="100000">
                                          <p:val>
                                            <p:strVal val="#ppt_x"/>
                                          </p:val>
                                        </p:tav>
                                      </p:tavLst>
                                    </p:anim>
                                    <p:anim calcmode="lin" valueType="num">
                                      <p:cBhvr>
                                        <p:cTn id="28" dur="1000" fill="hold"/>
                                        <p:tgtEl>
                                          <p:spTgt spid="4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1000"/>
                                        <p:tgtEl>
                                          <p:spTgt spid="49"/>
                                        </p:tgtEl>
                                      </p:cBhvr>
                                    </p:animEffect>
                                    <p:anim calcmode="lin" valueType="num">
                                      <p:cBhvr>
                                        <p:cTn id="32" dur="1000" fill="hold"/>
                                        <p:tgtEl>
                                          <p:spTgt spid="49"/>
                                        </p:tgtEl>
                                        <p:attrNameLst>
                                          <p:attrName>ppt_x</p:attrName>
                                        </p:attrNameLst>
                                      </p:cBhvr>
                                      <p:tavLst>
                                        <p:tav tm="0">
                                          <p:val>
                                            <p:strVal val="#ppt_x"/>
                                          </p:val>
                                        </p:tav>
                                        <p:tav tm="100000">
                                          <p:val>
                                            <p:strVal val="#ppt_x"/>
                                          </p:val>
                                        </p:tav>
                                      </p:tavLst>
                                    </p:anim>
                                    <p:anim calcmode="lin" valueType="num">
                                      <p:cBhvr>
                                        <p:cTn id="33" dur="1000" fill="hold"/>
                                        <p:tgtEl>
                                          <p:spTgt spid="4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1000"/>
                                        <p:tgtEl>
                                          <p:spTgt spid="29"/>
                                        </p:tgtEl>
                                      </p:cBhvr>
                                    </p:animEffect>
                                    <p:anim calcmode="lin" valueType="num">
                                      <p:cBhvr>
                                        <p:cTn id="87" dur="1000" fill="hold"/>
                                        <p:tgtEl>
                                          <p:spTgt spid="29"/>
                                        </p:tgtEl>
                                        <p:attrNameLst>
                                          <p:attrName>ppt_x</p:attrName>
                                        </p:attrNameLst>
                                      </p:cBhvr>
                                      <p:tavLst>
                                        <p:tav tm="0">
                                          <p:val>
                                            <p:strVal val="#ppt_x"/>
                                          </p:val>
                                        </p:tav>
                                        <p:tav tm="100000">
                                          <p:val>
                                            <p:strVal val="#ppt_x"/>
                                          </p:val>
                                        </p:tav>
                                      </p:tavLst>
                                    </p:anim>
                                    <p:anim calcmode="lin" valueType="num">
                                      <p:cBhvr>
                                        <p:cTn id="88" dur="1000" fill="hold"/>
                                        <p:tgtEl>
                                          <p:spTgt spid="29"/>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fade">
                                      <p:cBhvr>
                                        <p:cTn id="91" dur="1000"/>
                                        <p:tgtEl>
                                          <p:spTgt spid="30"/>
                                        </p:tgtEl>
                                      </p:cBhvr>
                                    </p:animEffect>
                                    <p:anim calcmode="lin" valueType="num">
                                      <p:cBhvr>
                                        <p:cTn id="92" dur="1000" fill="hold"/>
                                        <p:tgtEl>
                                          <p:spTgt spid="30"/>
                                        </p:tgtEl>
                                        <p:attrNameLst>
                                          <p:attrName>ppt_x</p:attrName>
                                        </p:attrNameLst>
                                      </p:cBhvr>
                                      <p:tavLst>
                                        <p:tav tm="0">
                                          <p:val>
                                            <p:strVal val="#ppt_x"/>
                                          </p:val>
                                        </p:tav>
                                        <p:tav tm="100000">
                                          <p:val>
                                            <p:strVal val="#ppt_x"/>
                                          </p:val>
                                        </p:tav>
                                      </p:tavLst>
                                    </p:anim>
                                    <p:anim calcmode="lin" valueType="num">
                                      <p:cBhvr>
                                        <p:cTn id="93" dur="1000" fill="hold"/>
                                        <p:tgtEl>
                                          <p:spTgt spid="3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fade">
                                      <p:cBhvr>
                                        <p:cTn id="101" dur="1000"/>
                                        <p:tgtEl>
                                          <p:spTgt spid="32"/>
                                        </p:tgtEl>
                                      </p:cBhvr>
                                    </p:animEffect>
                                    <p:anim calcmode="lin" valueType="num">
                                      <p:cBhvr>
                                        <p:cTn id="102" dur="1000" fill="hold"/>
                                        <p:tgtEl>
                                          <p:spTgt spid="32"/>
                                        </p:tgtEl>
                                        <p:attrNameLst>
                                          <p:attrName>ppt_x</p:attrName>
                                        </p:attrNameLst>
                                      </p:cBhvr>
                                      <p:tavLst>
                                        <p:tav tm="0">
                                          <p:val>
                                            <p:strVal val="#ppt_x"/>
                                          </p:val>
                                        </p:tav>
                                        <p:tav tm="100000">
                                          <p:val>
                                            <p:strVal val="#ppt_x"/>
                                          </p:val>
                                        </p:tav>
                                      </p:tavLst>
                                    </p:anim>
                                    <p:anim calcmode="lin" valueType="num">
                                      <p:cBhvr>
                                        <p:cTn id="103" dur="1000" fill="hold"/>
                                        <p:tgtEl>
                                          <p:spTgt spid="32"/>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fade">
                                      <p:cBhvr>
                                        <p:cTn id="111" dur="1000"/>
                                        <p:tgtEl>
                                          <p:spTgt spid="34"/>
                                        </p:tgtEl>
                                      </p:cBhvr>
                                    </p:animEffect>
                                    <p:anim calcmode="lin" valueType="num">
                                      <p:cBhvr>
                                        <p:cTn id="112" dur="1000" fill="hold"/>
                                        <p:tgtEl>
                                          <p:spTgt spid="34"/>
                                        </p:tgtEl>
                                        <p:attrNameLst>
                                          <p:attrName>ppt_x</p:attrName>
                                        </p:attrNameLst>
                                      </p:cBhvr>
                                      <p:tavLst>
                                        <p:tav tm="0">
                                          <p:val>
                                            <p:strVal val="#ppt_x"/>
                                          </p:val>
                                        </p:tav>
                                        <p:tav tm="100000">
                                          <p:val>
                                            <p:strVal val="#ppt_x"/>
                                          </p:val>
                                        </p:tav>
                                      </p:tavLst>
                                    </p:anim>
                                    <p:anim calcmode="lin" valueType="num">
                                      <p:cBhvr>
                                        <p:cTn id="113" dur="1000" fill="hold"/>
                                        <p:tgtEl>
                                          <p:spTgt spid="34"/>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35"/>
                                        </p:tgtEl>
                                        <p:attrNameLst>
                                          <p:attrName>style.visibility</p:attrName>
                                        </p:attrNameLst>
                                      </p:cBhvr>
                                      <p:to>
                                        <p:strVal val="visible"/>
                                      </p:to>
                                    </p:set>
                                    <p:animEffect transition="in" filter="fade">
                                      <p:cBhvr>
                                        <p:cTn id="116" dur="1000"/>
                                        <p:tgtEl>
                                          <p:spTgt spid="35"/>
                                        </p:tgtEl>
                                      </p:cBhvr>
                                    </p:animEffect>
                                    <p:anim calcmode="lin" valueType="num">
                                      <p:cBhvr>
                                        <p:cTn id="117" dur="1000" fill="hold"/>
                                        <p:tgtEl>
                                          <p:spTgt spid="35"/>
                                        </p:tgtEl>
                                        <p:attrNameLst>
                                          <p:attrName>ppt_x</p:attrName>
                                        </p:attrNameLst>
                                      </p:cBhvr>
                                      <p:tavLst>
                                        <p:tav tm="0">
                                          <p:val>
                                            <p:strVal val="#ppt_x"/>
                                          </p:val>
                                        </p:tav>
                                        <p:tav tm="100000">
                                          <p:val>
                                            <p:strVal val="#ppt_x"/>
                                          </p:val>
                                        </p:tav>
                                      </p:tavLst>
                                    </p:anim>
                                    <p:anim calcmode="lin" valueType="num">
                                      <p:cBhvr>
                                        <p:cTn id="118" dur="1000" fill="hold"/>
                                        <p:tgtEl>
                                          <p:spTgt spid="35"/>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36"/>
                                        </p:tgtEl>
                                        <p:attrNameLst>
                                          <p:attrName>style.visibility</p:attrName>
                                        </p:attrNameLst>
                                      </p:cBhvr>
                                      <p:to>
                                        <p:strVal val="visible"/>
                                      </p:to>
                                    </p:set>
                                    <p:animEffect transition="in" filter="fade">
                                      <p:cBhvr>
                                        <p:cTn id="121" dur="1000"/>
                                        <p:tgtEl>
                                          <p:spTgt spid="36"/>
                                        </p:tgtEl>
                                      </p:cBhvr>
                                    </p:animEffect>
                                    <p:anim calcmode="lin" valueType="num">
                                      <p:cBhvr>
                                        <p:cTn id="122" dur="1000" fill="hold"/>
                                        <p:tgtEl>
                                          <p:spTgt spid="36"/>
                                        </p:tgtEl>
                                        <p:attrNameLst>
                                          <p:attrName>ppt_x</p:attrName>
                                        </p:attrNameLst>
                                      </p:cBhvr>
                                      <p:tavLst>
                                        <p:tav tm="0">
                                          <p:val>
                                            <p:strVal val="#ppt_x"/>
                                          </p:val>
                                        </p:tav>
                                        <p:tav tm="100000">
                                          <p:val>
                                            <p:strVal val="#ppt_x"/>
                                          </p:val>
                                        </p:tav>
                                      </p:tavLst>
                                    </p:anim>
                                    <p:anim calcmode="lin" valueType="num">
                                      <p:cBhvr>
                                        <p:cTn id="123" dur="1000" fill="hold"/>
                                        <p:tgtEl>
                                          <p:spTgt spid="36"/>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1000"/>
                                        <p:tgtEl>
                                          <p:spTgt spid="38"/>
                                        </p:tgtEl>
                                      </p:cBhvr>
                                    </p:animEffect>
                                    <p:anim calcmode="lin" valueType="num">
                                      <p:cBhvr>
                                        <p:cTn id="132" dur="1000" fill="hold"/>
                                        <p:tgtEl>
                                          <p:spTgt spid="38"/>
                                        </p:tgtEl>
                                        <p:attrNameLst>
                                          <p:attrName>ppt_x</p:attrName>
                                        </p:attrNameLst>
                                      </p:cBhvr>
                                      <p:tavLst>
                                        <p:tav tm="0">
                                          <p:val>
                                            <p:strVal val="#ppt_x"/>
                                          </p:val>
                                        </p:tav>
                                        <p:tav tm="100000">
                                          <p:val>
                                            <p:strVal val="#ppt_x"/>
                                          </p:val>
                                        </p:tav>
                                      </p:tavLst>
                                    </p:anim>
                                    <p:anim calcmode="lin" valueType="num">
                                      <p:cBhvr>
                                        <p:cTn id="13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P spid="16" grpId="0" animBg="1"/>
      <p:bldP spid="17" grpId="0" animBg="1"/>
      <p:bldP spid="23" grpId="0" animBg="1"/>
      <p:bldP spid="24" grpId="0" animBg="1"/>
      <p:bldP spid="25" grpId="0" animBg="1"/>
      <p:bldP spid="29" grpId="0"/>
      <p:bldP spid="30" grpId="0"/>
      <p:bldP spid="31" grpId="0"/>
      <p:bldP spid="32" grpId="0"/>
      <p:bldP spid="33" grpId="0"/>
      <p:bldP spid="34" grpId="0" animBg="1"/>
      <p:bldP spid="35" grpId="0" animBg="1"/>
      <p:bldP spid="36" grpId="0" animBg="1"/>
      <p:bldP spid="37" grpId="0" animBg="1"/>
      <p:bldP spid="45" grpId="0"/>
      <p:bldP spid="46" grpId="0"/>
      <p:bldP spid="47" grpId="0"/>
      <p:bldP spid="48" grpId="0"/>
      <p:bldP spid="4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4" name="组合 3"/>
          <p:cNvGrpSpPr/>
          <p:nvPr/>
        </p:nvGrpSpPr>
        <p:grpSpPr>
          <a:xfrm>
            <a:off x="1116774" y="1549055"/>
            <a:ext cx="10048960" cy="4604517"/>
            <a:chOff x="894812" y="1055293"/>
            <a:chExt cx="6988122" cy="3202015"/>
          </a:xfrm>
        </p:grpSpPr>
        <p:sp>
          <p:nvSpPr>
            <p:cNvPr id="7" name="文本框 27"/>
            <p:cNvSpPr txBox="1"/>
            <p:nvPr/>
          </p:nvSpPr>
          <p:spPr>
            <a:xfrm>
              <a:off x="1210656" y="1369259"/>
              <a:ext cx="6672278" cy="365769"/>
            </a:xfrm>
            <a:prstGeom prst="rect">
              <a:avLst/>
            </a:prstGeom>
            <a:solidFill>
              <a:schemeClr val="bg1">
                <a:lumMod val="95000"/>
              </a:schemeClr>
            </a:solidFill>
            <a:ln w="12700">
              <a:solidFill>
                <a:schemeClr val="bg1">
                  <a:lumMod val="65000"/>
                </a:schemeClr>
              </a:solidFill>
            </a:ln>
          </p:spPr>
          <p:txBody>
            <a:bodyPr wrap="square" lIns="68580" tIns="34290" rIns="68580" bIns="34290" rtlCol="0">
              <a:spAutoFit/>
            </a:bodyPr>
            <a:lstStyle/>
            <a:p>
              <a:pPr indent="540000">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 name="矩形 7"/>
            <p:cNvSpPr/>
            <p:nvPr/>
          </p:nvSpPr>
          <p:spPr bwMode="auto">
            <a:xfrm>
              <a:off x="894812" y="1055293"/>
              <a:ext cx="1447306" cy="318475"/>
            </a:xfrm>
            <a:prstGeom prst="rect">
              <a:avLst/>
            </a:prstGeom>
            <a:solidFill>
              <a:srgbClr val="0067B4"/>
            </a:solidFill>
            <a:ln>
              <a:noFill/>
            </a:ln>
          </p:spPr>
          <p:txBody>
            <a:bodyPr vert="horz" wrap="square" lIns="68580" tIns="34290" rIns="68580" bIns="34290" numCol="1" rtlCol="0" anchor="t" anchorCtr="0" compatLnSpc="1">
              <a:prstTxWarp prst="textNoShape">
                <a:avLst/>
              </a:prstTxWarp>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标题内容一</a:t>
              </a:r>
            </a:p>
          </p:txBody>
        </p:sp>
        <p:sp>
          <p:nvSpPr>
            <p:cNvPr id="9" name="文本框 15"/>
            <p:cNvSpPr txBox="1"/>
            <p:nvPr/>
          </p:nvSpPr>
          <p:spPr>
            <a:xfrm>
              <a:off x="1210656" y="2626631"/>
              <a:ext cx="6672278" cy="365769"/>
            </a:xfrm>
            <a:prstGeom prst="rect">
              <a:avLst/>
            </a:prstGeom>
            <a:solidFill>
              <a:schemeClr val="bg1">
                <a:lumMod val="95000"/>
              </a:schemeClr>
            </a:solidFill>
            <a:ln w="12700">
              <a:solidFill>
                <a:schemeClr val="bg1">
                  <a:lumMod val="65000"/>
                </a:schemeClr>
              </a:solidFill>
            </a:ln>
          </p:spPr>
          <p:txBody>
            <a:bodyPr wrap="square" lIns="68580" tIns="34290" rIns="68580" bIns="34290" rtlCol="0">
              <a:spAutoFit/>
            </a:bodyPr>
            <a:lstStyle/>
            <a:p>
              <a:pPr indent="540000">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0" name="矩形 9"/>
            <p:cNvSpPr/>
            <p:nvPr/>
          </p:nvSpPr>
          <p:spPr bwMode="auto">
            <a:xfrm>
              <a:off x="894812" y="2312665"/>
              <a:ext cx="1447306" cy="318475"/>
            </a:xfrm>
            <a:prstGeom prst="rect">
              <a:avLst/>
            </a:prstGeom>
            <a:solidFill>
              <a:srgbClr val="0067B4"/>
            </a:solidFill>
            <a:ln>
              <a:noFill/>
            </a:ln>
          </p:spPr>
          <p:txBody>
            <a:bodyPr vert="horz" wrap="square" lIns="68580" tIns="34290" rIns="68580" bIns="34290" numCol="1" rtlCol="0" anchor="t" anchorCtr="0" compatLnSpc="1">
              <a:prstTxWarp prst="textNoShape">
                <a:avLst/>
              </a:prstTxWarp>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标题</a:t>
              </a:r>
              <a:r>
                <a:rPr lang="zh-CN" altLang="en-US" sz="1800" b="1" dirty="0" smtClean="0">
                  <a:solidFill>
                    <a:schemeClr val="bg1"/>
                  </a:solidFill>
                  <a:latin typeface="微软雅黑" panose="020B0503020204020204" pitchFamily="34" charset="-122"/>
                  <a:ea typeface="微软雅黑" panose="020B0503020204020204" pitchFamily="34" charset="-122"/>
                </a:rPr>
                <a:t>内容二</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12" name="文本框 24"/>
            <p:cNvSpPr txBox="1"/>
            <p:nvPr/>
          </p:nvSpPr>
          <p:spPr>
            <a:xfrm>
              <a:off x="1210656" y="3891539"/>
              <a:ext cx="6672278" cy="365769"/>
            </a:xfrm>
            <a:prstGeom prst="rect">
              <a:avLst/>
            </a:prstGeom>
            <a:solidFill>
              <a:schemeClr val="bg1">
                <a:lumMod val="95000"/>
              </a:schemeClr>
            </a:solidFill>
            <a:ln w="12700">
              <a:solidFill>
                <a:schemeClr val="bg1">
                  <a:lumMod val="65000"/>
                </a:schemeClr>
              </a:solidFill>
            </a:ln>
          </p:spPr>
          <p:txBody>
            <a:bodyPr wrap="square" lIns="68580" tIns="34290" rIns="68580" bIns="34290" rtlCol="0">
              <a:spAutoFit/>
            </a:bodyPr>
            <a:lstStyle/>
            <a:p>
              <a:pPr indent="540000">
                <a:lnSpc>
                  <a:spcPct val="130000"/>
                </a:lnSpc>
              </a:pPr>
              <a:r>
                <a:rPr lang="zh-CN" altLang="en-US" sz="12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5" name="矩形 14"/>
            <p:cNvSpPr/>
            <p:nvPr/>
          </p:nvSpPr>
          <p:spPr bwMode="auto">
            <a:xfrm>
              <a:off x="894812" y="3570037"/>
              <a:ext cx="1447306" cy="318475"/>
            </a:xfrm>
            <a:prstGeom prst="rect">
              <a:avLst/>
            </a:prstGeom>
            <a:solidFill>
              <a:srgbClr val="0067B4"/>
            </a:solidFill>
            <a:ln>
              <a:noFill/>
            </a:ln>
          </p:spPr>
          <p:txBody>
            <a:bodyPr vert="horz" wrap="square" lIns="68580" tIns="34290" rIns="68580" bIns="34290" numCol="1" rtlCol="0" anchor="t" anchorCtr="0" compatLnSpc="1">
              <a:prstTxWarp prst="textNoShape">
                <a:avLst/>
              </a:prstTxWarp>
            </a:bodyPr>
            <a:lstStyle/>
            <a:p>
              <a:pPr algn="ctr"/>
              <a:r>
                <a:rPr lang="zh-CN" altLang="en-US" sz="1800" b="1" dirty="0">
                  <a:solidFill>
                    <a:schemeClr val="bg1"/>
                  </a:solidFill>
                  <a:latin typeface="微软雅黑" panose="020B0503020204020204" pitchFamily="34" charset="-122"/>
                  <a:ea typeface="微软雅黑" panose="020B0503020204020204" pitchFamily="34" charset="-122"/>
                </a:rPr>
                <a:t>标题</a:t>
              </a:r>
              <a:r>
                <a:rPr lang="zh-CN" altLang="en-US" sz="1800" b="1" dirty="0" smtClean="0">
                  <a:solidFill>
                    <a:schemeClr val="bg1"/>
                  </a:solidFill>
                  <a:latin typeface="微软雅黑" panose="020B0503020204020204" pitchFamily="34" charset="-122"/>
                  <a:ea typeface="微软雅黑" panose="020B0503020204020204" pitchFamily="34" charset="-122"/>
                </a:rPr>
                <a:t>内容三</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5827346"/>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3961"/>
            <a:ext cx="12190414" cy="1615230"/>
          </a:xfrm>
          <a:prstGeom prst="rect">
            <a:avLst/>
          </a:prstGeom>
        </p:spPr>
      </p:pic>
      <p:sp>
        <p:nvSpPr>
          <p:cNvPr id="6" name="TextBox 5"/>
          <p:cNvSpPr txBox="1"/>
          <p:nvPr/>
        </p:nvSpPr>
        <p:spPr>
          <a:xfrm>
            <a:off x="3653672" y="4588421"/>
            <a:ext cx="4858926" cy="369332"/>
          </a:xfrm>
          <a:prstGeom prst="rect">
            <a:avLst/>
          </a:prstGeom>
          <a:noFill/>
        </p:spPr>
        <p:txBody>
          <a:bodyPr wrap="square" rtlCol="0">
            <a:spAutoFit/>
          </a:bodyPr>
          <a:lstStyle/>
          <a:p>
            <a:r>
              <a:rPr lang="zh-CN" altLang="en-US" b="1" dirty="0" smtClean="0">
                <a:solidFill>
                  <a:schemeClr val="tx1">
                    <a:lumMod val="50000"/>
                    <a:lumOff val="50000"/>
                  </a:schemeClr>
                </a:solidFill>
                <a:latin typeface="微软雅黑" pitchFamily="34" charset="-122"/>
                <a:ea typeface="微软雅黑" pitchFamily="34" charset="-122"/>
              </a:rPr>
              <a:t>某某公司某某职位某某职位  演讲人：通用名</a:t>
            </a:r>
            <a:endParaRPr lang="zh-CN" altLang="en-US" b="1" dirty="0">
              <a:solidFill>
                <a:schemeClr val="tx1">
                  <a:lumMod val="50000"/>
                  <a:lumOff val="50000"/>
                </a:schemeClr>
              </a:solidFill>
              <a:latin typeface="微软雅黑" pitchFamily="34" charset="-122"/>
              <a:ea typeface="微软雅黑" pitchFamily="34" charset="-122"/>
            </a:endParaRPr>
          </a:p>
        </p:txBody>
      </p:sp>
      <p:sp>
        <p:nvSpPr>
          <p:cNvPr id="7" name="圆角矩形 6"/>
          <p:cNvSpPr/>
          <p:nvPr/>
        </p:nvSpPr>
        <p:spPr>
          <a:xfrm>
            <a:off x="3214688" y="3883949"/>
            <a:ext cx="5747444" cy="532565"/>
          </a:xfrm>
          <a:prstGeom prst="roundRect">
            <a:avLst>
              <a:gd name="adj" fmla="val 42270"/>
            </a:avLst>
          </a:prstGeom>
          <a:solidFill>
            <a:srgbClr val="0067B4"/>
          </a:soli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332072" y="3906107"/>
            <a:ext cx="5506453" cy="492443"/>
          </a:xfrm>
          <a:prstGeom prst="rect">
            <a:avLst/>
          </a:prstGeom>
          <a:noFill/>
        </p:spPr>
        <p:txBody>
          <a:bodyPr wrap="square" rtlCol="0">
            <a:spAutoFit/>
          </a:bodyPr>
          <a:lstStyle/>
          <a:p>
            <a:pPr algn="ctr"/>
            <a:r>
              <a:rPr lang="zh-CN" altLang="en-US" sz="2600" b="1" dirty="0" smtClean="0">
                <a:solidFill>
                  <a:schemeClr val="bg1"/>
                </a:solidFill>
                <a:latin typeface="微软雅黑" pitchFamily="34" charset="-122"/>
                <a:ea typeface="微软雅黑" pitchFamily="34" charset="-122"/>
              </a:rPr>
              <a:t>适用商业计划</a:t>
            </a:r>
            <a:r>
              <a:rPr lang="en-US" altLang="zh-CN" sz="2600" b="1" dirty="0" smtClean="0">
                <a:solidFill>
                  <a:schemeClr val="bg1"/>
                </a:solidFill>
                <a:latin typeface="微软雅黑" pitchFamily="34" charset="-122"/>
                <a:ea typeface="微软雅黑" pitchFamily="34" charset="-122"/>
              </a:rPr>
              <a:t>/</a:t>
            </a:r>
            <a:r>
              <a:rPr lang="zh-CN" altLang="en-US" sz="2600" b="1" dirty="0" smtClean="0">
                <a:solidFill>
                  <a:schemeClr val="bg1"/>
                </a:solidFill>
                <a:latin typeface="微软雅黑" pitchFamily="34" charset="-122"/>
                <a:ea typeface="微软雅黑" pitchFamily="34" charset="-122"/>
              </a:rPr>
              <a:t>融资项目</a:t>
            </a:r>
            <a:r>
              <a:rPr lang="en-US" altLang="zh-CN" sz="2600" b="1" dirty="0" smtClean="0">
                <a:solidFill>
                  <a:schemeClr val="bg1"/>
                </a:solidFill>
                <a:latin typeface="微软雅黑" pitchFamily="34" charset="-122"/>
                <a:ea typeface="微软雅黑" pitchFamily="34" charset="-122"/>
              </a:rPr>
              <a:t>/</a:t>
            </a:r>
            <a:r>
              <a:rPr lang="zh-CN" altLang="en-US" sz="2600" b="1" dirty="0" smtClean="0">
                <a:solidFill>
                  <a:schemeClr val="bg1"/>
                </a:solidFill>
                <a:latin typeface="微软雅黑" pitchFamily="34" charset="-122"/>
                <a:ea typeface="微软雅黑" pitchFamily="34" charset="-122"/>
              </a:rPr>
              <a:t>创业计划</a:t>
            </a:r>
            <a:endParaRPr lang="zh-CN" altLang="en-US" sz="2600" b="1" dirty="0">
              <a:solidFill>
                <a:schemeClr val="bg1"/>
              </a:solidFill>
              <a:latin typeface="微软雅黑" pitchFamily="34" charset="-122"/>
              <a:ea typeface="微软雅黑" pitchFamily="34" charset="-122"/>
            </a:endParaRPr>
          </a:p>
        </p:txBody>
      </p:sp>
      <p:sp>
        <p:nvSpPr>
          <p:cNvPr id="9" name="矩形 8"/>
          <p:cNvSpPr/>
          <p:nvPr/>
        </p:nvSpPr>
        <p:spPr>
          <a:xfrm flipV="1">
            <a:off x="0" y="6297386"/>
            <a:ext cx="12192000" cy="29845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flipV="1">
            <a:off x="0" y="6594475"/>
            <a:ext cx="12192000" cy="29845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2542727" y="1591588"/>
            <a:ext cx="2102250" cy="1895416"/>
            <a:chOff x="3720691" y="2824413"/>
            <a:chExt cx="1341120" cy="1209172"/>
          </a:xfrm>
        </p:grpSpPr>
        <p:sp>
          <p:nvSpPr>
            <p:cNvPr id="1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5"/>
            <p:cNvSpPr>
              <a:spLocks/>
            </p:cNvSpPr>
            <p:nvPr/>
          </p:nvSpPr>
          <p:spPr bwMode="auto">
            <a:xfrm rot="1855731">
              <a:off x="3764582"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85000"/>
                    <a:lumOff val="15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4" name="Freeform 5"/>
          <p:cNvSpPr>
            <a:spLocks/>
          </p:cNvSpPr>
          <p:nvPr/>
        </p:nvSpPr>
        <p:spPr bwMode="auto">
          <a:xfrm rot="1855731">
            <a:off x="2733018" y="1755195"/>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15" name="TextBox 14"/>
          <p:cNvSpPr txBox="1"/>
          <p:nvPr/>
        </p:nvSpPr>
        <p:spPr>
          <a:xfrm>
            <a:off x="3124041" y="1979684"/>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谢</a:t>
            </a:r>
            <a:endParaRPr lang="zh-CN" altLang="en-US" sz="6500" b="1" dirty="0">
              <a:solidFill>
                <a:srgbClr val="0067B4"/>
              </a:solidFill>
              <a:latin typeface="微软雅黑" pitchFamily="34" charset="-122"/>
              <a:ea typeface="微软雅黑" pitchFamily="34" charset="-122"/>
            </a:endParaRPr>
          </a:p>
        </p:txBody>
      </p:sp>
      <p:grpSp>
        <p:nvGrpSpPr>
          <p:cNvPr id="16" name="组合 15"/>
          <p:cNvGrpSpPr/>
          <p:nvPr/>
        </p:nvGrpSpPr>
        <p:grpSpPr>
          <a:xfrm>
            <a:off x="4161716" y="1591587"/>
            <a:ext cx="2102250" cy="1895416"/>
            <a:chOff x="3720691" y="2824413"/>
            <a:chExt cx="1341120" cy="1209172"/>
          </a:xfrm>
        </p:grpSpPr>
        <p:sp>
          <p:nvSpPr>
            <p:cNvPr id="1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19" name="Freeform 5"/>
          <p:cNvSpPr>
            <a:spLocks/>
          </p:cNvSpPr>
          <p:nvPr/>
        </p:nvSpPr>
        <p:spPr bwMode="auto">
          <a:xfrm rot="1855731">
            <a:off x="4352007" y="1755194"/>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20" name="TextBox 19"/>
          <p:cNvSpPr txBox="1"/>
          <p:nvPr/>
        </p:nvSpPr>
        <p:spPr>
          <a:xfrm>
            <a:off x="4743031" y="1979683"/>
            <a:ext cx="1129642" cy="1092572"/>
          </a:xfrm>
          <a:prstGeom prst="rect">
            <a:avLst/>
          </a:prstGeom>
          <a:noFill/>
        </p:spPr>
        <p:txBody>
          <a:bodyPr wrap="square" lIns="91406" tIns="45703" rIns="91406" bIns="45703" rtlCol="0">
            <a:spAutoFit/>
          </a:bodyPr>
          <a:lstStyle/>
          <a:p>
            <a:r>
              <a:rPr lang="zh-CN" altLang="en-US" sz="6500" b="1" dirty="0">
                <a:solidFill>
                  <a:srgbClr val="0067B4"/>
                </a:solidFill>
                <a:latin typeface="微软雅黑" pitchFamily="34" charset="-122"/>
                <a:ea typeface="微软雅黑" pitchFamily="34" charset="-122"/>
              </a:rPr>
              <a:t>谢</a:t>
            </a:r>
          </a:p>
        </p:txBody>
      </p:sp>
      <p:grpSp>
        <p:nvGrpSpPr>
          <p:cNvPr id="21" name="组合 20"/>
          <p:cNvGrpSpPr/>
          <p:nvPr/>
        </p:nvGrpSpPr>
        <p:grpSpPr>
          <a:xfrm>
            <a:off x="5787827" y="1591586"/>
            <a:ext cx="2102250" cy="1895416"/>
            <a:chOff x="3720691" y="2824413"/>
            <a:chExt cx="1341120" cy="1209172"/>
          </a:xfrm>
        </p:grpSpPr>
        <p:sp>
          <p:nvSpPr>
            <p:cNvPr id="22"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24" name="Freeform 5"/>
          <p:cNvSpPr>
            <a:spLocks/>
          </p:cNvSpPr>
          <p:nvPr/>
        </p:nvSpPr>
        <p:spPr bwMode="auto">
          <a:xfrm rot="1855731">
            <a:off x="5978118" y="1755193"/>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25" name="TextBox 24"/>
          <p:cNvSpPr txBox="1"/>
          <p:nvPr/>
        </p:nvSpPr>
        <p:spPr>
          <a:xfrm>
            <a:off x="6369142" y="1979682"/>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观</a:t>
            </a:r>
            <a:endParaRPr lang="zh-CN" altLang="en-US" sz="6500" b="1" dirty="0">
              <a:solidFill>
                <a:srgbClr val="0067B4"/>
              </a:solidFill>
              <a:latin typeface="微软雅黑" pitchFamily="34" charset="-122"/>
              <a:ea typeface="微软雅黑" pitchFamily="34" charset="-122"/>
            </a:endParaRPr>
          </a:p>
        </p:txBody>
      </p:sp>
      <p:grpSp>
        <p:nvGrpSpPr>
          <p:cNvPr id="26" name="组合 25"/>
          <p:cNvGrpSpPr/>
          <p:nvPr/>
        </p:nvGrpSpPr>
        <p:grpSpPr>
          <a:xfrm>
            <a:off x="7406583" y="1577132"/>
            <a:ext cx="2102250" cy="1895416"/>
            <a:chOff x="3720691" y="2824413"/>
            <a:chExt cx="1341120" cy="1209172"/>
          </a:xfrm>
        </p:grpSpPr>
        <p:sp>
          <p:nvSpPr>
            <p:cNvPr id="27" name="Freeform 5"/>
            <p:cNvSpPr>
              <a:spLocks/>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16200000" scaled="0"/>
            </a:gradFill>
            <a:ln w="12700" cap="flat">
              <a:noFill/>
              <a:prstDash val="solid"/>
              <a:miter lim="800000"/>
              <a:headEnd/>
              <a:tailEnd/>
            </a:ln>
            <a:effectLst>
              <a:outerShdw blurRad="190500" dist="1143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5"/>
            <p:cNvSpPr>
              <a:spLocks/>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lumMod val="70000"/>
                    <a:lumOff val="30000"/>
                  </a:srgbClr>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p>
          </p:txBody>
        </p:sp>
      </p:grpSp>
      <p:sp>
        <p:nvSpPr>
          <p:cNvPr id="29" name="Freeform 5"/>
          <p:cNvSpPr>
            <a:spLocks/>
          </p:cNvSpPr>
          <p:nvPr/>
        </p:nvSpPr>
        <p:spPr bwMode="auto">
          <a:xfrm rot="1855731">
            <a:off x="7596874" y="1740737"/>
            <a:ext cx="1753416" cy="15809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0067B4"/>
            </a:solidFill>
            <a:prstDash val="sysDash"/>
            <a:miter lim="800000"/>
            <a:headEnd/>
            <a:tailEnd/>
          </a:ln>
          <a:effectLst/>
          <a:extLst/>
        </p:spPr>
        <p:txBody>
          <a:bodyPr vert="horz" wrap="square" lIns="91406" tIns="45703" rIns="91406" bIns="45703" numCol="1" anchor="t" anchorCtr="0" compatLnSpc="1">
            <a:prstTxWarp prst="textNoShape">
              <a:avLst/>
            </a:prstTxWarp>
          </a:bodyPr>
          <a:lstStyle/>
          <a:p>
            <a:endParaRPr lang="zh-CN" altLang="en-US"/>
          </a:p>
        </p:txBody>
      </p:sp>
      <p:sp>
        <p:nvSpPr>
          <p:cNvPr id="30" name="TextBox 29"/>
          <p:cNvSpPr txBox="1"/>
          <p:nvPr/>
        </p:nvSpPr>
        <p:spPr>
          <a:xfrm>
            <a:off x="7987899" y="1965225"/>
            <a:ext cx="1129642" cy="1092572"/>
          </a:xfrm>
          <a:prstGeom prst="rect">
            <a:avLst/>
          </a:prstGeom>
          <a:noFill/>
        </p:spPr>
        <p:txBody>
          <a:bodyPr wrap="square" lIns="91406" tIns="45703" rIns="91406" bIns="45703" rtlCol="0">
            <a:spAutoFit/>
          </a:bodyPr>
          <a:lstStyle/>
          <a:p>
            <a:r>
              <a:rPr lang="zh-CN" altLang="en-US" sz="6500" b="1" dirty="0" smtClean="0">
                <a:solidFill>
                  <a:srgbClr val="0067B4"/>
                </a:solidFill>
                <a:latin typeface="微软雅黑" pitchFamily="34" charset="-122"/>
                <a:ea typeface="微软雅黑" pitchFamily="34" charset="-122"/>
              </a:rPr>
              <a:t>看</a:t>
            </a:r>
            <a:endParaRPr lang="zh-CN" altLang="en-US" sz="6500" b="1" dirty="0">
              <a:solidFill>
                <a:srgbClr val="0067B4"/>
              </a:solidFill>
              <a:latin typeface="微软雅黑" pitchFamily="34" charset="-122"/>
              <a:ea typeface="微软雅黑" pitchFamily="34" charset="-122"/>
            </a:endParaRPr>
          </a:p>
        </p:txBody>
      </p:sp>
      <p:sp>
        <p:nvSpPr>
          <p:cNvPr id="31" name="Freeform 5"/>
          <p:cNvSpPr>
            <a:spLocks/>
          </p:cNvSpPr>
          <p:nvPr/>
        </p:nvSpPr>
        <p:spPr bwMode="auto">
          <a:xfrm rot="1855731">
            <a:off x="4043767" y="677796"/>
            <a:ext cx="806014" cy="7267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32" name="Freeform 5"/>
          <p:cNvSpPr>
            <a:spLocks/>
          </p:cNvSpPr>
          <p:nvPr/>
        </p:nvSpPr>
        <p:spPr bwMode="auto">
          <a:xfrm rot="1855731">
            <a:off x="5403525" y="645689"/>
            <a:ext cx="429937" cy="3876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33" name="Freeform 5"/>
          <p:cNvSpPr>
            <a:spLocks/>
          </p:cNvSpPr>
          <p:nvPr/>
        </p:nvSpPr>
        <p:spPr bwMode="auto">
          <a:xfrm rot="1855731">
            <a:off x="3096059" y="907078"/>
            <a:ext cx="427856" cy="38576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34" name="Freeform 5"/>
          <p:cNvSpPr>
            <a:spLocks/>
          </p:cNvSpPr>
          <p:nvPr/>
        </p:nvSpPr>
        <p:spPr bwMode="auto">
          <a:xfrm rot="1855731">
            <a:off x="6332185" y="853311"/>
            <a:ext cx="572628" cy="5162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35" name="Freeform 5"/>
          <p:cNvSpPr>
            <a:spLocks/>
          </p:cNvSpPr>
          <p:nvPr/>
        </p:nvSpPr>
        <p:spPr bwMode="auto">
          <a:xfrm rot="1855731">
            <a:off x="7489574" y="750465"/>
            <a:ext cx="291818" cy="26310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67B4"/>
          </a:soli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
        <p:nvSpPr>
          <p:cNvPr id="36" name="Freeform 5"/>
          <p:cNvSpPr>
            <a:spLocks/>
          </p:cNvSpPr>
          <p:nvPr/>
        </p:nvSpPr>
        <p:spPr bwMode="auto">
          <a:xfrm rot="1855731">
            <a:off x="8392237" y="784613"/>
            <a:ext cx="572628" cy="51628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21594000" scaled="0"/>
          </a:gradFill>
          <a:ln w="12700" cap="flat">
            <a:noFill/>
            <a:prstDash val="solid"/>
            <a:miter lim="800000"/>
            <a:headEnd/>
            <a:tailEnd/>
          </a:ln>
          <a:effectLst>
            <a:outerShdw blurRad="50800" dist="38100" dir="2700000" algn="tl" rotWithShape="0">
              <a:prstClr val="black">
                <a:alpha val="40000"/>
              </a:prstClr>
            </a:outerShdw>
          </a:effectLst>
          <a:extLst/>
        </p:spPr>
        <p:txBody>
          <a:bodyPr vert="horz" wrap="square" lIns="91406" tIns="45703" rIns="91406" bIns="45703" numCol="1" anchor="t" anchorCtr="0" compatLnSpc="1">
            <a:prstTxWarp prst="textNoShape">
              <a:avLst/>
            </a:prstTxWarp>
          </a:bodyPr>
          <a:lstStyle/>
          <a:p>
            <a:endParaRPr lang="zh-CN" altLang="en-US">
              <a:latin typeface="方正兰亭黑简体" panose="02000000000000000000" pitchFamily="2" charset="-122"/>
              <a:ea typeface="方正兰亭黑简体" panose="02000000000000000000" pitchFamily="2" charset="-122"/>
            </a:endParaRPr>
          </a:p>
        </p:txBody>
      </p:sp>
    </p:spTree>
    <p:extLst>
      <p:ext uri="{BB962C8B-B14F-4D97-AF65-F5344CB8AC3E}">
        <p14:creationId xmlns:p14="http://schemas.microsoft.com/office/powerpoint/2010/main" val="335683845"/>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p:cTn id="13" dur="1000" fill="hold"/>
                                        <p:tgtEl>
                                          <p:spTgt spid="32"/>
                                        </p:tgtEl>
                                        <p:attrNameLst>
                                          <p:attrName>ppt_w</p:attrName>
                                        </p:attrNameLst>
                                      </p:cBhvr>
                                      <p:tavLst>
                                        <p:tav tm="0">
                                          <p:val>
                                            <p:fltVal val="0"/>
                                          </p:val>
                                        </p:tav>
                                        <p:tav tm="100000">
                                          <p:val>
                                            <p:strVal val="#ppt_w"/>
                                          </p:val>
                                        </p:tav>
                                      </p:tavLst>
                                    </p:anim>
                                    <p:anim calcmode="lin" valueType="num">
                                      <p:cBhvr>
                                        <p:cTn id="14" dur="1000" fill="hold"/>
                                        <p:tgtEl>
                                          <p:spTgt spid="32"/>
                                        </p:tgtEl>
                                        <p:attrNameLst>
                                          <p:attrName>ppt_h</p:attrName>
                                        </p:attrNameLst>
                                      </p:cBhvr>
                                      <p:tavLst>
                                        <p:tav tm="0">
                                          <p:val>
                                            <p:fltVal val="0"/>
                                          </p:val>
                                        </p:tav>
                                        <p:tav tm="100000">
                                          <p:val>
                                            <p:strVal val="#ppt_h"/>
                                          </p:val>
                                        </p:tav>
                                      </p:tavLst>
                                    </p:anim>
                                    <p:anim calcmode="lin" valueType="num">
                                      <p:cBhvr>
                                        <p:cTn id="15" dur="1000" fill="hold"/>
                                        <p:tgtEl>
                                          <p:spTgt spid="32"/>
                                        </p:tgtEl>
                                        <p:attrNameLst>
                                          <p:attrName>style.rotation</p:attrName>
                                        </p:attrNameLst>
                                      </p:cBhvr>
                                      <p:tavLst>
                                        <p:tav tm="0">
                                          <p:val>
                                            <p:fltVal val="90"/>
                                          </p:val>
                                        </p:tav>
                                        <p:tav tm="100000">
                                          <p:val>
                                            <p:fltVal val="0"/>
                                          </p:val>
                                        </p:tav>
                                      </p:tavLst>
                                    </p:anim>
                                    <p:animEffect transition="in" filter="fade">
                                      <p:cBhvr>
                                        <p:cTn id="16" dur="1000"/>
                                        <p:tgtEl>
                                          <p:spTgt spid="3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ppt_w</p:attrName>
                                        </p:attrNameLst>
                                      </p:cBhvr>
                                      <p:tavLst>
                                        <p:tav tm="0">
                                          <p:val>
                                            <p:fltVal val="0"/>
                                          </p:val>
                                        </p:tav>
                                        <p:tav tm="100000">
                                          <p:val>
                                            <p:strVal val="#ppt_w"/>
                                          </p:val>
                                        </p:tav>
                                      </p:tavLst>
                                    </p:anim>
                                    <p:anim calcmode="lin" valueType="num">
                                      <p:cBhvr>
                                        <p:cTn id="20" dur="1000" fill="hold"/>
                                        <p:tgtEl>
                                          <p:spTgt spid="33"/>
                                        </p:tgtEl>
                                        <p:attrNameLst>
                                          <p:attrName>ppt_h</p:attrName>
                                        </p:attrNameLst>
                                      </p:cBhvr>
                                      <p:tavLst>
                                        <p:tav tm="0">
                                          <p:val>
                                            <p:fltVal val="0"/>
                                          </p:val>
                                        </p:tav>
                                        <p:tav tm="100000">
                                          <p:val>
                                            <p:strVal val="#ppt_h"/>
                                          </p:val>
                                        </p:tav>
                                      </p:tavLst>
                                    </p:anim>
                                    <p:anim calcmode="lin" valueType="num">
                                      <p:cBhvr>
                                        <p:cTn id="21" dur="1000" fill="hold"/>
                                        <p:tgtEl>
                                          <p:spTgt spid="33"/>
                                        </p:tgtEl>
                                        <p:attrNameLst>
                                          <p:attrName>style.rotation</p:attrName>
                                        </p:attrNameLst>
                                      </p:cBhvr>
                                      <p:tavLst>
                                        <p:tav tm="0">
                                          <p:val>
                                            <p:fltVal val="90"/>
                                          </p:val>
                                        </p:tav>
                                        <p:tav tm="100000">
                                          <p:val>
                                            <p:fltVal val="0"/>
                                          </p:val>
                                        </p:tav>
                                      </p:tavLst>
                                    </p:anim>
                                    <p:animEffect transition="in" filter="fade">
                                      <p:cBhvr>
                                        <p:cTn id="22" dur="1000"/>
                                        <p:tgtEl>
                                          <p:spTgt spid="3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fltVal val="0"/>
                                          </p:val>
                                        </p:tav>
                                        <p:tav tm="100000">
                                          <p:val>
                                            <p:strVal val="#ppt_w"/>
                                          </p:val>
                                        </p:tav>
                                      </p:tavLst>
                                    </p:anim>
                                    <p:anim calcmode="lin" valueType="num">
                                      <p:cBhvr>
                                        <p:cTn id="26" dur="1000" fill="hold"/>
                                        <p:tgtEl>
                                          <p:spTgt spid="34"/>
                                        </p:tgtEl>
                                        <p:attrNameLst>
                                          <p:attrName>ppt_h</p:attrName>
                                        </p:attrNameLst>
                                      </p:cBhvr>
                                      <p:tavLst>
                                        <p:tav tm="0">
                                          <p:val>
                                            <p:fltVal val="0"/>
                                          </p:val>
                                        </p:tav>
                                        <p:tav tm="100000">
                                          <p:val>
                                            <p:strVal val="#ppt_h"/>
                                          </p:val>
                                        </p:tav>
                                      </p:tavLst>
                                    </p:anim>
                                    <p:anim calcmode="lin" valueType="num">
                                      <p:cBhvr>
                                        <p:cTn id="27" dur="1000" fill="hold"/>
                                        <p:tgtEl>
                                          <p:spTgt spid="34"/>
                                        </p:tgtEl>
                                        <p:attrNameLst>
                                          <p:attrName>style.rotation</p:attrName>
                                        </p:attrNameLst>
                                      </p:cBhvr>
                                      <p:tavLst>
                                        <p:tav tm="0">
                                          <p:val>
                                            <p:fltVal val="90"/>
                                          </p:val>
                                        </p:tav>
                                        <p:tav tm="100000">
                                          <p:val>
                                            <p:fltVal val="0"/>
                                          </p:val>
                                        </p:tav>
                                      </p:tavLst>
                                    </p:anim>
                                    <p:animEffect transition="in" filter="fade">
                                      <p:cBhvr>
                                        <p:cTn id="28" dur="1000"/>
                                        <p:tgtEl>
                                          <p:spTgt spid="3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1000" fill="hold"/>
                                        <p:tgtEl>
                                          <p:spTgt spid="35"/>
                                        </p:tgtEl>
                                        <p:attrNameLst>
                                          <p:attrName>ppt_w</p:attrName>
                                        </p:attrNameLst>
                                      </p:cBhvr>
                                      <p:tavLst>
                                        <p:tav tm="0">
                                          <p:val>
                                            <p:fltVal val="0"/>
                                          </p:val>
                                        </p:tav>
                                        <p:tav tm="100000">
                                          <p:val>
                                            <p:strVal val="#ppt_w"/>
                                          </p:val>
                                        </p:tav>
                                      </p:tavLst>
                                    </p:anim>
                                    <p:anim calcmode="lin" valueType="num">
                                      <p:cBhvr>
                                        <p:cTn id="32" dur="1000" fill="hold"/>
                                        <p:tgtEl>
                                          <p:spTgt spid="35"/>
                                        </p:tgtEl>
                                        <p:attrNameLst>
                                          <p:attrName>ppt_h</p:attrName>
                                        </p:attrNameLst>
                                      </p:cBhvr>
                                      <p:tavLst>
                                        <p:tav tm="0">
                                          <p:val>
                                            <p:fltVal val="0"/>
                                          </p:val>
                                        </p:tav>
                                        <p:tav tm="100000">
                                          <p:val>
                                            <p:strVal val="#ppt_h"/>
                                          </p:val>
                                        </p:tav>
                                      </p:tavLst>
                                    </p:anim>
                                    <p:anim calcmode="lin" valueType="num">
                                      <p:cBhvr>
                                        <p:cTn id="33" dur="1000" fill="hold"/>
                                        <p:tgtEl>
                                          <p:spTgt spid="35"/>
                                        </p:tgtEl>
                                        <p:attrNameLst>
                                          <p:attrName>style.rotation</p:attrName>
                                        </p:attrNameLst>
                                      </p:cBhvr>
                                      <p:tavLst>
                                        <p:tav tm="0">
                                          <p:val>
                                            <p:fltVal val="90"/>
                                          </p:val>
                                        </p:tav>
                                        <p:tav tm="100000">
                                          <p:val>
                                            <p:fltVal val="0"/>
                                          </p:val>
                                        </p:tav>
                                      </p:tavLst>
                                    </p:anim>
                                    <p:animEffect transition="in" filter="fade">
                                      <p:cBhvr>
                                        <p:cTn id="34" dur="1000"/>
                                        <p:tgtEl>
                                          <p:spTgt spid="3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1000" fill="hold"/>
                                        <p:tgtEl>
                                          <p:spTgt spid="36"/>
                                        </p:tgtEl>
                                        <p:attrNameLst>
                                          <p:attrName>ppt_w</p:attrName>
                                        </p:attrNameLst>
                                      </p:cBhvr>
                                      <p:tavLst>
                                        <p:tav tm="0">
                                          <p:val>
                                            <p:fltVal val="0"/>
                                          </p:val>
                                        </p:tav>
                                        <p:tav tm="100000">
                                          <p:val>
                                            <p:strVal val="#ppt_w"/>
                                          </p:val>
                                        </p:tav>
                                      </p:tavLst>
                                    </p:anim>
                                    <p:anim calcmode="lin" valueType="num">
                                      <p:cBhvr>
                                        <p:cTn id="38" dur="1000" fill="hold"/>
                                        <p:tgtEl>
                                          <p:spTgt spid="36"/>
                                        </p:tgtEl>
                                        <p:attrNameLst>
                                          <p:attrName>ppt_h</p:attrName>
                                        </p:attrNameLst>
                                      </p:cBhvr>
                                      <p:tavLst>
                                        <p:tav tm="0">
                                          <p:val>
                                            <p:fltVal val="0"/>
                                          </p:val>
                                        </p:tav>
                                        <p:tav tm="100000">
                                          <p:val>
                                            <p:strVal val="#ppt_h"/>
                                          </p:val>
                                        </p:tav>
                                      </p:tavLst>
                                    </p:anim>
                                    <p:anim calcmode="lin" valueType="num">
                                      <p:cBhvr>
                                        <p:cTn id="39" dur="1000" fill="hold"/>
                                        <p:tgtEl>
                                          <p:spTgt spid="36"/>
                                        </p:tgtEl>
                                        <p:attrNameLst>
                                          <p:attrName>style.rotation</p:attrName>
                                        </p:attrNameLst>
                                      </p:cBhvr>
                                      <p:tavLst>
                                        <p:tav tm="0">
                                          <p:val>
                                            <p:fltVal val="90"/>
                                          </p:val>
                                        </p:tav>
                                        <p:tav tm="100000">
                                          <p:val>
                                            <p:fltVal val="0"/>
                                          </p:val>
                                        </p:tav>
                                      </p:tavLst>
                                    </p:anim>
                                    <p:animEffect transition="in" filter="fade">
                                      <p:cBhvr>
                                        <p:cTn id="40" dur="1000"/>
                                        <p:tgtEl>
                                          <p:spTgt spid="36"/>
                                        </p:tgtEl>
                                      </p:cBhvr>
                                    </p:animEffect>
                                  </p:childTnLst>
                                </p:cTn>
                              </p:par>
                            </p:childTnLst>
                          </p:cTn>
                        </p:par>
                        <p:par>
                          <p:cTn id="41" fill="hold">
                            <p:stCondLst>
                              <p:cond delay="1000"/>
                            </p:stCondLst>
                            <p:childTnLst>
                              <p:par>
                                <p:cTn id="42" presetID="2" presetClass="entr" presetSubtype="8"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750" fill="hold"/>
                                        <p:tgtEl>
                                          <p:spTgt spid="11"/>
                                        </p:tgtEl>
                                        <p:attrNameLst>
                                          <p:attrName>ppt_x</p:attrName>
                                        </p:attrNameLst>
                                      </p:cBhvr>
                                      <p:tavLst>
                                        <p:tav tm="0">
                                          <p:val>
                                            <p:strVal val="0-#ppt_w/2"/>
                                          </p:val>
                                        </p:tav>
                                        <p:tav tm="100000">
                                          <p:val>
                                            <p:strVal val="#ppt_x"/>
                                          </p:val>
                                        </p:tav>
                                      </p:tavLst>
                                    </p:anim>
                                    <p:anim calcmode="lin" valueType="num">
                                      <p:cBhvr additive="base">
                                        <p:cTn id="45" dur="75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750" fill="hold"/>
                                        <p:tgtEl>
                                          <p:spTgt spid="14"/>
                                        </p:tgtEl>
                                        <p:attrNameLst>
                                          <p:attrName>ppt_x</p:attrName>
                                        </p:attrNameLst>
                                      </p:cBhvr>
                                      <p:tavLst>
                                        <p:tav tm="0">
                                          <p:val>
                                            <p:strVal val="0-#ppt_w/2"/>
                                          </p:val>
                                        </p:tav>
                                        <p:tav tm="100000">
                                          <p:val>
                                            <p:strVal val="#ppt_x"/>
                                          </p:val>
                                        </p:tav>
                                      </p:tavLst>
                                    </p:anim>
                                    <p:anim calcmode="lin" valueType="num">
                                      <p:cBhvr additive="base">
                                        <p:cTn id="49" dur="75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750" fill="hold"/>
                                        <p:tgtEl>
                                          <p:spTgt spid="16"/>
                                        </p:tgtEl>
                                        <p:attrNameLst>
                                          <p:attrName>ppt_x</p:attrName>
                                        </p:attrNameLst>
                                      </p:cBhvr>
                                      <p:tavLst>
                                        <p:tav tm="0">
                                          <p:val>
                                            <p:strVal val="0-#ppt_w/2"/>
                                          </p:val>
                                        </p:tav>
                                        <p:tav tm="100000">
                                          <p:val>
                                            <p:strVal val="#ppt_x"/>
                                          </p:val>
                                        </p:tav>
                                      </p:tavLst>
                                    </p:anim>
                                    <p:anim calcmode="lin" valueType="num">
                                      <p:cBhvr additive="base">
                                        <p:cTn id="53" dur="750" fill="hold"/>
                                        <p:tgtEl>
                                          <p:spTgt spid="16"/>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750" fill="hold"/>
                                        <p:tgtEl>
                                          <p:spTgt spid="19"/>
                                        </p:tgtEl>
                                        <p:attrNameLst>
                                          <p:attrName>ppt_x</p:attrName>
                                        </p:attrNameLst>
                                      </p:cBhvr>
                                      <p:tavLst>
                                        <p:tav tm="0">
                                          <p:val>
                                            <p:strVal val="0-#ppt_w/2"/>
                                          </p:val>
                                        </p:tav>
                                        <p:tav tm="100000">
                                          <p:val>
                                            <p:strVal val="#ppt_x"/>
                                          </p:val>
                                        </p:tav>
                                      </p:tavLst>
                                    </p:anim>
                                    <p:anim calcmode="lin" valueType="num">
                                      <p:cBhvr additive="base">
                                        <p:cTn id="57" dur="750" fill="hold"/>
                                        <p:tgtEl>
                                          <p:spTgt spid="19"/>
                                        </p:tgtEl>
                                        <p:attrNameLst>
                                          <p:attrName>ppt_y</p:attrName>
                                        </p:attrNameLst>
                                      </p:cBhvr>
                                      <p:tavLst>
                                        <p:tav tm="0">
                                          <p:val>
                                            <p:strVal val="#ppt_y"/>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750" fill="hold"/>
                                        <p:tgtEl>
                                          <p:spTgt spid="21"/>
                                        </p:tgtEl>
                                        <p:attrNameLst>
                                          <p:attrName>ppt_x</p:attrName>
                                        </p:attrNameLst>
                                      </p:cBhvr>
                                      <p:tavLst>
                                        <p:tav tm="0">
                                          <p:val>
                                            <p:strVal val="0-#ppt_w/2"/>
                                          </p:val>
                                        </p:tav>
                                        <p:tav tm="100000">
                                          <p:val>
                                            <p:strVal val="#ppt_x"/>
                                          </p:val>
                                        </p:tav>
                                      </p:tavLst>
                                    </p:anim>
                                    <p:anim calcmode="lin" valueType="num">
                                      <p:cBhvr additive="base">
                                        <p:cTn id="61" dur="750" fill="hold"/>
                                        <p:tgtEl>
                                          <p:spTgt spid="21"/>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750" fill="hold"/>
                                        <p:tgtEl>
                                          <p:spTgt spid="24"/>
                                        </p:tgtEl>
                                        <p:attrNameLst>
                                          <p:attrName>ppt_x</p:attrName>
                                        </p:attrNameLst>
                                      </p:cBhvr>
                                      <p:tavLst>
                                        <p:tav tm="0">
                                          <p:val>
                                            <p:strVal val="0-#ppt_w/2"/>
                                          </p:val>
                                        </p:tav>
                                        <p:tav tm="100000">
                                          <p:val>
                                            <p:strVal val="#ppt_x"/>
                                          </p:val>
                                        </p:tav>
                                      </p:tavLst>
                                    </p:anim>
                                    <p:anim calcmode="lin" valueType="num">
                                      <p:cBhvr additive="base">
                                        <p:cTn id="65" dur="750" fill="hold"/>
                                        <p:tgtEl>
                                          <p:spTgt spid="24"/>
                                        </p:tgtEl>
                                        <p:attrNameLst>
                                          <p:attrName>ppt_y</p:attrName>
                                        </p:attrNameLst>
                                      </p:cBhvr>
                                      <p:tavLst>
                                        <p:tav tm="0">
                                          <p:val>
                                            <p:strVal val="#ppt_y"/>
                                          </p:val>
                                        </p:tav>
                                        <p:tav tm="100000">
                                          <p:val>
                                            <p:strVal val="#ppt_y"/>
                                          </p:val>
                                        </p:tav>
                                      </p:tavLst>
                                    </p:anim>
                                  </p:childTnLst>
                                </p:cTn>
                              </p:par>
                              <p:par>
                                <p:cTn id="66" presetID="2" presetClass="entr" presetSubtype="8" fill="hold" nodeType="with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additive="base">
                                        <p:cTn id="68" dur="750" fill="hold"/>
                                        <p:tgtEl>
                                          <p:spTgt spid="26"/>
                                        </p:tgtEl>
                                        <p:attrNameLst>
                                          <p:attrName>ppt_x</p:attrName>
                                        </p:attrNameLst>
                                      </p:cBhvr>
                                      <p:tavLst>
                                        <p:tav tm="0">
                                          <p:val>
                                            <p:strVal val="0-#ppt_w/2"/>
                                          </p:val>
                                        </p:tav>
                                        <p:tav tm="100000">
                                          <p:val>
                                            <p:strVal val="#ppt_x"/>
                                          </p:val>
                                        </p:tav>
                                      </p:tavLst>
                                    </p:anim>
                                    <p:anim calcmode="lin" valueType="num">
                                      <p:cBhvr additive="base">
                                        <p:cTn id="69" dur="750" fill="hold"/>
                                        <p:tgtEl>
                                          <p:spTgt spid="26"/>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750" fill="hold"/>
                                        <p:tgtEl>
                                          <p:spTgt spid="29"/>
                                        </p:tgtEl>
                                        <p:attrNameLst>
                                          <p:attrName>ppt_x</p:attrName>
                                        </p:attrNameLst>
                                      </p:cBhvr>
                                      <p:tavLst>
                                        <p:tav tm="0">
                                          <p:val>
                                            <p:strVal val="0-#ppt_w/2"/>
                                          </p:val>
                                        </p:tav>
                                        <p:tav tm="100000">
                                          <p:val>
                                            <p:strVal val="#ppt_x"/>
                                          </p:val>
                                        </p:tav>
                                      </p:tavLst>
                                    </p:anim>
                                    <p:anim calcmode="lin" valueType="num">
                                      <p:cBhvr additive="base">
                                        <p:cTn id="73" dur="750" fill="hold"/>
                                        <p:tgtEl>
                                          <p:spTgt spid="29"/>
                                        </p:tgtEl>
                                        <p:attrNameLst>
                                          <p:attrName>ppt_y</p:attrName>
                                        </p:attrNameLst>
                                      </p:cBhvr>
                                      <p:tavLst>
                                        <p:tav tm="0">
                                          <p:val>
                                            <p:strVal val="#ppt_y"/>
                                          </p:val>
                                        </p:tav>
                                        <p:tav tm="100000">
                                          <p:val>
                                            <p:strVal val="#ppt_y"/>
                                          </p:val>
                                        </p:tav>
                                      </p:tavLst>
                                    </p:anim>
                                  </p:childTnLst>
                                </p:cTn>
                              </p:par>
                            </p:childTnLst>
                          </p:cTn>
                        </p:par>
                        <p:par>
                          <p:cTn id="74" fill="hold">
                            <p:stCondLst>
                              <p:cond delay="175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250"/>
                                        <p:tgtEl>
                                          <p:spTgt spid="15"/>
                                        </p:tgtEl>
                                      </p:cBhvr>
                                    </p:animEffect>
                                    <p:anim calcmode="lin" valueType="num">
                                      <p:cBhvr>
                                        <p:cTn id="78" dur="1250" fill="hold"/>
                                        <p:tgtEl>
                                          <p:spTgt spid="15"/>
                                        </p:tgtEl>
                                        <p:attrNameLst>
                                          <p:attrName>ppt_x</p:attrName>
                                        </p:attrNameLst>
                                      </p:cBhvr>
                                      <p:tavLst>
                                        <p:tav tm="0">
                                          <p:val>
                                            <p:strVal val="#ppt_x"/>
                                          </p:val>
                                        </p:tav>
                                        <p:tav tm="100000">
                                          <p:val>
                                            <p:strVal val="#ppt_x"/>
                                          </p:val>
                                        </p:tav>
                                      </p:tavLst>
                                    </p:anim>
                                    <p:anim calcmode="lin" valueType="num">
                                      <p:cBhvr>
                                        <p:cTn id="79" dur="1250" fill="hold"/>
                                        <p:tgtEl>
                                          <p:spTgt spid="15"/>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1250"/>
                                        <p:tgtEl>
                                          <p:spTgt spid="20"/>
                                        </p:tgtEl>
                                      </p:cBhvr>
                                    </p:animEffect>
                                    <p:anim calcmode="lin" valueType="num">
                                      <p:cBhvr>
                                        <p:cTn id="83" dur="1250" fill="hold"/>
                                        <p:tgtEl>
                                          <p:spTgt spid="20"/>
                                        </p:tgtEl>
                                        <p:attrNameLst>
                                          <p:attrName>ppt_x</p:attrName>
                                        </p:attrNameLst>
                                      </p:cBhvr>
                                      <p:tavLst>
                                        <p:tav tm="0">
                                          <p:val>
                                            <p:strVal val="#ppt_x"/>
                                          </p:val>
                                        </p:tav>
                                        <p:tav tm="100000">
                                          <p:val>
                                            <p:strVal val="#ppt_x"/>
                                          </p:val>
                                        </p:tav>
                                      </p:tavLst>
                                    </p:anim>
                                    <p:anim calcmode="lin" valueType="num">
                                      <p:cBhvr>
                                        <p:cTn id="84" dur="1250" fill="hold"/>
                                        <p:tgtEl>
                                          <p:spTgt spid="20"/>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250"/>
                                        <p:tgtEl>
                                          <p:spTgt spid="25"/>
                                        </p:tgtEl>
                                      </p:cBhvr>
                                    </p:animEffect>
                                    <p:anim calcmode="lin" valueType="num">
                                      <p:cBhvr>
                                        <p:cTn id="88" dur="1250" fill="hold"/>
                                        <p:tgtEl>
                                          <p:spTgt spid="25"/>
                                        </p:tgtEl>
                                        <p:attrNameLst>
                                          <p:attrName>ppt_x</p:attrName>
                                        </p:attrNameLst>
                                      </p:cBhvr>
                                      <p:tavLst>
                                        <p:tav tm="0">
                                          <p:val>
                                            <p:strVal val="#ppt_x"/>
                                          </p:val>
                                        </p:tav>
                                        <p:tav tm="100000">
                                          <p:val>
                                            <p:strVal val="#ppt_x"/>
                                          </p:val>
                                        </p:tav>
                                      </p:tavLst>
                                    </p:anim>
                                    <p:anim calcmode="lin" valueType="num">
                                      <p:cBhvr>
                                        <p:cTn id="89" dur="1250" fill="hold"/>
                                        <p:tgtEl>
                                          <p:spTgt spid="2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250"/>
                                        <p:tgtEl>
                                          <p:spTgt spid="30"/>
                                        </p:tgtEl>
                                      </p:cBhvr>
                                    </p:animEffect>
                                    <p:anim calcmode="lin" valueType="num">
                                      <p:cBhvr>
                                        <p:cTn id="93" dur="1250" fill="hold"/>
                                        <p:tgtEl>
                                          <p:spTgt spid="30"/>
                                        </p:tgtEl>
                                        <p:attrNameLst>
                                          <p:attrName>ppt_x</p:attrName>
                                        </p:attrNameLst>
                                      </p:cBhvr>
                                      <p:tavLst>
                                        <p:tav tm="0">
                                          <p:val>
                                            <p:strVal val="#ppt_x"/>
                                          </p:val>
                                        </p:tav>
                                        <p:tav tm="100000">
                                          <p:val>
                                            <p:strVal val="#ppt_x"/>
                                          </p:val>
                                        </p:tav>
                                      </p:tavLst>
                                    </p:anim>
                                    <p:anim calcmode="lin" valueType="num">
                                      <p:cBhvr>
                                        <p:cTn id="94" dur="125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3000"/>
                            </p:stCondLst>
                            <p:childTnLst>
                              <p:par>
                                <p:cTn id="96" presetID="22" presetClass="entr" presetSubtype="8" fill="hold" grpId="0" nodeType="afterEffect">
                                  <p:stCondLst>
                                    <p:cond delay="0"/>
                                  </p:stCondLst>
                                  <p:childTnLst>
                                    <p:set>
                                      <p:cBhvr>
                                        <p:cTn id="97" dur="1" fill="hold">
                                          <p:stCondLst>
                                            <p:cond delay="0"/>
                                          </p:stCondLst>
                                        </p:cTn>
                                        <p:tgtEl>
                                          <p:spTgt spid="9"/>
                                        </p:tgtEl>
                                        <p:attrNameLst>
                                          <p:attrName>style.visibility</p:attrName>
                                        </p:attrNameLst>
                                      </p:cBhvr>
                                      <p:to>
                                        <p:strVal val="visible"/>
                                      </p:to>
                                    </p:set>
                                    <p:animEffect transition="in" filter="wipe(left)">
                                      <p:cBhvr>
                                        <p:cTn id="98" dur="500"/>
                                        <p:tgtEl>
                                          <p:spTgt spid="9"/>
                                        </p:tgtEl>
                                      </p:cBhvr>
                                    </p:animEffect>
                                  </p:childTnLst>
                                </p:cTn>
                              </p:par>
                            </p:childTnLst>
                          </p:cTn>
                        </p:par>
                        <p:par>
                          <p:cTn id="99" fill="hold">
                            <p:stCondLst>
                              <p:cond delay="3500"/>
                            </p:stCondLst>
                            <p:childTnLst>
                              <p:par>
                                <p:cTn id="100" presetID="22" presetClass="entr" presetSubtype="2" fill="hold" grpId="0" nodeType="afterEffect">
                                  <p:stCondLst>
                                    <p:cond delay="0"/>
                                  </p:stCondLst>
                                  <p:childTnLst>
                                    <p:set>
                                      <p:cBhvr>
                                        <p:cTn id="101" dur="1" fill="hold">
                                          <p:stCondLst>
                                            <p:cond delay="0"/>
                                          </p:stCondLst>
                                        </p:cTn>
                                        <p:tgtEl>
                                          <p:spTgt spid="10"/>
                                        </p:tgtEl>
                                        <p:attrNameLst>
                                          <p:attrName>style.visibility</p:attrName>
                                        </p:attrNameLst>
                                      </p:cBhvr>
                                      <p:to>
                                        <p:strVal val="visible"/>
                                      </p:to>
                                    </p:set>
                                    <p:animEffect transition="in" filter="wipe(right)">
                                      <p:cBhvr>
                                        <p:cTn id="102" dur="500"/>
                                        <p:tgtEl>
                                          <p:spTgt spid="10"/>
                                        </p:tgtEl>
                                      </p:cBhvr>
                                    </p:animEffect>
                                  </p:childTnLst>
                                </p:cTn>
                              </p:par>
                            </p:childTnLst>
                          </p:cTn>
                        </p:par>
                        <p:par>
                          <p:cTn id="103" fill="hold">
                            <p:stCondLst>
                              <p:cond delay="4000"/>
                            </p:stCondLst>
                            <p:childTnLst>
                              <p:par>
                                <p:cTn id="104" presetID="14" presetClass="entr" presetSubtype="10" fill="hold" nodeType="afterEffect">
                                  <p:stCondLst>
                                    <p:cond delay="0"/>
                                  </p:stCondLst>
                                  <p:childTnLst>
                                    <p:set>
                                      <p:cBhvr>
                                        <p:cTn id="105" dur="1" fill="hold">
                                          <p:stCondLst>
                                            <p:cond delay="0"/>
                                          </p:stCondLst>
                                        </p:cTn>
                                        <p:tgtEl>
                                          <p:spTgt spid="5"/>
                                        </p:tgtEl>
                                        <p:attrNameLst>
                                          <p:attrName>style.visibility</p:attrName>
                                        </p:attrNameLst>
                                      </p:cBhvr>
                                      <p:to>
                                        <p:strVal val="visible"/>
                                      </p:to>
                                    </p:set>
                                    <p:animEffect transition="in" filter="randombar(horizontal)">
                                      <p:cBhvr>
                                        <p:cTn id="106" dur="750"/>
                                        <p:tgtEl>
                                          <p:spTgt spid="5"/>
                                        </p:tgtEl>
                                      </p:cBhvr>
                                    </p:animEffect>
                                  </p:childTnLst>
                                </p:cTn>
                              </p:par>
                            </p:childTnLst>
                          </p:cTn>
                        </p:par>
                        <p:par>
                          <p:cTn id="107" fill="hold">
                            <p:stCondLst>
                              <p:cond delay="4750"/>
                            </p:stCondLst>
                            <p:childTnLst>
                              <p:par>
                                <p:cTn id="108" presetID="10" presetClass="entr" presetSubtype="0" fill="hold" grpId="0" nodeType="after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fade">
                                      <p:cBhvr>
                                        <p:cTn id="110" dur="500"/>
                                        <p:tgtEl>
                                          <p:spTgt spid="7"/>
                                        </p:tgtEl>
                                      </p:cBhvr>
                                    </p:animEffect>
                                  </p:childTnLst>
                                </p:cTn>
                              </p:par>
                              <p:par>
                                <p:cTn id="111" presetID="22" presetClass="entr" presetSubtype="8" fill="hold" grpId="0" nodeType="withEffect">
                                  <p:stCondLst>
                                    <p:cond delay="500"/>
                                  </p:stCondLst>
                                  <p:childTnLst>
                                    <p:set>
                                      <p:cBhvr>
                                        <p:cTn id="112" dur="1" fill="hold">
                                          <p:stCondLst>
                                            <p:cond delay="0"/>
                                          </p:stCondLst>
                                        </p:cTn>
                                        <p:tgtEl>
                                          <p:spTgt spid="8"/>
                                        </p:tgtEl>
                                        <p:attrNameLst>
                                          <p:attrName>style.visibility</p:attrName>
                                        </p:attrNameLst>
                                      </p:cBhvr>
                                      <p:to>
                                        <p:strVal val="visible"/>
                                      </p:to>
                                    </p:set>
                                    <p:animEffect transition="in" filter="wipe(left)">
                                      <p:cBhvr>
                                        <p:cTn id="113" dur="1500"/>
                                        <p:tgtEl>
                                          <p:spTgt spid="8"/>
                                        </p:tgtEl>
                                      </p:cBhvr>
                                    </p:animEffect>
                                  </p:childTnLst>
                                </p:cTn>
                              </p:par>
                            </p:childTnLst>
                          </p:cTn>
                        </p:par>
                        <p:par>
                          <p:cTn id="114" fill="hold">
                            <p:stCondLst>
                              <p:cond delay="6750"/>
                            </p:stCondLst>
                            <p:childTnLst>
                              <p:par>
                                <p:cTn id="115" presetID="42" presetClass="entr" presetSubtype="0" fill="hold" grpId="0" nodeType="afterEffect">
                                  <p:stCondLst>
                                    <p:cond delay="0"/>
                                  </p:stCondLst>
                                  <p:childTnLst>
                                    <p:set>
                                      <p:cBhvr>
                                        <p:cTn id="116" dur="1" fill="hold">
                                          <p:stCondLst>
                                            <p:cond delay="0"/>
                                          </p:stCondLst>
                                        </p:cTn>
                                        <p:tgtEl>
                                          <p:spTgt spid="6"/>
                                        </p:tgtEl>
                                        <p:attrNameLst>
                                          <p:attrName>style.visibility</p:attrName>
                                        </p:attrNameLst>
                                      </p:cBhvr>
                                      <p:to>
                                        <p:strVal val="visible"/>
                                      </p:to>
                                    </p:set>
                                    <p:animEffect transition="in" filter="fade">
                                      <p:cBhvr>
                                        <p:cTn id="117" dur="1000"/>
                                        <p:tgtEl>
                                          <p:spTgt spid="6"/>
                                        </p:tgtEl>
                                      </p:cBhvr>
                                    </p:animEffect>
                                    <p:anim calcmode="lin" valueType="num">
                                      <p:cBhvr>
                                        <p:cTn id="118" dur="1000" fill="hold"/>
                                        <p:tgtEl>
                                          <p:spTgt spid="6"/>
                                        </p:tgtEl>
                                        <p:attrNameLst>
                                          <p:attrName>ppt_x</p:attrName>
                                        </p:attrNameLst>
                                      </p:cBhvr>
                                      <p:tavLst>
                                        <p:tav tm="0">
                                          <p:val>
                                            <p:strVal val="#ppt_x"/>
                                          </p:val>
                                        </p:tav>
                                        <p:tav tm="100000">
                                          <p:val>
                                            <p:strVal val="#ppt_x"/>
                                          </p:val>
                                        </p:tav>
                                      </p:tavLst>
                                    </p:anim>
                                    <p:anim calcmode="lin" valueType="num">
                                      <p:cBhvr>
                                        <p:cTn id="1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0" grpId="0" animBg="1"/>
      <p:bldP spid="14" grpId="0" animBg="1"/>
      <p:bldP spid="15" grpId="0"/>
      <p:bldP spid="19" grpId="0" animBg="1"/>
      <p:bldP spid="20" grpId="0"/>
      <p:bldP spid="24" grpId="0" animBg="1"/>
      <p:bldP spid="25" grpId="0"/>
      <p:bldP spid="29" grpId="0" animBg="1"/>
      <p:bldP spid="30" grpId="0"/>
      <p:bldP spid="31" grpId="0" animBg="1"/>
      <p:bldP spid="32" grpId="0" animBg="1"/>
      <p:bldP spid="33" grpId="0" animBg="1"/>
      <p:bldP spid="34" grpId="0" animBg="1"/>
      <p:bldP spid="35"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我图网上传\重新整理\PPT\变色龙\我图网下载素材\新建文件夹6\111素材\图片\其他\图片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435" b="2803"/>
          <a:stretch/>
        </p:blipFill>
        <p:spPr bwMode="auto">
          <a:xfrm>
            <a:off x="1" y="1"/>
            <a:ext cx="12190412"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424"/>
          <p:cNvSpPr/>
          <p:nvPr/>
        </p:nvSpPr>
        <p:spPr>
          <a:xfrm>
            <a:off x="793" y="1988457"/>
            <a:ext cx="12190414" cy="2955246"/>
          </a:xfrm>
          <a:prstGeom prst="rect">
            <a:avLst/>
          </a:prstGeom>
          <a:solidFill>
            <a:srgbClr val="0067B4">
              <a:alpha val="92000"/>
            </a:srgbClr>
          </a:solidFill>
          <a:ln w="12700">
            <a:miter lim="400000"/>
          </a:ln>
        </p:spPr>
        <p:txBody>
          <a:bodyPr lIns="0" tIns="0" rIns="0" bIns="0" anchor="ctr"/>
          <a:lstStyle/>
          <a:p>
            <a:pPr lvl="0" algn="ctr"/>
            <a:endParaRPr dirty="0">
              <a:latin typeface="微软雅黑" pitchFamily="34" charset="-122"/>
              <a:ea typeface="微软雅黑" pitchFamily="34" charset="-122"/>
            </a:endParaRPr>
          </a:p>
        </p:txBody>
      </p:sp>
      <p:sp>
        <p:nvSpPr>
          <p:cNvPr id="4" name="TextBox 42"/>
          <p:cNvSpPr txBox="1"/>
          <p:nvPr/>
        </p:nvSpPr>
        <p:spPr>
          <a:xfrm>
            <a:off x="5116824" y="2734730"/>
            <a:ext cx="4948236" cy="1015663"/>
          </a:xfrm>
          <a:prstGeom prst="rect">
            <a:avLst/>
          </a:prstGeom>
          <a:noFill/>
        </p:spPr>
        <p:txBody>
          <a:bodyPr wrap="square" rtlCol="0">
            <a:spAutoFit/>
          </a:bodyPr>
          <a:lstStyle/>
          <a:p>
            <a:pPr algn="ctr"/>
            <a:r>
              <a:rPr lang="zh-CN" altLang="en-US" sz="6000" b="1" dirty="0" smtClean="0">
                <a:solidFill>
                  <a:schemeClr val="bg1"/>
                </a:solidFill>
                <a:latin typeface="微软雅黑" pitchFamily="34" charset="-122"/>
                <a:ea typeface="微软雅黑" pitchFamily="34" charset="-122"/>
              </a:rPr>
              <a:t>加入你的标题</a:t>
            </a:r>
            <a:endParaRPr lang="zh-CN" altLang="en-US" sz="6000" b="1" dirty="0">
              <a:solidFill>
                <a:schemeClr val="bg1"/>
              </a:solidFill>
              <a:latin typeface="微软雅黑" pitchFamily="34" charset="-122"/>
              <a:ea typeface="微软雅黑" pitchFamily="34" charset="-122"/>
            </a:endParaRPr>
          </a:p>
        </p:txBody>
      </p:sp>
      <p:sp>
        <p:nvSpPr>
          <p:cNvPr id="5" name="TextBox 42"/>
          <p:cNvSpPr txBox="1"/>
          <p:nvPr/>
        </p:nvSpPr>
        <p:spPr>
          <a:xfrm>
            <a:off x="5786912" y="3790632"/>
            <a:ext cx="3608060" cy="523220"/>
          </a:xfrm>
          <a:prstGeom prst="rect">
            <a:avLst/>
          </a:prstGeom>
          <a:noFill/>
        </p:spPr>
        <p:txBody>
          <a:bodyPr wrap="square" rtlCol="0">
            <a:spAutoFit/>
          </a:bodyPr>
          <a:lstStyle/>
          <a:p>
            <a:pPr algn="ctr"/>
            <a:r>
              <a:rPr lang="en-US" altLang="zh-CN" sz="28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点击补充</a:t>
            </a:r>
            <a:r>
              <a:rPr lang="zh-CN" altLang="en-US" sz="2400" dirty="0">
                <a:solidFill>
                  <a:schemeClr val="bg1"/>
                </a:solidFill>
                <a:latin typeface="微软雅黑" pitchFamily="34" charset="-122"/>
                <a:ea typeface="微软雅黑" pitchFamily="34" charset="-122"/>
              </a:rPr>
              <a:t>添加</a:t>
            </a:r>
            <a:r>
              <a:rPr lang="zh-CN" altLang="en-US" sz="2400" dirty="0" smtClean="0">
                <a:solidFill>
                  <a:schemeClr val="bg1"/>
                </a:solidFill>
                <a:latin typeface="微软雅黑" pitchFamily="34" charset="-122"/>
                <a:ea typeface="微软雅黑" pitchFamily="34" charset="-122"/>
              </a:rPr>
              <a:t>内容</a:t>
            </a:r>
            <a:r>
              <a:rPr lang="en-US" altLang="zh-CN" sz="2800" dirty="0" smtClean="0">
                <a:solidFill>
                  <a:schemeClr val="bg1"/>
                </a:solidFill>
                <a:latin typeface="微软雅黑" pitchFamily="34" charset="-122"/>
                <a:ea typeface="微软雅黑" pitchFamily="34" charset="-122"/>
              </a:rPr>
              <a:t>】</a:t>
            </a:r>
            <a:endParaRPr lang="zh-CN" altLang="en-US" sz="3800" dirty="0">
              <a:solidFill>
                <a:schemeClr val="bg1"/>
              </a:solidFill>
              <a:latin typeface="微软雅黑" pitchFamily="34" charset="-122"/>
              <a:ea typeface="微软雅黑" pitchFamily="34" charset="-122"/>
            </a:endParaRPr>
          </a:p>
        </p:txBody>
      </p:sp>
      <p:sp>
        <p:nvSpPr>
          <p:cNvPr id="10" name="TextBox 9"/>
          <p:cNvSpPr txBox="1"/>
          <p:nvPr/>
        </p:nvSpPr>
        <p:spPr>
          <a:xfrm>
            <a:off x="2627049" y="3051710"/>
            <a:ext cx="1045066" cy="923322"/>
          </a:xfrm>
          <a:prstGeom prst="rect">
            <a:avLst/>
          </a:prstGeom>
          <a:solidFill>
            <a:schemeClr val="bg1"/>
          </a:solidFill>
          <a:ln w="76200">
            <a:solidFill>
              <a:schemeClr val="bg1"/>
            </a:solidFill>
          </a:ln>
        </p:spPr>
        <p:txBody>
          <a:bodyPr wrap="square" lIns="91433" tIns="45716" rIns="91433" bIns="45716" rtlCol="0">
            <a:spAutoFit/>
          </a:bodyPr>
          <a:lstStyle/>
          <a:p>
            <a:pPr algn="ctr"/>
            <a:r>
              <a:rPr lang="en-US" altLang="zh-CN" sz="5400" b="1" dirty="0" smtClean="0">
                <a:solidFill>
                  <a:srgbClr val="0067B4"/>
                </a:solidFill>
                <a:latin typeface="微软雅黑" pitchFamily="34" charset="-122"/>
                <a:ea typeface="微软雅黑" pitchFamily="34" charset="-122"/>
              </a:rPr>
              <a:t>1</a:t>
            </a:r>
            <a:endParaRPr lang="zh-CN" altLang="en-US" sz="5400" b="1" dirty="0">
              <a:solidFill>
                <a:srgbClr val="0067B4"/>
              </a:solidFill>
              <a:latin typeface="微软雅黑" pitchFamily="34" charset="-122"/>
              <a:ea typeface="微软雅黑" pitchFamily="34" charset="-122"/>
            </a:endParaRPr>
          </a:p>
        </p:txBody>
      </p:sp>
    </p:spTree>
    <p:extLst>
      <p:ext uri="{BB962C8B-B14F-4D97-AF65-F5344CB8AC3E}">
        <p14:creationId xmlns:p14="http://schemas.microsoft.com/office/powerpoint/2010/main" val="3518821097"/>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750"/>
                                        <p:tgtEl>
                                          <p:spTgt spid="102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250" autoRev="1" fill="hold">
                                          <p:stCondLst>
                                            <p:cond delay="0"/>
                                          </p:stCondLst>
                                        </p:cTn>
                                        <p:tgtEl>
                                          <p:spTgt spid="4"/>
                                        </p:tgtEl>
                                        <p:attrNameLst>
                                          <p:attrName>ppt_w</p:attrName>
                                        </p:attrNameLst>
                                      </p:cBhvr>
                                    </p:anim>
                                    <p:anim by="(#ppt_w*0.50)" calcmode="lin" valueType="num">
                                      <p:cBhvr>
                                        <p:cTn id="21" dur="250" decel="50000" autoRev="1" fill="hold">
                                          <p:stCondLst>
                                            <p:cond delay="0"/>
                                          </p:stCondLst>
                                        </p:cTn>
                                        <p:tgtEl>
                                          <p:spTgt spid="4"/>
                                        </p:tgtEl>
                                        <p:attrNameLst>
                                          <p:attrName>ppt_x</p:attrName>
                                        </p:attrNameLst>
                                      </p:cBhvr>
                                    </p:anim>
                                    <p:anim from="(-#ppt_h/2)" to="(#ppt_y)" calcmode="lin" valueType="num">
                                      <p:cBhvr>
                                        <p:cTn id="22" dur="500" fill="hold">
                                          <p:stCondLst>
                                            <p:cond delay="0"/>
                                          </p:stCondLst>
                                        </p:cTn>
                                        <p:tgtEl>
                                          <p:spTgt spid="4"/>
                                        </p:tgtEl>
                                        <p:attrNameLst>
                                          <p:attrName>ppt_y</p:attrName>
                                        </p:attrNameLst>
                                      </p:cBhvr>
                                    </p:anim>
                                    <p:animRot by="21600000">
                                      <p:cBhvr>
                                        <p:cTn id="23" dur="500" fill="hold">
                                          <p:stCondLst>
                                            <p:cond delay="0"/>
                                          </p:stCondLst>
                                        </p:cTn>
                                        <p:tgtEl>
                                          <p:spTgt spid="4"/>
                                        </p:tgtEl>
                                        <p:attrNameLst>
                                          <p:attrName>r</p:attrName>
                                        </p:attrNameLst>
                                      </p:cBhvr>
                                    </p:animRot>
                                  </p:childTnLst>
                                </p:cTn>
                              </p:par>
                            </p:childTnLst>
                          </p:cTn>
                        </p:par>
                        <p:par>
                          <p:cTn id="24" fill="hold">
                            <p:stCondLst>
                              <p:cond delay="225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20" name="矩形 19"/>
          <p:cNvSpPr/>
          <p:nvPr/>
        </p:nvSpPr>
        <p:spPr>
          <a:xfrm>
            <a:off x="5500688" y="1797050"/>
            <a:ext cx="2952750" cy="2043113"/>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pic>
        <p:nvPicPr>
          <p:cNvPr id="21" name="组合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75" y="2120900"/>
            <a:ext cx="6572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10"/>
          <p:cNvSpPr txBox="1">
            <a:spLocks noChangeArrowheads="1"/>
          </p:cNvSpPr>
          <p:nvPr/>
        </p:nvSpPr>
        <p:spPr bwMode="auto">
          <a:xfrm>
            <a:off x="5735638" y="2687638"/>
            <a:ext cx="24844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31" name="文本框 11"/>
          <p:cNvSpPr txBox="1">
            <a:spLocks noChangeArrowheads="1"/>
          </p:cNvSpPr>
          <p:nvPr/>
        </p:nvSpPr>
        <p:spPr bwMode="auto">
          <a:xfrm>
            <a:off x="6359525" y="2112963"/>
            <a:ext cx="1895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33" name="矩形 32"/>
          <p:cNvSpPr/>
          <p:nvPr/>
        </p:nvSpPr>
        <p:spPr>
          <a:xfrm>
            <a:off x="5500688" y="3954463"/>
            <a:ext cx="2952750" cy="204470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4" name="文本框 23"/>
          <p:cNvSpPr txBox="1">
            <a:spLocks noChangeArrowheads="1"/>
          </p:cNvSpPr>
          <p:nvPr/>
        </p:nvSpPr>
        <p:spPr bwMode="auto">
          <a:xfrm>
            <a:off x="5735638" y="4845050"/>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35" name="文本框 24"/>
          <p:cNvSpPr txBox="1">
            <a:spLocks noChangeArrowheads="1"/>
          </p:cNvSpPr>
          <p:nvPr/>
        </p:nvSpPr>
        <p:spPr bwMode="auto">
          <a:xfrm>
            <a:off x="6359525" y="4270375"/>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36" name="Freeform 5"/>
          <p:cNvSpPr>
            <a:spLocks/>
          </p:cNvSpPr>
          <p:nvPr/>
        </p:nvSpPr>
        <p:spPr bwMode="auto">
          <a:xfrm rot="19556407">
            <a:off x="5784850" y="4214813"/>
            <a:ext cx="555625" cy="450850"/>
          </a:xfrm>
          <a:custGeom>
            <a:avLst/>
            <a:gdLst>
              <a:gd name="T0" fmla="*/ 2147483647 w 1269"/>
              <a:gd name="T1" fmla="*/ 2147483647 h 1288"/>
              <a:gd name="T2" fmla="*/ 2147483647 w 1269"/>
              <a:gd name="T3" fmla="*/ 2147483647 h 1288"/>
              <a:gd name="T4" fmla="*/ 2147483647 w 1269"/>
              <a:gd name="T5" fmla="*/ 2147483647 h 1288"/>
              <a:gd name="T6" fmla="*/ 2147483647 w 1269"/>
              <a:gd name="T7" fmla="*/ 2147483647 h 1288"/>
              <a:gd name="T8" fmla="*/ 2147483647 w 1269"/>
              <a:gd name="T9" fmla="*/ 2147483647 h 1288"/>
              <a:gd name="T10" fmla="*/ 2147483647 w 1269"/>
              <a:gd name="T11" fmla="*/ 2147483647 h 1288"/>
              <a:gd name="T12" fmla="*/ 2147483647 w 1269"/>
              <a:gd name="T13" fmla="*/ 2147483647 h 1288"/>
              <a:gd name="T14" fmla="*/ 2147483647 w 1269"/>
              <a:gd name="T15" fmla="*/ 2147483647 h 1288"/>
              <a:gd name="T16" fmla="*/ 2147483647 w 1269"/>
              <a:gd name="T17" fmla="*/ 2147483647 h 1288"/>
              <a:gd name="T18" fmla="*/ 2147483647 w 1269"/>
              <a:gd name="T19" fmla="*/ 2147483647 h 1288"/>
              <a:gd name="T20" fmla="*/ 2147483647 w 1269"/>
              <a:gd name="T21" fmla="*/ 2147483647 h 1288"/>
              <a:gd name="T22" fmla="*/ 2147483647 w 1269"/>
              <a:gd name="T23" fmla="*/ 2147483647 h 1288"/>
              <a:gd name="T24" fmla="*/ 2147483647 w 1269"/>
              <a:gd name="T25" fmla="*/ 2147483647 h 1288"/>
              <a:gd name="T26" fmla="*/ 2147483647 w 1269"/>
              <a:gd name="T27" fmla="*/ 2147483647 h 1288"/>
              <a:gd name="T28" fmla="*/ 2147483647 w 1269"/>
              <a:gd name="T29" fmla="*/ 2147483647 h 1288"/>
              <a:gd name="T30" fmla="*/ 2147483647 w 1269"/>
              <a:gd name="T31" fmla="*/ 2147483647 h 1288"/>
              <a:gd name="T32" fmla="*/ 2147483647 w 1269"/>
              <a:gd name="T33" fmla="*/ 2147483647 h 1288"/>
              <a:gd name="T34" fmla="*/ 2147483647 w 1269"/>
              <a:gd name="T35" fmla="*/ 2147483647 h 1288"/>
              <a:gd name="T36" fmla="*/ 2147483647 w 1269"/>
              <a:gd name="T37" fmla="*/ 2147483647 h 1288"/>
              <a:gd name="T38" fmla="*/ 2147483647 w 1269"/>
              <a:gd name="T39" fmla="*/ 2147483647 h 1288"/>
              <a:gd name="T40" fmla="*/ 2147483647 w 1269"/>
              <a:gd name="T41" fmla="*/ 0 h 1288"/>
              <a:gd name="T42" fmla="*/ 2147483647 w 1269"/>
              <a:gd name="T43" fmla="*/ 0 h 1288"/>
              <a:gd name="T44" fmla="*/ 2147483647 w 1269"/>
              <a:gd name="T45" fmla="*/ 2147483647 h 1288"/>
              <a:gd name="T46" fmla="*/ 2147483647 w 1269"/>
              <a:gd name="T47" fmla="*/ 2147483647 h 1288"/>
              <a:gd name="T48" fmla="*/ 2147483647 w 1269"/>
              <a:gd name="T49" fmla="*/ 2147483647 h 1288"/>
              <a:gd name="T50" fmla="*/ 2147483647 w 1269"/>
              <a:gd name="T51" fmla="*/ 2147483647 h 1288"/>
              <a:gd name="T52" fmla="*/ 2147483647 w 1269"/>
              <a:gd name="T53" fmla="*/ 2147483647 h 1288"/>
              <a:gd name="T54" fmla="*/ 2147483647 w 1269"/>
              <a:gd name="T55" fmla="*/ 2147483647 h 1288"/>
              <a:gd name="T56" fmla="*/ 2147483647 w 1269"/>
              <a:gd name="T57" fmla="*/ 2147483647 h 1288"/>
              <a:gd name="T58" fmla="*/ 2147483647 w 1269"/>
              <a:gd name="T59" fmla="*/ 2147483647 h 1288"/>
              <a:gd name="T60" fmla="*/ 2147483647 w 1269"/>
              <a:gd name="T61" fmla="*/ 2147483647 h 1288"/>
              <a:gd name="T62" fmla="*/ 2147483647 w 1269"/>
              <a:gd name="T63" fmla="*/ 2147483647 h 1288"/>
              <a:gd name="T64" fmla="*/ 2147483647 w 1269"/>
              <a:gd name="T65" fmla="*/ 2147483647 h 1288"/>
              <a:gd name="T66" fmla="*/ 2147483647 w 1269"/>
              <a:gd name="T67" fmla="*/ 2147483647 h 1288"/>
              <a:gd name="T68" fmla="*/ 2147483647 w 1269"/>
              <a:gd name="T69" fmla="*/ 2147483647 h 1288"/>
              <a:gd name="T70" fmla="*/ 2147483647 w 1269"/>
              <a:gd name="T71" fmla="*/ 2147483647 h 1288"/>
              <a:gd name="T72" fmla="*/ 2147483647 w 1269"/>
              <a:gd name="T73" fmla="*/ 2147483647 h 1288"/>
              <a:gd name="T74" fmla="*/ 2147483647 w 1269"/>
              <a:gd name="T75" fmla="*/ 2147483647 h 1288"/>
              <a:gd name="T76" fmla="*/ 0 w 1269"/>
              <a:gd name="T77" fmla="*/ 2147483647 h 1288"/>
              <a:gd name="T78" fmla="*/ 2147483647 w 1269"/>
              <a:gd name="T79" fmla="*/ 2147483647 h 1288"/>
              <a:gd name="T80" fmla="*/ 2147483647 w 1269"/>
              <a:gd name="T81" fmla="*/ 2147483647 h 1288"/>
              <a:gd name="T82" fmla="*/ 2147483647 w 1269"/>
              <a:gd name="T83" fmla="*/ 2147483647 h 1288"/>
              <a:gd name="T84" fmla="*/ 2147483647 w 1269"/>
              <a:gd name="T85" fmla="*/ 2147483647 h 1288"/>
              <a:gd name="T86" fmla="*/ 2147483647 w 1269"/>
              <a:gd name="T87" fmla="*/ 2147483647 h 1288"/>
              <a:gd name="T88" fmla="*/ 2147483647 w 1269"/>
              <a:gd name="T89" fmla="*/ 2147483647 h 1288"/>
              <a:gd name="T90" fmla="*/ 2147483647 w 1269"/>
              <a:gd name="T91" fmla="*/ 2147483647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37" name="矩形 36"/>
          <p:cNvSpPr/>
          <p:nvPr/>
        </p:nvSpPr>
        <p:spPr>
          <a:xfrm>
            <a:off x="8572500" y="1776413"/>
            <a:ext cx="2952750" cy="204470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38" name="文本框 28"/>
          <p:cNvSpPr txBox="1">
            <a:spLocks noChangeArrowheads="1"/>
          </p:cNvSpPr>
          <p:nvPr/>
        </p:nvSpPr>
        <p:spPr bwMode="auto">
          <a:xfrm>
            <a:off x="8805863" y="2667000"/>
            <a:ext cx="24844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39" name="文本框 29"/>
          <p:cNvSpPr txBox="1">
            <a:spLocks noChangeArrowheads="1"/>
          </p:cNvSpPr>
          <p:nvPr/>
        </p:nvSpPr>
        <p:spPr bwMode="auto">
          <a:xfrm>
            <a:off x="9440863" y="2124075"/>
            <a:ext cx="18938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pic>
        <p:nvPicPr>
          <p:cNvPr id="41" name="组合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1438" y="2078038"/>
            <a:ext cx="43180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矩形 41"/>
          <p:cNvSpPr/>
          <p:nvPr/>
        </p:nvSpPr>
        <p:spPr>
          <a:xfrm>
            <a:off x="8572500" y="3954463"/>
            <a:ext cx="2952750" cy="2044700"/>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43" name="文本框 36"/>
          <p:cNvSpPr txBox="1">
            <a:spLocks noChangeArrowheads="1"/>
          </p:cNvSpPr>
          <p:nvPr/>
        </p:nvSpPr>
        <p:spPr bwMode="auto">
          <a:xfrm>
            <a:off x="8805863" y="4845050"/>
            <a:ext cx="248443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400">
                <a:solidFill>
                  <a:srgbClr val="FFFFFF"/>
                </a:solidFill>
                <a:latin typeface="微软雅黑" pitchFamily="34" charset="-122"/>
                <a:ea typeface="微软雅黑" pitchFamily="34" charset="-122"/>
              </a:rPr>
              <a:t>春种一粒粟</a:t>
            </a:r>
            <a:r>
              <a:rPr lang="en-US" altLang="zh-CN" sz="1400">
                <a:solidFill>
                  <a:srgbClr val="FFFFFF"/>
                </a:solidFill>
                <a:latin typeface="微软雅黑" pitchFamily="34" charset="-122"/>
                <a:ea typeface="微软雅黑" pitchFamily="34" charset="-122"/>
              </a:rPr>
              <a:t>,</a:t>
            </a:r>
            <a:r>
              <a:rPr lang="zh-CN" altLang="en-US" sz="1400">
                <a:solidFill>
                  <a:srgbClr val="FFFFFF"/>
                </a:solidFill>
                <a:latin typeface="微软雅黑" pitchFamily="34" charset="-122"/>
                <a:ea typeface="微软雅黑" pitchFamily="34" charset="-122"/>
              </a:rPr>
              <a:t>秋收万颗籽，点滴进步，成就价值是我们的一贯的追求。</a:t>
            </a:r>
          </a:p>
        </p:txBody>
      </p:sp>
      <p:sp>
        <p:nvSpPr>
          <p:cNvPr id="44" name="文本框 37"/>
          <p:cNvSpPr txBox="1">
            <a:spLocks noChangeArrowheads="1"/>
          </p:cNvSpPr>
          <p:nvPr/>
        </p:nvSpPr>
        <p:spPr bwMode="auto">
          <a:xfrm>
            <a:off x="9378950" y="4270375"/>
            <a:ext cx="18954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sz="1600" b="1">
                <a:solidFill>
                  <a:srgbClr val="FFFFFF"/>
                </a:solidFill>
                <a:latin typeface="微软雅黑" pitchFamily="34" charset="-122"/>
                <a:ea typeface="微软雅黑" pitchFamily="34" charset="-122"/>
              </a:rPr>
              <a:t>单击此处添加标题</a:t>
            </a:r>
          </a:p>
        </p:txBody>
      </p:sp>
      <p:sp>
        <p:nvSpPr>
          <p:cNvPr id="45" name="Freeform 110"/>
          <p:cNvSpPr>
            <a:spLocks noEditPoints="1"/>
          </p:cNvSpPr>
          <p:nvPr/>
        </p:nvSpPr>
        <p:spPr bwMode="auto">
          <a:xfrm>
            <a:off x="9023350" y="4240213"/>
            <a:ext cx="306388" cy="381000"/>
          </a:xfrm>
          <a:custGeom>
            <a:avLst/>
            <a:gdLst>
              <a:gd name="T0" fmla="*/ 2147483647 w 233"/>
              <a:gd name="T1" fmla="*/ 0 h 288"/>
              <a:gd name="T2" fmla="*/ 0 w 233"/>
              <a:gd name="T3" fmla="*/ 2147483647 h 288"/>
              <a:gd name="T4" fmla="*/ 2147483647 w 233"/>
              <a:gd name="T5" fmla="*/ 2147483647 h 288"/>
              <a:gd name="T6" fmla="*/ 2147483647 w 233"/>
              <a:gd name="T7" fmla="*/ 2147483647 h 288"/>
              <a:gd name="T8" fmla="*/ 2147483647 w 233"/>
              <a:gd name="T9" fmla="*/ 2147483647 h 288"/>
              <a:gd name="T10" fmla="*/ 2147483647 w 233"/>
              <a:gd name="T11" fmla="*/ 2147483647 h 288"/>
              <a:gd name="T12" fmla="*/ 2147483647 w 233"/>
              <a:gd name="T13" fmla="*/ 2147483647 h 288"/>
              <a:gd name="T14" fmla="*/ 2147483647 w 233"/>
              <a:gd name="T15" fmla="*/ 2147483647 h 288"/>
              <a:gd name="T16" fmla="*/ 2147483647 w 233"/>
              <a:gd name="T17" fmla="*/ 2147483647 h 288"/>
              <a:gd name="T18" fmla="*/ 2147483647 w 233"/>
              <a:gd name="T19" fmla="*/ 2147483647 h 288"/>
              <a:gd name="T20" fmla="*/ 2147483647 w 233"/>
              <a:gd name="T21" fmla="*/ 2147483647 h 288"/>
              <a:gd name="T22" fmla="*/ 2147483647 w 233"/>
              <a:gd name="T23" fmla="*/ 2147483647 h 288"/>
              <a:gd name="T24" fmla="*/ 2147483647 w 233"/>
              <a:gd name="T25" fmla="*/ 2147483647 h 288"/>
              <a:gd name="T26" fmla="*/ 2147483647 w 233"/>
              <a:gd name="T27" fmla="*/ 2147483647 h 288"/>
              <a:gd name="T28" fmla="*/ 2147483647 w 233"/>
              <a:gd name="T29" fmla="*/ 2147483647 h 288"/>
              <a:gd name="T30" fmla="*/ 2147483647 w 233"/>
              <a:gd name="T31" fmla="*/ 2147483647 h 288"/>
              <a:gd name="T32" fmla="*/ 2147483647 w 233"/>
              <a:gd name="T33" fmla="*/ 2147483647 h 288"/>
              <a:gd name="T34" fmla="*/ 2147483647 w 233"/>
              <a:gd name="T35" fmla="*/ 2147483647 h 288"/>
              <a:gd name="T36" fmla="*/ 2147483647 w 233"/>
              <a:gd name="T37" fmla="*/ 2147483647 h 288"/>
              <a:gd name="T38" fmla="*/ 2147483647 w 233"/>
              <a:gd name="T39" fmla="*/ 2147483647 h 288"/>
              <a:gd name="T40" fmla="*/ 2147483647 w 233"/>
              <a:gd name="T41" fmla="*/ 2147483647 h 288"/>
              <a:gd name="T42" fmla="*/ 2147483647 w 233"/>
              <a:gd name="T43" fmla="*/ 2147483647 h 288"/>
              <a:gd name="T44" fmla="*/ 2147483647 w 233"/>
              <a:gd name="T45" fmla="*/ 2147483647 h 288"/>
              <a:gd name="T46" fmla="*/ 2147483647 w 233"/>
              <a:gd name="T47" fmla="*/ 2147483647 h 288"/>
              <a:gd name="T48" fmla="*/ 2147483647 w 233"/>
              <a:gd name="T49" fmla="*/ 2147483647 h 288"/>
              <a:gd name="T50" fmla="*/ 2147483647 w 233"/>
              <a:gd name="T51" fmla="*/ 2147483647 h 288"/>
              <a:gd name="T52" fmla="*/ 2147483647 w 233"/>
              <a:gd name="T53" fmla="*/ 2147483647 h 288"/>
              <a:gd name="T54" fmla="*/ 2147483647 w 233"/>
              <a:gd name="T55" fmla="*/ 2147483647 h 288"/>
              <a:gd name="T56" fmla="*/ 2147483647 w 233"/>
              <a:gd name="T57" fmla="*/ 2147483647 h 288"/>
              <a:gd name="T58" fmla="*/ 2147483647 w 233"/>
              <a:gd name="T59" fmla="*/ 2147483647 h 288"/>
              <a:gd name="T60" fmla="*/ 2147483647 w 233"/>
              <a:gd name="T61" fmla="*/ 2147483647 h 288"/>
              <a:gd name="T62" fmla="*/ 2147483647 w 233"/>
              <a:gd name="T63" fmla="*/ 2147483647 h 288"/>
              <a:gd name="T64" fmla="*/ 2147483647 w 233"/>
              <a:gd name="T65" fmla="*/ 2147483647 h 288"/>
              <a:gd name="T66" fmla="*/ 2147483647 w 233"/>
              <a:gd name="T67" fmla="*/ 2147483647 h 288"/>
              <a:gd name="T68" fmla="*/ 2147483647 w 233"/>
              <a:gd name="T69" fmla="*/ 2147483647 h 288"/>
              <a:gd name="T70" fmla="*/ 2147483647 w 233"/>
              <a:gd name="T71" fmla="*/ 2147483647 h 288"/>
              <a:gd name="T72" fmla="*/ 2147483647 w 233"/>
              <a:gd name="T73" fmla="*/ 2147483647 h 288"/>
              <a:gd name="T74" fmla="*/ 2147483647 w 233"/>
              <a:gd name="T75" fmla="*/ 2147483647 h 288"/>
              <a:gd name="T76" fmla="*/ 2147483647 w 233"/>
              <a:gd name="T77" fmla="*/ 2147483647 h 288"/>
              <a:gd name="T78" fmla="*/ 2147483647 w 233"/>
              <a:gd name="T79" fmla="*/ 2147483647 h 288"/>
              <a:gd name="T80" fmla="*/ 2147483647 w 233"/>
              <a:gd name="T81" fmla="*/ 2147483647 h 288"/>
              <a:gd name="T82" fmla="*/ 2147483647 w 233"/>
              <a:gd name="T83" fmla="*/ 2147483647 h 288"/>
              <a:gd name="T84" fmla="*/ 2147483647 w 233"/>
              <a:gd name="T85" fmla="*/ 2147483647 h 288"/>
              <a:gd name="T86" fmla="*/ 2147483647 w 233"/>
              <a:gd name="T87" fmla="*/ 2147483647 h 288"/>
              <a:gd name="T88" fmla="*/ 2147483647 w 233"/>
              <a:gd name="T89" fmla="*/ 2147483647 h 288"/>
              <a:gd name="T90" fmla="*/ 2147483647 w 233"/>
              <a:gd name="T91" fmla="*/ 2147483647 h 288"/>
              <a:gd name="T92" fmla="*/ 2147483647 w 233"/>
              <a:gd name="T93" fmla="*/ 2147483647 h 288"/>
              <a:gd name="T94" fmla="*/ 2147483647 w 233"/>
              <a:gd name="T95" fmla="*/ 2147483647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3"/>
              <a:gd name="T145" fmla="*/ 0 h 288"/>
              <a:gd name="T146" fmla="*/ 233 w 233"/>
              <a:gd name="T147" fmla="*/ 288 h 28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pic>
        <p:nvPicPr>
          <p:cNvPr id="46" name="图片 39"/>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r="89"/>
          <a:stretch>
            <a:fillRect/>
          </a:stretch>
        </p:blipFill>
        <p:spPr bwMode="auto">
          <a:xfrm>
            <a:off x="615950" y="1808163"/>
            <a:ext cx="4776788"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84389"/>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50"/>
                                        <p:tgtEl>
                                          <p:spTgt spid="20"/>
                                        </p:tgtEl>
                                      </p:cBhvr>
                                    </p:animEffect>
                                    <p:anim calcmode="lin" valueType="num">
                                      <p:cBhvr>
                                        <p:cTn id="12" dur="250" fill="hold"/>
                                        <p:tgtEl>
                                          <p:spTgt spid="20"/>
                                        </p:tgtEl>
                                        <p:attrNameLst>
                                          <p:attrName>ppt_x</p:attrName>
                                        </p:attrNameLst>
                                      </p:cBhvr>
                                      <p:tavLst>
                                        <p:tav tm="0">
                                          <p:val>
                                            <p:strVal val="#ppt_x"/>
                                          </p:val>
                                        </p:tav>
                                        <p:tav tm="100000">
                                          <p:val>
                                            <p:strVal val="#ppt_x"/>
                                          </p:val>
                                        </p:tav>
                                      </p:tavLst>
                                    </p:anim>
                                    <p:anim calcmode="lin" valueType="num">
                                      <p:cBhvr>
                                        <p:cTn id="13" dur="25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anim calcmode="lin" valueType="num">
                                      <p:cBhvr>
                                        <p:cTn id="18" dur="250" fill="hold"/>
                                        <p:tgtEl>
                                          <p:spTgt spid="21"/>
                                        </p:tgtEl>
                                        <p:attrNameLst>
                                          <p:attrName>ppt_x</p:attrName>
                                        </p:attrNameLst>
                                      </p:cBhvr>
                                      <p:tavLst>
                                        <p:tav tm="0">
                                          <p:val>
                                            <p:strVal val="#ppt_x"/>
                                          </p:val>
                                        </p:tav>
                                        <p:tav tm="100000">
                                          <p:val>
                                            <p:strVal val="#ppt_x"/>
                                          </p:val>
                                        </p:tav>
                                      </p:tavLst>
                                    </p:anim>
                                    <p:anim calcmode="lin" valueType="num">
                                      <p:cBhvr>
                                        <p:cTn id="19" dur="250" fill="hold"/>
                                        <p:tgtEl>
                                          <p:spTgt spid="2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anim calcmode="lin" valueType="num">
                                      <p:cBhvr>
                                        <p:cTn id="24" dur="250" fill="hold"/>
                                        <p:tgtEl>
                                          <p:spTgt spid="22"/>
                                        </p:tgtEl>
                                        <p:attrNameLst>
                                          <p:attrName>ppt_x</p:attrName>
                                        </p:attrNameLst>
                                      </p:cBhvr>
                                      <p:tavLst>
                                        <p:tav tm="0">
                                          <p:val>
                                            <p:strVal val="#ppt_x"/>
                                          </p:val>
                                        </p:tav>
                                        <p:tav tm="100000">
                                          <p:val>
                                            <p:strVal val="#ppt_x"/>
                                          </p:val>
                                        </p:tav>
                                      </p:tavLst>
                                    </p:anim>
                                    <p:anim calcmode="lin" valueType="num">
                                      <p:cBhvr>
                                        <p:cTn id="25" dur="25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250"/>
                                        <p:tgtEl>
                                          <p:spTgt spid="31"/>
                                        </p:tgtEl>
                                      </p:cBhvr>
                                    </p:animEffect>
                                    <p:anim calcmode="lin" valueType="num">
                                      <p:cBhvr>
                                        <p:cTn id="30" dur="250" fill="hold"/>
                                        <p:tgtEl>
                                          <p:spTgt spid="31"/>
                                        </p:tgtEl>
                                        <p:attrNameLst>
                                          <p:attrName>ppt_x</p:attrName>
                                        </p:attrNameLst>
                                      </p:cBhvr>
                                      <p:tavLst>
                                        <p:tav tm="0">
                                          <p:val>
                                            <p:strVal val="#ppt_x"/>
                                          </p:val>
                                        </p:tav>
                                        <p:tav tm="100000">
                                          <p:val>
                                            <p:strVal val="#ppt_x"/>
                                          </p:val>
                                        </p:tav>
                                      </p:tavLst>
                                    </p:anim>
                                    <p:anim calcmode="lin" valueType="num">
                                      <p:cBhvr>
                                        <p:cTn id="31" dur="25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250"/>
                                        <p:tgtEl>
                                          <p:spTgt spid="33"/>
                                        </p:tgtEl>
                                      </p:cBhvr>
                                    </p:animEffect>
                                    <p:anim calcmode="lin" valueType="num">
                                      <p:cBhvr>
                                        <p:cTn id="36" dur="250" fill="hold"/>
                                        <p:tgtEl>
                                          <p:spTgt spid="33"/>
                                        </p:tgtEl>
                                        <p:attrNameLst>
                                          <p:attrName>ppt_x</p:attrName>
                                        </p:attrNameLst>
                                      </p:cBhvr>
                                      <p:tavLst>
                                        <p:tav tm="0">
                                          <p:val>
                                            <p:strVal val="#ppt_x"/>
                                          </p:val>
                                        </p:tav>
                                        <p:tav tm="100000">
                                          <p:val>
                                            <p:strVal val="#ppt_x"/>
                                          </p:val>
                                        </p:tav>
                                      </p:tavLst>
                                    </p:anim>
                                    <p:anim calcmode="lin" valueType="num">
                                      <p:cBhvr>
                                        <p:cTn id="37" dur="250" fill="hold"/>
                                        <p:tgtEl>
                                          <p:spTgt spid="33"/>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250"/>
                                        <p:tgtEl>
                                          <p:spTgt spid="34"/>
                                        </p:tgtEl>
                                      </p:cBhvr>
                                    </p:animEffect>
                                    <p:anim calcmode="lin" valueType="num">
                                      <p:cBhvr>
                                        <p:cTn id="42" dur="250" fill="hold"/>
                                        <p:tgtEl>
                                          <p:spTgt spid="34"/>
                                        </p:tgtEl>
                                        <p:attrNameLst>
                                          <p:attrName>ppt_x</p:attrName>
                                        </p:attrNameLst>
                                      </p:cBhvr>
                                      <p:tavLst>
                                        <p:tav tm="0">
                                          <p:val>
                                            <p:strVal val="#ppt_x"/>
                                          </p:val>
                                        </p:tav>
                                        <p:tav tm="100000">
                                          <p:val>
                                            <p:strVal val="#ppt_x"/>
                                          </p:val>
                                        </p:tav>
                                      </p:tavLst>
                                    </p:anim>
                                    <p:anim calcmode="lin" valueType="num">
                                      <p:cBhvr>
                                        <p:cTn id="43" dur="25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250"/>
                                        <p:tgtEl>
                                          <p:spTgt spid="35"/>
                                        </p:tgtEl>
                                      </p:cBhvr>
                                    </p:animEffect>
                                    <p:anim calcmode="lin" valueType="num">
                                      <p:cBhvr>
                                        <p:cTn id="48" dur="250" fill="hold"/>
                                        <p:tgtEl>
                                          <p:spTgt spid="35"/>
                                        </p:tgtEl>
                                        <p:attrNameLst>
                                          <p:attrName>ppt_x</p:attrName>
                                        </p:attrNameLst>
                                      </p:cBhvr>
                                      <p:tavLst>
                                        <p:tav tm="0">
                                          <p:val>
                                            <p:strVal val="#ppt_x"/>
                                          </p:val>
                                        </p:tav>
                                        <p:tav tm="100000">
                                          <p:val>
                                            <p:strVal val="#ppt_x"/>
                                          </p:val>
                                        </p:tav>
                                      </p:tavLst>
                                    </p:anim>
                                    <p:anim calcmode="lin" valueType="num">
                                      <p:cBhvr>
                                        <p:cTn id="49" dur="25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250"/>
                                        <p:tgtEl>
                                          <p:spTgt spid="36"/>
                                        </p:tgtEl>
                                      </p:cBhvr>
                                    </p:animEffect>
                                    <p:anim calcmode="lin" valueType="num">
                                      <p:cBhvr>
                                        <p:cTn id="54" dur="250" fill="hold"/>
                                        <p:tgtEl>
                                          <p:spTgt spid="36"/>
                                        </p:tgtEl>
                                        <p:attrNameLst>
                                          <p:attrName>ppt_x</p:attrName>
                                        </p:attrNameLst>
                                      </p:cBhvr>
                                      <p:tavLst>
                                        <p:tav tm="0">
                                          <p:val>
                                            <p:strVal val="#ppt_x"/>
                                          </p:val>
                                        </p:tav>
                                        <p:tav tm="100000">
                                          <p:val>
                                            <p:strVal val="#ppt_x"/>
                                          </p:val>
                                        </p:tav>
                                      </p:tavLst>
                                    </p:anim>
                                    <p:anim calcmode="lin" valueType="num">
                                      <p:cBhvr>
                                        <p:cTn id="55" dur="25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250"/>
                                        <p:tgtEl>
                                          <p:spTgt spid="37"/>
                                        </p:tgtEl>
                                      </p:cBhvr>
                                    </p:animEffect>
                                    <p:anim calcmode="lin" valueType="num">
                                      <p:cBhvr>
                                        <p:cTn id="60" dur="250" fill="hold"/>
                                        <p:tgtEl>
                                          <p:spTgt spid="37"/>
                                        </p:tgtEl>
                                        <p:attrNameLst>
                                          <p:attrName>ppt_x</p:attrName>
                                        </p:attrNameLst>
                                      </p:cBhvr>
                                      <p:tavLst>
                                        <p:tav tm="0">
                                          <p:val>
                                            <p:strVal val="#ppt_x"/>
                                          </p:val>
                                        </p:tav>
                                        <p:tav tm="100000">
                                          <p:val>
                                            <p:strVal val="#ppt_x"/>
                                          </p:val>
                                        </p:tav>
                                      </p:tavLst>
                                    </p:anim>
                                    <p:anim calcmode="lin" valueType="num">
                                      <p:cBhvr>
                                        <p:cTn id="61" dur="25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250"/>
                                        <p:tgtEl>
                                          <p:spTgt spid="38"/>
                                        </p:tgtEl>
                                      </p:cBhvr>
                                    </p:animEffect>
                                    <p:anim calcmode="lin" valueType="num">
                                      <p:cBhvr>
                                        <p:cTn id="66" dur="250" fill="hold"/>
                                        <p:tgtEl>
                                          <p:spTgt spid="38"/>
                                        </p:tgtEl>
                                        <p:attrNameLst>
                                          <p:attrName>ppt_x</p:attrName>
                                        </p:attrNameLst>
                                      </p:cBhvr>
                                      <p:tavLst>
                                        <p:tav tm="0">
                                          <p:val>
                                            <p:strVal val="#ppt_x"/>
                                          </p:val>
                                        </p:tav>
                                        <p:tav tm="100000">
                                          <p:val>
                                            <p:strVal val="#ppt_x"/>
                                          </p:val>
                                        </p:tav>
                                      </p:tavLst>
                                    </p:anim>
                                    <p:anim calcmode="lin" valueType="num">
                                      <p:cBhvr>
                                        <p:cTn id="67" dur="250" fill="hold"/>
                                        <p:tgtEl>
                                          <p:spTgt spid="3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250"/>
                                        <p:tgtEl>
                                          <p:spTgt spid="39"/>
                                        </p:tgtEl>
                                      </p:cBhvr>
                                    </p:animEffect>
                                    <p:anim calcmode="lin" valueType="num">
                                      <p:cBhvr>
                                        <p:cTn id="72" dur="250" fill="hold"/>
                                        <p:tgtEl>
                                          <p:spTgt spid="39"/>
                                        </p:tgtEl>
                                        <p:attrNameLst>
                                          <p:attrName>ppt_x</p:attrName>
                                        </p:attrNameLst>
                                      </p:cBhvr>
                                      <p:tavLst>
                                        <p:tav tm="0">
                                          <p:val>
                                            <p:strVal val="#ppt_x"/>
                                          </p:val>
                                        </p:tav>
                                        <p:tav tm="100000">
                                          <p:val>
                                            <p:strVal val="#ppt_x"/>
                                          </p:val>
                                        </p:tav>
                                      </p:tavLst>
                                    </p:anim>
                                    <p:anim calcmode="lin" valueType="num">
                                      <p:cBhvr>
                                        <p:cTn id="73" dur="25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250"/>
                                        <p:tgtEl>
                                          <p:spTgt spid="41"/>
                                        </p:tgtEl>
                                      </p:cBhvr>
                                    </p:animEffect>
                                    <p:anim calcmode="lin" valueType="num">
                                      <p:cBhvr>
                                        <p:cTn id="78" dur="250" fill="hold"/>
                                        <p:tgtEl>
                                          <p:spTgt spid="41"/>
                                        </p:tgtEl>
                                        <p:attrNameLst>
                                          <p:attrName>ppt_x</p:attrName>
                                        </p:attrNameLst>
                                      </p:cBhvr>
                                      <p:tavLst>
                                        <p:tav tm="0">
                                          <p:val>
                                            <p:strVal val="#ppt_x"/>
                                          </p:val>
                                        </p:tav>
                                        <p:tav tm="100000">
                                          <p:val>
                                            <p:strVal val="#ppt_x"/>
                                          </p:val>
                                        </p:tav>
                                      </p:tavLst>
                                    </p:anim>
                                    <p:anim calcmode="lin" valueType="num">
                                      <p:cBhvr>
                                        <p:cTn id="79" dur="25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250"/>
                                        <p:tgtEl>
                                          <p:spTgt spid="42"/>
                                        </p:tgtEl>
                                      </p:cBhvr>
                                    </p:animEffect>
                                    <p:anim calcmode="lin" valueType="num">
                                      <p:cBhvr>
                                        <p:cTn id="84" dur="250" fill="hold"/>
                                        <p:tgtEl>
                                          <p:spTgt spid="42"/>
                                        </p:tgtEl>
                                        <p:attrNameLst>
                                          <p:attrName>ppt_x</p:attrName>
                                        </p:attrNameLst>
                                      </p:cBhvr>
                                      <p:tavLst>
                                        <p:tav tm="0">
                                          <p:val>
                                            <p:strVal val="#ppt_x"/>
                                          </p:val>
                                        </p:tav>
                                        <p:tav tm="100000">
                                          <p:val>
                                            <p:strVal val="#ppt_x"/>
                                          </p:val>
                                        </p:tav>
                                      </p:tavLst>
                                    </p:anim>
                                    <p:anim calcmode="lin" valueType="num">
                                      <p:cBhvr>
                                        <p:cTn id="85" dur="250" fill="hold"/>
                                        <p:tgtEl>
                                          <p:spTgt spid="42"/>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250"/>
                                        <p:tgtEl>
                                          <p:spTgt spid="43"/>
                                        </p:tgtEl>
                                      </p:cBhvr>
                                    </p:animEffect>
                                    <p:anim calcmode="lin" valueType="num">
                                      <p:cBhvr>
                                        <p:cTn id="90" dur="250" fill="hold"/>
                                        <p:tgtEl>
                                          <p:spTgt spid="43"/>
                                        </p:tgtEl>
                                        <p:attrNameLst>
                                          <p:attrName>ppt_x</p:attrName>
                                        </p:attrNameLst>
                                      </p:cBhvr>
                                      <p:tavLst>
                                        <p:tav tm="0">
                                          <p:val>
                                            <p:strVal val="#ppt_x"/>
                                          </p:val>
                                        </p:tav>
                                        <p:tav tm="100000">
                                          <p:val>
                                            <p:strVal val="#ppt_x"/>
                                          </p:val>
                                        </p:tav>
                                      </p:tavLst>
                                    </p:anim>
                                    <p:anim calcmode="lin" valueType="num">
                                      <p:cBhvr>
                                        <p:cTn id="91" dur="25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250"/>
                                        <p:tgtEl>
                                          <p:spTgt spid="44"/>
                                        </p:tgtEl>
                                      </p:cBhvr>
                                    </p:animEffect>
                                    <p:anim calcmode="lin" valueType="num">
                                      <p:cBhvr>
                                        <p:cTn id="96" dur="250" fill="hold"/>
                                        <p:tgtEl>
                                          <p:spTgt spid="44"/>
                                        </p:tgtEl>
                                        <p:attrNameLst>
                                          <p:attrName>ppt_x</p:attrName>
                                        </p:attrNameLst>
                                      </p:cBhvr>
                                      <p:tavLst>
                                        <p:tav tm="0">
                                          <p:val>
                                            <p:strVal val="#ppt_x"/>
                                          </p:val>
                                        </p:tav>
                                        <p:tav tm="100000">
                                          <p:val>
                                            <p:strVal val="#ppt_x"/>
                                          </p:val>
                                        </p:tav>
                                      </p:tavLst>
                                    </p:anim>
                                    <p:anim calcmode="lin" valueType="num">
                                      <p:cBhvr>
                                        <p:cTn id="97" dur="250" fill="hold"/>
                                        <p:tgtEl>
                                          <p:spTgt spid="44"/>
                                        </p:tgtEl>
                                        <p:attrNameLst>
                                          <p:attrName>ppt_y</p:attrName>
                                        </p:attrNameLst>
                                      </p:cBhvr>
                                      <p:tavLst>
                                        <p:tav tm="0">
                                          <p:val>
                                            <p:strVal val="#ppt_y+.1"/>
                                          </p:val>
                                        </p:tav>
                                        <p:tav tm="100000">
                                          <p:val>
                                            <p:strVal val="#ppt_y"/>
                                          </p:val>
                                        </p:tav>
                                      </p:tavLst>
                                    </p:anim>
                                  </p:childTnLst>
                                </p:cTn>
                              </p:par>
                            </p:childTnLst>
                          </p:cTn>
                        </p:par>
                        <p:par>
                          <p:cTn id="98" fill="hold">
                            <p:stCondLst>
                              <p:cond delay="4250"/>
                            </p:stCondLst>
                            <p:childTnLst>
                              <p:par>
                                <p:cTn id="99" presetID="42"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250"/>
                                        <p:tgtEl>
                                          <p:spTgt spid="45"/>
                                        </p:tgtEl>
                                      </p:cBhvr>
                                    </p:animEffect>
                                    <p:anim calcmode="lin" valueType="num">
                                      <p:cBhvr>
                                        <p:cTn id="102" dur="250" fill="hold"/>
                                        <p:tgtEl>
                                          <p:spTgt spid="45"/>
                                        </p:tgtEl>
                                        <p:attrNameLst>
                                          <p:attrName>ppt_x</p:attrName>
                                        </p:attrNameLst>
                                      </p:cBhvr>
                                      <p:tavLst>
                                        <p:tav tm="0">
                                          <p:val>
                                            <p:strVal val="#ppt_x"/>
                                          </p:val>
                                        </p:tav>
                                        <p:tav tm="100000">
                                          <p:val>
                                            <p:strVal val="#ppt_x"/>
                                          </p:val>
                                        </p:tav>
                                      </p:tavLst>
                                    </p:anim>
                                    <p:anim calcmode="lin" valueType="num">
                                      <p:cBhvr>
                                        <p:cTn id="103" dur="25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4500"/>
                            </p:stCondLst>
                            <p:childTnLst>
                              <p:par>
                                <p:cTn id="105" presetID="42" presetClass="entr" presetSubtype="0" fill="hold"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250"/>
                                        <p:tgtEl>
                                          <p:spTgt spid="46"/>
                                        </p:tgtEl>
                                      </p:cBhvr>
                                    </p:animEffect>
                                    <p:anim calcmode="lin" valueType="num">
                                      <p:cBhvr>
                                        <p:cTn id="108" dur="250" fill="hold"/>
                                        <p:tgtEl>
                                          <p:spTgt spid="46"/>
                                        </p:tgtEl>
                                        <p:attrNameLst>
                                          <p:attrName>ppt_x</p:attrName>
                                        </p:attrNameLst>
                                      </p:cBhvr>
                                      <p:tavLst>
                                        <p:tav tm="0">
                                          <p:val>
                                            <p:strVal val="#ppt_x"/>
                                          </p:val>
                                        </p:tav>
                                        <p:tav tm="100000">
                                          <p:val>
                                            <p:strVal val="#ppt_x"/>
                                          </p:val>
                                        </p:tav>
                                      </p:tavLst>
                                    </p:anim>
                                    <p:anim calcmode="lin" valueType="num">
                                      <p:cBhvr>
                                        <p:cTn id="109" dur="25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31" grpId="0"/>
      <p:bldP spid="33" grpId="0" animBg="1"/>
      <p:bldP spid="34" grpId="0"/>
      <p:bldP spid="35" grpId="0"/>
      <p:bldP spid="36" grpId="0" animBg="1"/>
      <p:bldP spid="37" grpId="0" animBg="1"/>
      <p:bldP spid="38" grpId="0"/>
      <p:bldP spid="39" grpId="0"/>
      <p:bldP spid="42" grpId="0" animBg="1"/>
      <p:bldP spid="43" grpId="0"/>
      <p:bldP spid="44" grpId="0"/>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sp>
        <p:nvSpPr>
          <p:cNvPr id="7" name="Oval 4"/>
          <p:cNvSpPr>
            <a:spLocks noChangeArrowheads="1"/>
          </p:cNvSpPr>
          <p:nvPr/>
        </p:nvSpPr>
        <p:spPr bwMode="gray">
          <a:xfrm>
            <a:off x="3963540" y="1740246"/>
            <a:ext cx="3956050" cy="3881437"/>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8" name="Oval 5"/>
          <p:cNvSpPr>
            <a:spLocks noChangeArrowheads="1"/>
          </p:cNvSpPr>
          <p:nvPr/>
        </p:nvSpPr>
        <p:spPr bwMode="gray">
          <a:xfrm>
            <a:off x="4181027" y="1946621"/>
            <a:ext cx="3490913" cy="3490912"/>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9" name="Oval 6"/>
          <p:cNvSpPr>
            <a:spLocks noChangeArrowheads="1"/>
          </p:cNvSpPr>
          <p:nvPr/>
        </p:nvSpPr>
        <p:spPr bwMode="gray">
          <a:xfrm>
            <a:off x="4396927" y="2273646"/>
            <a:ext cx="2973388" cy="2973387"/>
          </a:xfrm>
          <a:prstGeom prst="ellipse">
            <a:avLst/>
          </a:prstGeom>
          <a:noFill/>
          <a:ln w="12700">
            <a:solidFill>
              <a:sysClr val="window" lastClr="FFFFFF">
                <a:lumMod val="50000"/>
              </a:sysClr>
            </a:solidFill>
            <a:prstDash val="sysDot"/>
            <a:round/>
            <a:headEnd/>
            <a:tailEnd/>
          </a:ln>
          <a:effectLst/>
          <a:extLst>
            <a:ext uri="{909E8E84-426E-40DD-AFC4-6F175D3DCCD1}">
              <a14:hiddenFill xmlns:a14="http://schemas.microsoft.com/office/drawing/2010/main">
                <a:gradFill rotWithShape="1">
                  <a:gsLst>
                    <a:gs pos="0">
                      <a:srgbClr val="FFFFCC">
                        <a:gamma/>
                        <a:shade val="60784"/>
                        <a:invGamma/>
                      </a:srgbClr>
                    </a:gs>
                    <a:gs pos="100000">
                      <a:srgbClr val="FFFFCC">
                        <a:alpha val="0"/>
                      </a:srgbClr>
                    </a:gs>
                  </a:gsLst>
                  <a:path path="shape">
                    <a:fillToRect l="50000" t="50000" r="50000" b="50000"/>
                  </a:path>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10" name="AutoShape 7"/>
          <p:cNvSpPr>
            <a:spLocks noChangeArrowheads="1"/>
          </p:cNvSpPr>
          <p:nvPr/>
        </p:nvSpPr>
        <p:spPr bwMode="gray">
          <a:xfrm rot="9044363">
            <a:off x="3639690" y="3572221"/>
            <a:ext cx="1871662" cy="1855787"/>
          </a:xfrm>
          <a:prstGeom prst="chevron">
            <a:avLst>
              <a:gd name="adj" fmla="val 28655"/>
            </a:avLst>
          </a:prstGeom>
          <a:solidFill>
            <a:srgbClr val="0067B4"/>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2" name="AutoShape 8"/>
          <p:cNvSpPr>
            <a:spLocks noChangeArrowheads="1"/>
          </p:cNvSpPr>
          <p:nvPr/>
        </p:nvSpPr>
        <p:spPr bwMode="gray">
          <a:xfrm rot="16200000">
            <a:off x="4917627" y="1378296"/>
            <a:ext cx="1871663" cy="1855787"/>
          </a:xfrm>
          <a:prstGeom prst="chevron">
            <a:avLst>
              <a:gd name="adj" fmla="val 28655"/>
            </a:avLst>
          </a:prstGeom>
          <a:solidFill>
            <a:srgbClr val="0067B4"/>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5" name="AutoShape 9"/>
          <p:cNvSpPr>
            <a:spLocks noChangeArrowheads="1"/>
          </p:cNvSpPr>
          <p:nvPr/>
        </p:nvSpPr>
        <p:spPr bwMode="gray">
          <a:xfrm rot="1788254">
            <a:off x="6186040" y="3584921"/>
            <a:ext cx="1871662" cy="1855787"/>
          </a:xfrm>
          <a:prstGeom prst="chevron">
            <a:avLst>
              <a:gd name="adj" fmla="val 28655"/>
            </a:avLst>
          </a:prstGeom>
          <a:solidFill>
            <a:srgbClr val="0067B4"/>
          </a:solidFill>
          <a:ln w="25400" cap="flat" cmpd="sng" algn="ctr">
            <a:noFill/>
            <a:prstDash val="solid"/>
          </a:ln>
          <a:effectLs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ysClr val="window" lastClr="FFFFFF"/>
              </a:solidFill>
              <a:effectLst/>
              <a:uLnTx/>
              <a:uFillTx/>
              <a:latin typeface="微软雅黑" pitchFamily="34" charset="-122"/>
              <a:ea typeface="微软雅黑" pitchFamily="34" charset="-122"/>
              <a:cs typeface="+mn-cs"/>
            </a:endParaRPr>
          </a:p>
        </p:txBody>
      </p:sp>
      <p:sp>
        <p:nvSpPr>
          <p:cNvPr id="16" name="Text Box 10"/>
          <p:cNvSpPr txBox="1">
            <a:spLocks noChangeArrowheads="1"/>
          </p:cNvSpPr>
          <p:nvPr/>
        </p:nvSpPr>
        <p:spPr bwMode="gray">
          <a:xfrm>
            <a:off x="4918866" y="3674614"/>
            <a:ext cx="1855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bg1">
                    <a:lumMod val="50000"/>
                  </a:schemeClr>
                </a:solidFill>
                <a:effectLst/>
                <a:uLnTx/>
                <a:uFillTx/>
                <a:latin typeface="微软雅黑" pitchFamily="34" charset="-122"/>
                <a:ea typeface="微软雅黑" pitchFamily="34" charset="-122"/>
                <a:cs typeface="+mn-cs"/>
              </a:rPr>
              <a:t>添加标题</a:t>
            </a:r>
            <a:endParaRPr kumimoji="0" lang="en-US" altLang="zh-CN" sz="2000" b="1" i="0" u="none" strike="noStrike" kern="1200" cap="none" spc="0" normalizeH="0" baseline="0" noProof="0" dirty="0">
              <a:ln>
                <a:noFill/>
              </a:ln>
              <a:solidFill>
                <a:schemeClr val="bg1">
                  <a:lumMod val="50000"/>
                </a:schemeClr>
              </a:solidFill>
              <a:effectLst/>
              <a:uLnTx/>
              <a:uFillTx/>
              <a:latin typeface="微软雅黑" pitchFamily="34" charset="-122"/>
              <a:ea typeface="微软雅黑" pitchFamily="34" charset="-122"/>
              <a:cs typeface="+mn-cs"/>
            </a:endParaRPr>
          </a:p>
        </p:txBody>
      </p:sp>
      <p:sp>
        <p:nvSpPr>
          <p:cNvPr id="17" name="Rectangle 11"/>
          <p:cNvSpPr>
            <a:spLocks noChangeArrowheads="1"/>
          </p:cNvSpPr>
          <p:nvPr/>
        </p:nvSpPr>
        <p:spPr bwMode="gray">
          <a:xfrm>
            <a:off x="4828727" y="2121246"/>
            <a:ext cx="20431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8" name="Rectangle 12"/>
          <p:cNvSpPr>
            <a:spLocks noChangeArrowheads="1"/>
          </p:cNvSpPr>
          <p:nvPr/>
        </p:nvSpPr>
        <p:spPr bwMode="gray">
          <a:xfrm>
            <a:off x="3838746" y="4445494"/>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19" name="Rectangle 13"/>
          <p:cNvSpPr>
            <a:spLocks noChangeArrowheads="1"/>
          </p:cNvSpPr>
          <p:nvPr/>
        </p:nvSpPr>
        <p:spPr bwMode="gray">
          <a:xfrm>
            <a:off x="6735958" y="4411586"/>
            <a:ext cx="11604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  </a:t>
            </a:r>
            <a:r>
              <a:rPr kumimoji="0" lang="zh-CN" altLang="en-US"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标题</a:t>
            </a:r>
            <a:endParaRPr kumimoji="0" lang="en-US" altLang="zh-CN" sz="1400" b="1"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20" name="Content Placeholder 2"/>
          <p:cNvSpPr txBox="1">
            <a:spLocks/>
          </p:cNvSpPr>
          <p:nvPr/>
        </p:nvSpPr>
        <p:spPr>
          <a:xfrm>
            <a:off x="7815007" y="2449489"/>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21" name="Title 13"/>
          <p:cNvSpPr txBox="1">
            <a:spLocks/>
          </p:cNvSpPr>
          <p:nvPr/>
        </p:nvSpPr>
        <p:spPr>
          <a:xfrm>
            <a:off x="7802115" y="2034606"/>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2" name="Content Placeholder 2"/>
          <p:cNvSpPr txBox="1">
            <a:spLocks/>
          </p:cNvSpPr>
          <p:nvPr/>
        </p:nvSpPr>
        <p:spPr>
          <a:xfrm>
            <a:off x="4800156" y="5976798"/>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23" name="Title 13"/>
          <p:cNvSpPr txBox="1">
            <a:spLocks/>
          </p:cNvSpPr>
          <p:nvPr/>
        </p:nvSpPr>
        <p:spPr>
          <a:xfrm>
            <a:off x="4787264" y="5561915"/>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endParaRPr>
          </a:p>
        </p:txBody>
      </p:sp>
      <p:sp>
        <p:nvSpPr>
          <p:cNvPr id="24" name="Content Placeholder 2"/>
          <p:cNvSpPr txBox="1">
            <a:spLocks/>
          </p:cNvSpPr>
          <p:nvPr/>
        </p:nvSpPr>
        <p:spPr>
          <a:xfrm>
            <a:off x="785286" y="2509763"/>
            <a:ext cx="3340876" cy="7925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nSpc>
                <a:spcPct val="150000"/>
              </a:lnSpc>
              <a:buNone/>
              <a:defRPr/>
            </a:pPr>
            <a:r>
              <a:rPr lang="zh-CN" altLang="en-US" sz="1200" dirty="0">
                <a:solidFill>
                  <a:schemeClr val="bg1">
                    <a:lumMod val="50000"/>
                  </a:schemeClr>
                </a:solidFill>
                <a:cs typeface="+mn-ea"/>
                <a:sym typeface="+mn-lt"/>
              </a:rPr>
              <a:t>请在这里添加文字内容请在这里添加文字内容请在这里添加文字内容请在这里添加文字内容</a:t>
            </a:r>
            <a:endParaRPr lang="en-US" altLang="zh-CN" sz="1200" dirty="0">
              <a:solidFill>
                <a:schemeClr val="bg1">
                  <a:lumMod val="50000"/>
                </a:schemeClr>
              </a:solidFill>
              <a:cs typeface="+mn-ea"/>
              <a:sym typeface="+mn-lt"/>
            </a:endParaRPr>
          </a:p>
        </p:txBody>
      </p:sp>
      <p:sp>
        <p:nvSpPr>
          <p:cNvPr id="25" name="Title 13"/>
          <p:cNvSpPr txBox="1">
            <a:spLocks/>
          </p:cNvSpPr>
          <p:nvPr/>
        </p:nvSpPr>
        <p:spPr>
          <a:xfrm>
            <a:off x="772394" y="2094880"/>
            <a:ext cx="2884425" cy="53228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rPr>
              <a:t>添加文字标题</a:t>
            </a:r>
            <a:endParaRPr kumimoji="0" lang="en-US" sz="2400" b="1" i="0" u="none" strike="noStrike" kern="1200" cap="none" spc="0" normalizeH="0" baseline="0" noProof="0" dirty="0">
              <a:ln>
                <a:noFill/>
              </a:ln>
              <a:solidFill>
                <a:schemeClr val="bg1">
                  <a:lumMod val="50000"/>
                </a:schemeClr>
              </a:solidFill>
              <a:effectLst/>
              <a:uLnTx/>
              <a:uFillTx/>
              <a:latin typeface="+mn-lt"/>
              <a:ea typeface="+mn-ea"/>
              <a:cs typeface="+mn-ea"/>
              <a:sym typeface="+mn-lt"/>
            </a:endParaRPr>
          </a:p>
        </p:txBody>
      </p:sp>
    </p:spTree>
    <p:extLst>
      <p:ext uri="{BB962C8B-B14F-4D97-AF65-F5344CB8AC3E}">
        <p14:creationId xmlns:p14="http://schemas.microsoft.com/office/powerpoint/2010/main" val="2180708411"/>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50"/>
                                        <p:tgtEl>
                                          <p:spTgt spid="21"/>
                                        </p:tgtEl>
                                      </p:cBhvr>
                                    </p:animEffect>
                                    <p:anim calcmode="lin" valueType="num">
                                      <p:cBhvr>
                                        <p:cTn id="12" dur="250" fill="hold"/>
                                        <p:tgtEl>
                                          <p:spTgt spid="21"/>
                                        </p:tgtEl>
                                        <p:attrNameLst>
                                          <p:attrName>ppt_x</p:attrName>
                                        </p:attrNameLst>
                                      </p:cBhvr>
                                      <p:tavLst>
                                        <p:tav tm="0">
                                          <p:val>
                                            <p:strVal val="#ppt_x"/>
                                          </p:val>
                                        </p:tav>
                                        <p:tav tm="100000">
                                          <p:val>
                                            <p:strVal val="#ppt_x"/>
                                          </p:val>
                                        </p:tav>
                                      </p:tavLst>
                                    </p:anim>
                                    <p:anim calcmode="lin" valueType="num">
                                      <p:cBhvr>
                                        <p:cTn id="13" dur="250" fill="hold"/>
                                        <p:tgtEl>
                                          <p:spTgt spid="21"/>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250"/>
                                        <p:tgtEl>
                                          <p:spTgt spid="20"/>
                                        </p:tgtEl>
                                      </p:cBhvr>
                                    </p:animEffect>
                                    <p:anim calcmode="lin" valueType="num">
                                      <p:cBhvr>
                                        <p:cTn id="18" dur="250" fill="hold"/>
                                        <p:tgtEl>
                                          <p:spTgt spid="20"/>
                                        </p:tgtEl>
                                        <p:attrNameLst>
                                          <p:attrName>ppt_x</p:attrName>
                                        </p:attrNameLst>
                                      </p:cBhvr>
                                      <p:tavLst>
                                        <p:tav tm="0">
                                          <p:val>
                                            <p:strVal val="#ppt_x"/>
                                          </p:val>
                                        </p:tav>
                                        <p:tav tm="100000">
                                          <p:val>
                                            <p:strVal val="#ppt_x"/>
                                          </p:val>
                                        </p:tav>
                                      </p:tavLst>
                                    </p:anim>
                                    <p:anim calcmode="lin" valueType="num">
                                      <p:cBhvr>
                                        <p:cTn id="19" dur="25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anim calcmode="lin" valueType="num">
                                      <p:cBhvr>
                                        <p:cTn id="24" dur="250" fill="hold"/>
                                        <p:tgtEl>
                                          <p:spTgt spid="23"/>
                                        </p:tgtEl>
                                        <p:attrNameLst>
                                          <p:attrName>ppt_x</p:attrName>
                                        </p:attrNameLst>
                                      </p:cBhvr>
                                      <p:tavLst>
                                        <p:tav tm="0">
                                          <p:val>
                                            <p:strVal val="#ppt_x"/>
                                          </p:val>
                                        </p:tav>
                                        <p:tav tm="100000">
                                          <p:val>
                                            <p:strVal val="#ppt_x"/>
                                          </p:val>
                                        </p:tav>
                                      </p:tavLst>
                                    </p:anim>
                                    <p:anim calcmode="lin" valueType="num">
                                      <p:cBhvr>
                                        <p:cTn id="25" dur="25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1250"/>
                            </p:stCondLst>
                            <p:childTnLst>
                              <p:par>
                                <p:cTn id="27" presetID="42" presetClass="entr" presetSubtype="0"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250"/>
                                        <p:tgtEl>
                                          <p:spTgt spid="22"/>
                                        </p:tgtEl>
                                      </p:cBhvr>
                                    </p:animEffect>
                                    <p:anim calcmode="lin" valueType="num">
                                      <p:cBhvr>
                                        <p:cTn id="30" dur="250" fill="hold"/>
                                        <p:tgtEl>
                                          <p:spTgt spid="22"/>
                                        </p:tgtEl>
                                        <p:attrNameLst>
                                          <p:attrName>ppt_x</p:attrName>
                                        </p:attrNameLst>
                                      </p:cBhvr>
                                      <p:tavLst>
                                        <p:tav tm="0">
                                          <p:val>
                                            <p:strVal val="#ppt_x"/>
                                          </p:val>
                                        </p:tav>
                                        <p:tav tm="100000">
                                          <p:val>
                                            <p:strVal val="#ppt_x"/>
                                          </p:val>
                                        </p:tav>
                                      </p:tavLst>
                                    </p:anim>
                                    <p:anim calcmode="lin" valueType="num">
                                      <p:cBhvr>
                                        <p:cTn id="31" dur="25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2"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50"/>
                                        <p:tgtEl>
                                          <p:spTgt spid="25"/>
                                        </p:tgtEl>
                                      </p:cBhvr>
                                    </p:animEffect>
                                    <p:anim calcmode="lin" valueType="num">
                                      <p:cBhvr>
                                        <p:cTn id="36" dur="250" fill="hold"/>
                                        <p:tgtEl>
                                          <p:spTgt spid="25"/>
                                        </p:tgtEl>
                                        <p:attrNameLst>
                                          <p:attrName>ppt_x</p:attrName>
                                        </p:attrNameLst>
                                      </p:cBhvr>
                                      <p:tavLst>
                                        <p:tav tm="0">
                                          <p:val>
                                            <p:strVal val="#ppt_x"/>
                                          </p:val>
                                        </p:tav>
                                        <p:tav tm="100000">
                                          <p:val>
                                            <p:strVal val="#ppt_x"/>
                                          </p:val>
                                        </p:tav>
                                      </p:tavLst>
                                    </p:anim>
                                    <p:anim calcmode="lin" valueType="num">
                                      <p:cBhvr>
                                        <p:cTn id="37" dur="25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1750"/>
                            </p:stCondLst>
                            <p:childTnLst>
                              <p:par>
                                <p:cTn id="39" presetID="42"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50"/>
                                        <p:tgtEl>
                                          <p:spTgt spid="24"/>
                                        </p:tgtEl>
                                      </p:cBhvr>
                                    </p:animEffect>
                                    <p:anim calcmode="lin" valueType="num">
                                      <p:cBhvr>
                                        <p:cTn id="42" dur="250" fill="hold"/>
                                        <p:tgtEl>
                                          <p:spTgt spid="24"/>
                                        </p:tgtEl>
                                        <p:attrNameLst>
                                          <p:attrName>ppt_x</p:attrName>
                                        </p:attrNameLst>
                                      </p:cBhvr>
                                      <p:tavLst>
                                        <p:tav tm="0">
                                          <p:val>
                                            <p:strVal val="#ppt_x"/>
                                          </p:val>
                                        </p:tav>
                                        <p:tav tm="100000">
                                          <p:val>
                                            <p:strVal val="#ppt_x"/>
                                          </p:val>
                                        </p:tav>
                                      </p:tavLst>
                                    </p:anim>
                                    <p:anim calcmode="lin" valueType="num">
                                      <p:cBhvr>
                                        <p:cTn id="43" dur="250" fill="hold"/>
                                        <p:tgtEl>
                                          <p:spTgt spid="24"/>
                                        </p:tgtEl>
                                        <p:attrNameLst>
                                          <p:attrName>ppt_y</p:attrName>
                                        </p:attrNameLst>
                                      </p:cBhvr>
                                      <p:tavLst>
                                        <p:tav tm="0">
                                          <p:val>
                                            <p:strVal val="#ppt_y+.1"/>
                                          </p:val>
                                        </p:tav>
                                        <p:tav tm="100000">
                                          <p:val>
                                            <p:strVal val="#ppt_y"/>
                                          </p:val>
                                        </p:tav>
                                      </p:tavLst>
                                    </p:anim>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250"/>
                                        <p:tgtEl>
                                          <p:spTgt spid="7"/>
                                        </p:tgtEl>
                                      </p:cBhvr>
                                    </p:animEffect>
                                    <p:anim calcmode="lin" valueType="num">
                                      <p:cBhvr>
                                        <p:cTn id="48" dur="250" fill="hold"/>
                                        <p:tgtEl>
                                          <p:spTgt spid="7"/>
                                        </p:tgtEl>
                                        <p:attrNameLst>
                                          <p:attrName>ppt_x</p:attrName>
                                        </p:attrNameLst>
                                      </p:cBhvr>
                                      <p:tavLst>
                                        <p:tav tm="0">
                                          <p:val>
                                            <p:strVal val="#ppt_x"/>
                                          </p:val>
                                        </p:tav>
                                        <p:tav tm="100000">
                                          <p:val>
                                            <p:strVal val="#ppt_x"/>
                                          </p:val>
                                        </p:tav>
                                      </p:tavLst>
                                    </p:anim>
                                    <p:anim calcmode="lin" valueType="num">
                                      <p:cBhvr>
                                        <p:cTn id="49" dur="250" fill="hold"/>
                                        <p:tgtEl>
                                          <p:spTgt spid="7"/>
                                        </p:tgtEl>
                                        <p:attrNameLst>
                                          <p:attrName>ppt_y</p:attrName>
                                        </p:attrNameLst>
                                      </p:cBhvr>
                                      <p:tavLst>
                                        <p:tav tm="0">
                                          <p:val>
                                            <p:strVal val="#ppt_y+.1"/>
                                          </p:val>
                                        </p:tav>
                                        <p:tav tm="100000">
                                          <p:val>
                                            <p:strVal val="#ppt_y"/>
                                          </p:val>
                                        </p:tav>
                                      </p:tavLst>
                                    </p:anim>
                                  </p:childTnLst>
                                </p:cTn>
                              </p:par>
                            </p:childTnLst>
                          </p:cTn>
                        </p:par>
                        <p:par>
                          <p:cTn id="50" fill="hold">
                            <p:stCondLst>
                              <p:cond delay="2250"/>
                            </p:stCondLst>
                            <p:childTnLst>
                              <p:par>
                                <p:cTn id="51" presetID="42" presetClass="entr" presetSubtype="0"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50"/>
                                        <p:tgtEl>
                                          <p:spTgt spid="8"/>
                                        </p:tgtEl>
                                      </p:cBhvr>
                                    </p:animEffect>
                                    <p:anim calcmode="lin" valueType="num">
                                      <p:cBhvr>
                                        <p:cTn id="54" dur="250" fill="hold"/>
                                        <p:tgtEl>
                                          <p:spTgt spid="8"/>
                                        </p:tgtEl>
                                        <p:attrNameLst>
                                          <p:attrName>ppt_x</p:attrName>
                                        </p:attrNameLst>
                                      </p:cBhvr>
                                      <p:tavLst>
                                        <p:tav tm="0">
                                          <p:val>
                                            <p:strVal val="#ppt_x"/>
                                          </p:val>
                                        </p:tav>
                                        <p:tav tm="100000">
                                          <p:val>
                                            <p:strVal val="#ppt_x"/>
                                          </p:val>
                                        </p:tav>
                                      </p:tavLst>
                                    </p:anim>
                                    <p:anim calcmode="lin" valueType="num">
                                      <p:cBhvr>
                                        <p:cTn id="55" dur="250" fill="hold"/>
                                        <p:tgtEl>
                                          <p:spTgt spid="8"/>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250"/>
                                        <p:tgtEl>
                                          <p:spTgt spid="9"/>
                                        </p:tgtEl>
                                      </p:cBhvr>
                                    </p:animEffect>
                                    <p:anim calcmode="lin" valueType="num">
                                      <p:cBhvr>
                                        <p:cTn id="60" dur="250" fill="hold"/>
                                        <p:tgtEl>
                                          <p:spTgt spid="9"/>
                                        </p:tgtEl>
                                        <p:attrNameLst>
                                          <p:attrName>ppt_x</p:attrName>
                                        </p:attrNameLst>
                                      </p:cBhvr>
                                      <p:tavLst>
                                        <p:tav tm="0">
                                          <p:val>
                                            <p:strVal val="#ppt_x"/>
                                          </p:val>
                                        </p:tav>
                                        <p:tav tm="100000">
                                          <p:val>
                                            <p:strVal val="#ppt_x"/>
                                          </p:val>
                                        </p:tav>
                                      </p:tavLst>
                                    </p:anim>
                                    <p:anim calcmode="lin" valueType="num">
                                      <p:cBhvr>
                                        <p:cTn id="61" dur="250" fill="hold"/>
                                        <p:tgtEl>
                                          <p:spTgt spid="9"/>
                                        </p:tgtEl>
                                        <p:attrNameLst>
                                          <p:attrName>ppt_y</p:attrName>
                                        </p:attrNameLst>
                                      </p:cBhvr>
                                      <p:tavLst>
                                        <p:tav tm="0">
                                          <p:val>
                                            <p:strVal val="#ppt_y+.1"/>
                                          </p:val>
                                        </p:tav>
                                        <p:tav tm="100000">
                                          <p:val>
                                            <p:strVal val="#ppt_y"/>
                                          </p:val>
                                        </p:tav>
                                      </p:tavLst>
                                    </p:anim>
                                  </p:childTnLst>
                                </p:cTn>
                              </p:par>
                            </p:childTnLst>
                          </p:cTn>
                        </p:par>
                        <p:par>
                          <p:cTn id="62" fill="hold">
                            <p:stCondLst>
                              <p:cond delay="275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250"/>
                                        <p:tgtEl>
                                          <p:spTgt spid="10"/>
                                        </p:tgtEl>
                                      </p:cBhvr>
                                    </p:animEffect>
                                    <p:anim calcmode="lin" valueType="num">
                                      <p:cBhvr>
                                        <p:cTn id="66" dur="250" fill="hold"/>
                                        <p:tgtEl>
                                          <p:spTgt spid="10"/>
                                        </p:tgtEl>
                                        <p:attrNameLst>
                                          <p:attrName>ppt_x</p:attrName>
                                        </p:attrNameLst>
                                      </p:cBhvr>
                                      <p:tavLst>
                                        <p:tav tm="0">
                                          <p:val>
                                            <p:strVal val="#ppt_x"/>
                                          </p:val>
                                        </p:tav>
                                        <p:tav tm="100000">
                                          <p:val>
                                            <p:strVal val="#ppt_x"/>
                                          </p:val>
                                        </p:tav>
                                      </p:tavLst>
                                    </p:anim>
                                    <p:anim calcmode="lin" valueType="num">
                                      <p:cBhvr>
                                        <p:cTn id="67" dur="250" fill="hold"/>
                                        <p:tgtEl>
                                          <p:spTgt spid="10"/>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250"/>
                                        <p:tgtEl>
                                          <p:spTgt spid="12"/>
                                        </p:tgtEl>
                                      </p:cBhvr>
                                    </p:animEffect>
                                    <p:anim calcmode="lin" valueType="num">
                                      <p:cBhvr>
                                        <p:cTn id="72" dur="250" fill="hold"/>
                                        <p:tgtEl>
                                          <p:spTgt spid="12"/>
                                        </p:tgtEl>
                                        <p:attrNameLst>
                                          <p:attrName>ppt_x</p:attrName>
                                        </p:attrNameLst>
                                      </p:cBhvr>
                                      <p:tavLst>
                                        <p:tav tm="0">
                                          <p:val>
                                            <p:strVal val="#ppt_x"/>
                                          </p:val>
                                        </p:tav>
                                        <p:tav tm="100000">
                                          <p:val>
                                            <p:strVal val="#ppt_x"/>
                                          </p:val>
                                        </p:tav>
                                      </p:tavLst>
                                    </p:anim>
                                    <p:anim calcmode="lin" valueType="num">
                                      <p:cBhvr>
                                        <p:cTn id="73" dur="25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325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250"/>
                                        <p:tgtEl>
                                          <p:spTgt spid="15"/>
                                        </p:tgtEl>
                                      </p:cBhvr>
                                    </p:animEffect>
                                    <p:anim calcmode="lin" valueType="num">
                                      <p:cBhvr>
                                        <p:cTn id="78" dur="250" fill="hold"/>
                                        <p:tgtEl>
                                          <p:spTgt spid="15"/>
                                        </p:tgtEl>
                                        <p:attrNameLst>
                                          <p:attrName>ppt_x</p:attrName>
                                        </p:attrNameLst>
                                      </p:cBhvr>
                                      <p:tavLst>
                                        <p:tav tm="0">
                                          <p:val>
                                            <p:strVal val="#ppt_x"/>
                                          </p:val>
                                        </p:tav>
                                        <p:tav tm="100000">
                                          <p:val>
                                            <p:strVal val="#ppt_x"/>
                                          </p:val>
                                        </p:tav>
                                      </p:tavLst>
                                    </p:anim>
                                    <p:anim calcmode="lin" valueType="num">
                                      <p:cBhvr>
                                        <p:cTn id="79" dur="2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3500"/>
                            </p:stCondLst>
                            <p:childTnLst>
                              <p:par>
                                <p:cTn id="81" presetID="42"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250"/>
                                        <p:tgtEl>
                                          <p:spTgt spid="16"/>
                                        </p:tgtEl>
                                      </p:cBhvr>
                                    </p:animEffect>
                                    <p:anim calcmode="lin" valueType="num">
                                      <p:cBhvr>
                                        <p:cTn id="84" dur="250" fill="hold"/>
                                        <p:tgtEl>
                                          <p:spTgt spid="16"/>
                                        </p:tgtEl>
                                        <p:attrNameLst>
                                          <p:attrName>ppt_x</p:attrName>
                                        </p:attrNameLst>
                                      </p:cBhvr>
                                      <p:tavLst>
                                        <p:tav tm="0">
                                          <p:val>
                                            <p:strVal val="#ppt_x"/>
                                          </p:val>
                                        </p:tav>
                                        <p:tav tm="100000">
                                          <p:val>
                                            <p:strVal val="#ppt_x"/>
                                          </p:val>
                                        </p:tav>
                                      </p:tavLst>
                                    </p:anim>
                                    <p:anim calcmode="lin" valueType="num">
                                      <p:cBhvr>
                                        <p:cTn id="85" dur="250" fill="hold"/>
                                        <p:tgtEl>
                                          <p:spTgt spid="16"/>
                                        </p:tgtEl>
                                        <p:attrNameLst>
                                          <p:attrName>ppt_y</p:attrName>
                                        </p:attrNameLst>
                                      </p:cBhvr>
                                      <p:tavLst>
                                        <p:tav tm="0">
                                          <p:val>
                                            <p:strVal val="#ppt_y+.1"/>
                                          </p:val>
                                        </p:tav>
                                        <p:tav tm="100000">
                                          <p:val>
                                            <p:strVal val="#ppt_y"/>
                                          </p:val>
                                        </p:tav>
                                      </p:tavLst>
                                    </p:anim>
                                  </p:childTnLst>
                                </p:cTn>
                              </p:par>
                            </p:childTnLst>
                          </p:cTn>
                        </p:par>
                        <p:par>
                          <p:cTn id="86" fill="hold">
                            <p:stCondLst>
                              <p:cond delay="3750"/>
                            </p:stCondLst>
                            <p:childTnLst>
                              <p:par>
                                <p:cTn id="87" presetID="42" presetClass="entr" presetSubtype="0" fill="hold" grpId="0"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250"/>
                                        <p:tgtEl>
                                          <p:spTgt spid="17"/>
                                        </p:tgtEl>
                                      </p:cBhvr>
                                    </p:animEffect>
                                    <p:anim calcmode="lin" valueType="num">
                                      <p:cBhvr>
                                        <p:cTn id="90" dur="250" fill="hold"/>
                                        <p:tgtEl>
                                          <p:spTgt spid="17"/>
                                        </p:tgtEl>
                                        <p:attrNameLst>
                                          <p:attrName>ppt_x</p:attrName>
                                        </p:attrNameLst>
                                      </p:cBhvr>
                                      <p:tavLst>
                                        <p:tav tm="0">
                                          <p:val>
                                            <p:strVal val="#ppt_x"/>
                                          </p:val>
                                        </p:tav>
                                        <p:tav tm="100000">
                                          <p:val>
                                            <p:strVal val="#ppt_x"/>
                                          </p:val>
                                        </p:tav>
                                      </p:tavLst>
                                    </p:anim>
                                    <p:anim calcmode="lin" valueType="num">
                                      <p:cBhvr>
                                        <p:cTn id="91" dur="250" fill="hold"/>
                                        <p:tgtEl>
                                          <p:spTgt spid="17"/>
                                        </p:tgtEl>
                                        <p:attrNameLst>
                                          <p:attrName>ppt_y</p:attrName>
                                        </p:attrNameLst>
                                      </p:cBhvr>
                                      <p:tavLst>
                                        <p:tav tm="0">
                                          <p:val>
                                            <p:strVal val="#ppt_y+.1"/>
                                          </p:val>
                                        </p:tav>
                                        <p:tav tm="100000">
                                          <p:val>
                                            <p:strVal val="#ppt_y"/>
                                          </p:val>
                                        </p:tav>
                                      </p:tavLst>
                                    </p:anim>
                                  </p:childTnLst>
                                </p:cTn>
                              </p:par>
                            </p:childTnLst>
                          </p:cTn>
                        </p:par>
                        <p:par>
                          <p:cTn id="92" fill="hold">
                            <p:stCondLst>
                              <p:cond delay="4000"/>
                            </p:stCondLst>
                            <p:childTnLst>
                              <p:par>
                                <p:cTn id="93" presetID="42"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50"/>
                                        <p:tgtEl>
                                          <p:spTgt spid="18"/>
                                        </p:tgtEl>
                                      </p:cBhvr>
                                    </p:animEffect>
                                    <p:anim calcmode="lin" valueType="num">
                                      <p:cBhvr>
                                        <p:cTn id="96" dur="250" fill="hold"/>
                                        <p:tgtEl>
                                          <p:spTgt spid="18"/>
                                        </p:tgtEl>
                                        <p:attrNameLst>
                                          <p:attrName>ppt_x</p:attrName>
                                        </p:attrNameLst>
                                      </p:cBhvr>
                                      <p:tavLst>
                                        <p:tav tm="0">
                                          <p:val>
                                            <p:strVal val="#ppt_x"/>
                                          </p:val>
                                        </p:tav>
                                        <p:tav tm="100000">
                                          <p:val>
                                            <p:strVal val="#ppt_x"/>
                                          </p:val>
                                        </p:tav>
                                      </p:tavLst>
                                    </p:anim>
                                    <p:anim calcmode="lin" valueType="num">
                                      <p:cBhvr>
                                        <p:cTn id="97" dur="25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4250"/>
                            </p:stCondLst>
                            <p:childTnLst>
                              <p:par>
                                <p:cTn id="99" presetID="42" presetClass="entr" presetSubtype="0" fill="hold" grpId="0" nodeType="after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anim calcmode="lin" valueType="num">
                                      <p:cBhvr>
                                        <p:cTn id="102" dur="250" fill="hold"/>
                                        <p:tgtEl>
                                          <p:spTgt spid="19"/>
                                        </p:tgtEl>
                                        <p:attrNameLst>
                                          <p:attrName>ppt_x</p:attrName>
                                        </p:attrNameLst>
                                      </p:cBhvr>
                                      <p:tavLst>
                                        <p:tav tm="0">
                                          <p:val>
                                            <p:strVal val="#ppt_x"/>
                                          </p:val>
                                        </p:tav>
                                        <p:tav tm="100000">
                                          <p:val>
                                            <p:strVal val="#ppt_x"/>
                                          </p:val>
                                        </p:tav>
                                      </p:tavLst>
                                    </p:anim>
                                    <p:anim calcmode="lin" valueType="num">
                                      <p:cBhvr>
                                        <p:cTn id="103" dur="25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5" grpId="0" animBg="1"/>
      <p:bldP spid="16" grpId="0"/>
      <p:bldP spid="17" grpId="0"/>
      <p:bldP spid="18" grpId="0"/>
      <p:bldP spid="19" grpId="0"/>
      <p:bldP spid="20" grpId="0"/>
      <p:bldP spid="21" grpId="0"/>
      <p:bldP spid="22" grpId="0"/>
      <p:bldP spid="23" grpId="0"/>
      <p:bldP spid="24"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7" name="组合 6"/>
          <p:cNvGrpSpPr/>
          <p:nvPr/>
        </p:nvGrpSpPr>
        <p:grpSpPr>
          <a:xfrm>
            <a:off x="6382119" y="2108667"/>
            <a:ext cx="1993925" cy="2035756"/>
            <a:chOff x="12412274" y="4315557"/>
            <a:chExt cx="3515860" cy="3515861"/>
          </a:xfrm>
          <a:solidFill>
            <a:schemeClr val="tx2">
              <a:lumMod val="50000"/>
            </a:schemeClr>
          </a:solidFill>
        </p:grpSpPr>
        <p:sp>
          <p:nvSpPr>
            <p:cNvPr id="8" name="Shape 1627"/>
            <p:cNvSpPr/>
            <p:nvPr/>
          </p:nvSpPr>
          <p:spPr>
            <a:xfrm>
              <a:off x="12412274" y="4315557"/>
              <a:ext cx="3515860"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7B4"/>
            </a:solidFill>
            <a:ln w="57150" cap="rnd">
              <a:solidFill>
                <a:srgbClr val="0067B4"/>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9" name="Shape 1628"/>
            <p:cNvSpPr/>
            <p:nvPr/>
          </p:nvSpPr>
          <p:spPr>
            <a:xfrm>
              <a:off x="1268414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0" name="Shape 1631"/>
            <p:cNvSpPr/>
            <p:nvPr/>
          </p:nvSpPr>
          <p:spPr>
            <a:xfrm>
              <a:off x="13340747" y="5297119"/>
              <a:ext cx="1468255" cy="1468861"/>
            </a:xfrm>
            <a:custGeom>
              <a:avLst/>
              <a:gdLst/>
              <a:ahLst/>
              <a:cxnLst>
                <a:cxn ang="0">
                  <a:pos x="wd2" y="hd2"/>
                </a:cxn>
                <a:cxn ang="5400000">
                  <a:pos x="wd2" y="hd2"/>
                </a:cxn>
                <a:cxn ang="10800000">
                  <a:pos x="wd2" y="hd2"/>
                </a:cxn>
                <a:cxn ang="16200000">
                  <a:pos x="wd2" y="hd2"/>
                </a:cxn>
              </a:cxnLst>
              <a:rect l="0" t="0" r="r" b="b"/>
              <a:pathLst>
                <a:path w="21592" h="21600" extrusionOk="0">
                  <a:moveTo>
                    <a:pt x="19673" y="3125"/>
                  </a:moveTo>
                  <a:cubicBezTo>
                    <a:pt x="19662" y="3136"/>
                    <a:pt x="19652" y="3148"/>
                    <a:pt x="19642" y="3160"/>
                  </a:cubicBezTo>
                  <a:lnTo>
                    <a:pt x="13874" y="9615"/>
                  </a:lnTo>
                  <a:lnTo>
                    <a:pt x="11980" y="7721"/>
                  </a:lnTo>
                  <a:lnTo>
                    <a:pt x="18436" y="1951"/>
                  </a:lnTo>
                  <a:cubicBezTo>
                    <a:pt x="18446" y="1940"/>
                    <a:pt x="18458" y="1930"/>
                    <a:pt x="18469" y="1918"/>
                  </a:cubicBezTo>
                  <a:cubicBezTo>
                    <a:pt x="18790" y="1597"/>
                    <a:pt x="19352" y="1596"/>
                    <a:pt x="19675" y="1918"/>
                  </a:cubicBezTo>
                  <a:cubicBezTo>
                    <a:pt x="19834" y="2080"/>
                    <a:pt x="19923" y="2294"/>
                    <a:pt x="19923" y="2522"/>
                  </a:cubicBezTo>
                  <a:cubicBezTo>
                    <a:pt x="19923" y="2749"/>
                    <a:pt x="19834" y="2965"/>
                    <a:pt x="19673" y="3125"/>
                  </a:cubicBezTo>
                  <a:cubicBezTo>
                    <a:pt x="19673" y="3125"/>
                    <a:pt x="19673" y="3125"/>
                    <a:pt x="19673" y="3125"/>
                  </a:cubicBezTo>
                  <a:close/>
                  <a:moveTo>
                    <a:pt x="14352" y="14847"/>
                  </a:moveTo>
                  <a:lnTo>
                    <a:pt x="6751" y="7242"/>
                  </a:lnTo>
                  <a:lnTo>
                    <a:pt x="8316" y="6418"/>
                  </a:lnTo>
                  <a:lnTo>
                    <a:pt x="15179" y="13281"/>
                  </a:lnTo>
                  <a:cubicBezTo>
                    <a:pt x="15179" y="13281"/>
                    <a:pt x="14352" y="14847"/>
                    <a:pt x="14352" y="14847"/>
                  </a:cubicBezTo>
                  <a:close/>
                  <a:moveTo>
                    <a:pt x="9570" y="20545"/>
                  </a:moveTo>
                  <a:lnTo>
                    <a:pt x="9007" y="19982"/>
                  </a:lnTo>
                  <a:lnTo>
                    <a:pt x="9698" y="18571"/>
                  </a:lnTo>
                  <a:cubicBezTo>
                    <a:pt x="9779" y="18402"/>
                    <a:pt x="9740" y="18201"/>
                    <a:pt x="9601" y="18076"/>
                  </a:cubicBezTo>
                  <a:cubicBezTo>
                    <a:pt x="9462" y="17952"/>
                    <a:pt x="9255" y="17936"/>
                    <a:pt x="9099" y="18036"/>
                  </a:cubicBezTo>
                  <a:lnTo>
                    <a:pt x="7855" y="18830"/>
                  </a:lnTo>
                  <a:lnTo>
                    <a:pt x="7312" y="18287"/>
                  </a:lnTo>
                  <a:lnTo>
                    <a:pt x="8827" y="15726"/>
                  </a:lnTo>
                  <a:cubicBezTo>
                    <a:pt x="8926" y="15563"/>
                    <a:pt x="8899" y="15352"/>
                    <a:pt x="8763" y="15218"/>
                  </a:cubicBezTo>
                  <a:cubicBezTo>
                    <a:pt x="8627" y="15083"/>
                    <a:pt x="8416" y="15058"/>
                    <a:pt x="8252" y="15157"/>
                  </a:cubicBezTo>
                  <a:lnTo>
                    <a:pt x="5722" y="16695"/>
                  </a:lnTo>
                  <a:lnTo>
                    <a:pt x="3696" y="14669"/>
                  </a:lnTo>
                  <a:lnTo>
                    <a:pt x="4301" y="13058"/>
                  </a:lnTo>
                  <a:cubicBezTo>
                    <a:pt x="4360" y="12899"/>
                    <a:pt x="4319" y="12720"/>
                    <a:pt x="4193" y="12605"/>
                  </a:cubicBezTo>
                  <a:cubicBezTo>
                    <a:pt x="4069" y="12490"/>
                    <a:pt x="3885" y="12462"/>
                    <a:pt x="3732" y="12535"/>
                  </a:cubicBezTo>
                  <a:lnTo>
                    <a:pt x="2258" y="13232"/>
                  </a:lnTo>
                  <a:lnTo>
                    <a:pt x="1054" y="12026"/>
                  </a:lnTo>
                  <a:lnTo>
                    <a:pt x="5715" y="8568"/>
                  </a:lnTo>
                  <a:lnTo>
                    <a:pt x="13026" y="15882"/>
                  </a:lnTo>
                  <a:cubicBezTo>
                    <a:pt x="13026" y="15882"/>
                    <a:pt x="9570" y="20545"/>
                    <a:pt x="9570" y="20545"/>
                  </a:cubicBezTo>
                  <a:close/>
                  <a:moveTo>
                    <a:pt x="21592" y="2522"/>
                  </a:moveTo>
                  <a:cubicBezTo>
                    <a:pt x="21592" y="1848"/>
                    <a:pt x="21330" y="1215"/>
                    <a:pt x="20854" y="739"/>
                  </a:cubicBezTo>
                  <a:cubicBezTo>
                    <a:pt x="20378" y="262"/>
                    <a:pt x="19746" y="0"/>
                    <a:pt x="19071" y="0"/>
                  </a:cubicBezTo>
                  <a:cubicBezTo>
                    <a:pt x="18406" y="0"/>
                    <a:pt x="17781" y="255"/>
                    <a:pt x="17306" y="721"/>
                  </a:cubicBezTo>
                  <a:lnTo>
                    <a:pt x="10798" y="6539"/>
                  </a:lnTo>
                  <a:lnTo>
                    <a:pt x="9061" y="4801"/>
                  </a:lnTo>
                  <a:cubicBezTo>
                    <a:pt x="8803" y="4542"/>
                    <a:pt x="8405" y="4482"/>
                    <a:pt x="8081" y="4653"/>
                  </a:cubicBezTo>
                  <a:lnTo>
                    <a:pt x="4972" y="6295"/>
                  </a:lnTo>
                  <a:cubicBezTo>
                    <a:pt x="4737" y="6419"/>
                    <a:pt x="4577" y="6647"/>
                    <a:pt x="4537" y="6909"/>
                  </a:cubicBezTo>
                  <a:cubicBezTo>
                    <a:pt x="4497" y="7170"/>
                    <a:pt x="4584" y="7436"/>
                    <a:pt x="4771" y="7623"/>
                  </a:cubicBezTo>
                  <a:lnTo>
                    <a:pt x="5118" y="7971"/>
                  </a:lnTo>
                  <a:lnTo>
                    <a:pt x="169" y="11644"/>
                  </a:lnTo>
                  <a:cubicBezTo>
                    <a:pt x="71" y="11716"/>
                    <a:pt x="10" y="11828"/>
                    <a:pt x="2" y="11948"/>
                  </a:cubicBezTo>
                  <a:cubicBezTo>
                    <a:pt x="-8" y="12069"/>
                    <a:pt x="36" y="12188"/>
                    <a:pt x="122" y="12273"/>
                  </a:cubicBezTo>
                  <a:lnTo>
                    <a:pt x="1876" y="14030"/>
                  </a:lnTo>
                  <a:cubicBezTo>
                    <a:pt x="2001" y="14154"/>
                    <a:pt x="2191" y="14186"/>
                    <a:pt x="2351" y="14111"/>
                  </a:cubicBezTo>
                  <a:lnTo>
                    <a:pt x="3158" y="13729"/>
                  </a:lnTo>
                  <a:lnTo>
                    <a:pt x="2820" y="14628"/>
                  </a:lnTo>
                  <a:cubicBezTo>
                    <a:pt x="2763" y="14781"/>
                    <a:pt x="2800" y="14953"/>
                    <a:pt x="2916" y="15070"/>
                  </a:cubicBezTo>
                  <a:lnTo>
                    <a:pt x="5362" y="17516"/>
                  </a:lnTo>
                  <a:cubicBezTo>
                    <a:pt x="5500" y="17654"/>
                    <a:pt x="5711" y="17677"/>
                    <a:pt x="5875" y="17579"/>
                  </a:cubicBezTo>
                  <a:lnTo>
                    <a:pt x="7260" y="16736"/>
                  </a:lnTo>
                  <a:lnTo>
                    <a:pt x="6429" y="18139"/>
                  </a:lnTo>
                  <a:cubicBezTo>
                    <a:pt x="6332" y="18304"/>
                    <a:pt x="6360" y="18513"/>
                    <a:pt x="6493" y="18648"/>
                  </a:cubicBezTo>
                  <a:lnTo>
                    <a:pt x="7503" y="19658"/>
                  </a:lnTo>
                  <a:cubicBezTo>
                    <a:pt x="7642" y="19796"/>
                    <a:pt x="7857" y="19818"/>
                    <a:pt x="8022" y="19715"/>
                  </a:cubicBezTo>
                  <a:lnTo>
                    <a:pt x="8294" y="19539"/>
                  </a:lnTo>
                  <a:lnTo>
                    <a:pt x="8127" y="19882"/>
                  </a:lnTo>
                  <a:cubicBezTo>
                    <a:pt x="8047" y="20041"/>
                    <a:pt x="8080" y="20233"/>
                    <a:pt x="8206" y="20360"/>
                  </a:cubicBezTo>
                  <a:lnTo>
                    <a:pt x="9322" y="21478"/>
                  </a:lnTo>
                  <a:cubicBezTo>
                    <a:pt x="9401" y="21555"/>
                    <a:pt x="9507" y="21600"/>
                    <a:pt x="9617" y="21600"/>
                  </a:cubicBezTo>
                  <a:cubicBezTo>
                    <a:pt x="9627" y="21600"/>
                    <a:pt x="9638" y="21600"/>
                    <a:pt x="9648" y="21597"/>
                  </a:cubicBezTo>
                  <a:cubicBezTo>
                    <a:pt x="9769" y="21590"/>
                    <a:pt x="9880" y="21528"/>
                    <a:pt x="9952" y="21430"/>
                  </a:cubicBezTo>
                  <a:lnTo>
                    <a:pt x="13624" y="16478"/>
                  </a:lnTo>
                  <a:lnTo>
                    <a:pt x="13971" y="16827"/>
                  </a:lnTo>
                  <a:cubicBezTo>
                    <a:pt x="14129" y="16984"/>
                    <a:pt x="14343" y="17071"/>
                    <a:pt x="14562" y="17071"/>
                  </a:cubicBezTo>
                  <a:cubicBezTo>
                    <a:pt x="14604" y="17071"/>
                    <a:pt x="14646" y="17067"/>
                    <a:pt x="14687" y="17061"/>
                  </a:cubicBezTo>
                  <a:cubicBezTo>
                    <a:pt x="14949" y="17021"/>
                    <a:pt x="15175" y="16860"/>
                    <a:pt x="15299" y="16627"/>
                  </a:cubicBezTo>
                  <a:lnTo>
                    <a:pt x="16941" y="13515"/>
                  </a:lnTo>
                  <a:cubicBezTo>
                    <a:pt x="17111" y="13192"/>
                    <a:pt x="17052" y="12794"/>
                    <a:pt x="16792" y="12536"/>
                  </a:cubicBezTo>
                  <a:lnTo>
                    <a:pt x="15055" y="10797"/>
                  </a:lnTo>
                  <a:lnTo>
                    <a:pt x="20871" y="4288"/>
                  </a:lnTo>
                  <a:cubicBezTo>
                    <a:pt x="21337" y="3814"/>
                    <a:pt x="21592" y="3188"/>
                    <a:pt x="21592" y="2522"/>
                  </a:cubicBezTo>
                  <a:cubicBezTo>
                    <a:pt x="21592" y="2522"/>
                    <a:pt x="21592" y="2522"/>
                    <a:pt x="21592" y="2522"/>
                  </a:cubicBezTo>
                  <a:close/>
                </a:path>
              </a:pathLst>
            </a:custGeom>
            <a:solidFill>
              <a:srgbClr val="0067B4"/>
            </a:solidFill>
            <a:ln w="12700">
              <a:miter lim="400000"/>
            </a:ln>
          </p:spPr>
          <p:txBody>
            <a:bodyPr lIns="38100" tIns="38100" rIns="38100" bIns="38100" anchor="ctr"/>
            <a:lstStyle/>
            <a:p>
              <a:pPr defTabSz="248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组合 11"/>
          <p:cNvGrpSpPr/>
          <p:nvPr/>
        </p:nvGrpSpPr>
        <p:grpSpPr>
          <a:xfrm>
            <a:off x="1320855" y="2108667"/>
            <a:ext cx="1993925" cy="2035756"/>
            <a:chOff x="3487813" y="4315557"/>
            <a:chExt cx="3515861" cy="3515861"/>
          </a:xfrm>
          <a:solidFill>
            <a:schemeClr val="tx2">
              <a:lumMod val="50000"/>
            </a:schemeClr>
          </a:solidFill>
        </p:grpSpPr>
        <p:sp>
          <p:nvSpPr>
            <p:cNvPr id="15" name="Shape 1623"/>
            <p:cNvSpPr/>
            <p:nvPr/>
          </p:nvSpPr>
          <p:spPr>
            <a:xfrm>
              <a:off x="348781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7B4"/>
            </a:solidFill>
            <a:ln w="57150" cap="rnd">
              <a:solidFill>
                <a:srgbClr val="0067B4"/>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6" name="Shape 1624"/>
            <p:cNvSpPr/>
            <p:nvPr/>
          </p:nvSpPr>
          <p:spPr>
            <a:xfrm>
              <a:off x="3759689"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17" name="Shape 1632"/>
            <p:cNvSpPr/>
            <p:nvPr/>
          </p:nvSpPr>
          <p:spPr>
            <a:xfrm>
              <a:off x="4477508" y="5355235"/>
              <a:ext cx="1534816" cy="1342831"/>
            </a:xfrm>
            <a:custGeom>
              <a:avLst/>
              <a:gdLst/>
              <a:ahLst/>
              <a:cxnLst>
                <a:cxn ang="0">
                  <a:pos x="wd2" y="hd2"/>
                </a:cxn>
                <a:cxn ang="5400000">
                  <a:pos x="wd2" y="hd2"/>
                </a:cxn>
                <a:cxn ang="10800000">
                  <a:pos x="wd2" y="hd2"/>
                </a:cxn>
                <a:cxn ang="16200000">
                  <a:pos x="wd2" y="hd2"/>
                </a:cxn>
              </a:cxnLst>
              <a:rect l="0" t="0" r="r" b="b"/>
              <a:pathLst>
                <a:path w="21600" h="21600" extrusionOk="0">
                  <a:moveTo>
                    <a:pt x="20249" y="20059"/>
                  </a:moveTo>
                  <a:lnTo>
                    <a:pt x="16198" y="16202"/>
                  </a:lnTo>
                  <a:lnTo>
                    <a:pt x="16198" y="13885"/>
                  </a:lnTo>
                  <a:lnTo>
                    <a:pt x="20249" y="10801"/>
                  </a:lnTo>
                  <a:cubicBezTo>
                    <a:pt x="20249" y="10801"/>
                    <a:pt x="20249" y="20059"/>
                    <a:pt x="20249" y="20059"/>
                  </a:cubicBezTo>
                  <a:close/>
                  <a:moveTo>
                    <a:pt x="12824" y="9267"/>
                  </a:moveTo>
                  <a:cubicBezTo>
                    <a:pt x="10955" y="9267"/>
                    <a:pt x="9443" y="7534"/>
                    <a:pt x="9443" y="5403"/>
                  </a:cubicBezTo>
                  <a:cubicBezTo>
                    <a:pt x="9443" y="3267"/>
                    <a:pt x="10958" y="1533"/>
                    <a:pt x="12824" y="1533"/>
                  </a:cubicBezTo>
                  <a:cubicBezTo>
                    <a:pt x="14692" y="1533"/>
                    <a:pt x="16205" y="3267"/>
                    <a:pt x="16205" y="5403"/>
                  </a:cubicBezTo>
                  <a:cubicBezTo>
                    <a:pt x="16205" y="7534"/>
                    <a:pt x="14692" y="9267"/>
                    <a:pt x="12824" y="9267"/>
                  </a:cubicBezTo>
                  <a:cubicBezTo>
                    <a:pt x="12824" y="9267"/>
                    <a:pt x="12824" y="9267"/>
                    <a:pt x="12824" y="9267"/>
                  </a:cubicBezTo>
                  <a:close/>
                  <a:moveTo>
                    <a:pt x="14850" y="18514"/>
                  </a:moveTo>
                  <a:cubicBezTo>
                    <a:pt x="14850" y="19367"/>
                    <a:pt x="14244" y="20059"/>
                    <a:pt x="13499" y="20059"/>
                  </a:cubicBezTo>
                  <a:lnTo>
                    <a:pt x="2699" y="20059"/>
                  </a:lnTo>
                  <a:cubicBezTo>
                    <a:pt x="1954" y="20059"/>
                    <a:pt x="1352" y="19369"/>
                    <a:pt x="1352" y="18514"/>
                  </a:cubicBezTo>
                  <a:lnTo>
                    <a:pt x="1352" y="12345"/>
                  </a:lnTo>
                  <a:cubicBezTo>
                    <a:pt x="1352" y="11490"/>
                    <a:pt x="1954" y="10801"/>
                    <a:pt x="2699" y="10801"/>
                  </a:cubicBezTo>
                  <a:lnTo>
                    <a:pt x="13499" y="10801"/>
                  </a:lnTo>
                  <a:cubicBezTo>
                    <a:pt x="14244" y="10801"/>
                    <a:pt x="14850" y="11490"/>
                    <a:pt x="14850" y="12345"/>
                  </a:cubicBezTo>
                  <a:cubicBezTo>
                    <a:pt x="14850" y="12345"/>
                    <a:pt x="14850" y="18514"/>
                    <a:pt x="14850" y="18514"/>
                  </a:cubicBezTo>
                  <a:close/>
                  <a:moveTo>
                    <a:pt x="1352" y="6171"/>
                  </a:moveTo>
                  <a:cubicBezTo>
                    <a:pt x="1352" y="4469"/>
                    <a:pt x="2557" y="3085"/>
                    <a:pt x="4051" y="3085"/>
                  </a:cubicBezTo>
                  <a:cubicBezTo>
                    <a:pt x="5539" y="3085"/>
                    <a:pt x="6750" y="4469"/>
                    <a:pt x="6750" y="6171"/>
                  </a:cubicBezTo>
                  <a:cubicBezTo>
                    <a:pt x="6750" y="7877"/>
                    <a:pt x="5539" y="9259"/>
                    <a:pt x="4051" y="9259"/>
                  </a:cubicBezTo>
                  <a:cubicBezTo>
                    <a:pt x="2557" y="9259"/>
                    <a:pt x="1352" y="7877"/>
                    <a:pt x="1352" y="6171"/>
                  </a:cubicBezTo>
                  <a:cubicBezTo>
                    <a:pt x="1352" y="6171"/>
                    <a:pt x="1352" y="6171"/>
                    <a:pt x="1352" y="6171"/>
                  </a:cubicBezTo>
                  <a:close/>
                  <a:moveTo>
                    <a:pt x="20249" y="9259"/>
                  </a:moveTo>
                  <a:lnTo>
                    <a:pt x="16198" y="12345"/>
                  </a:lnTo>
                  <a:cubicBezTo>
                    <a:pt x="16198" y="11406"/>
                    <a:pt x="15826" y="10578"/>
                    <a:pt x="15249" y="10014"/>
                  </a:cubicBezTo>
                  <a:cubicBezTo>
                    <a:pt x="16623" y="9067"/>
                    <a:pt x="17550" y="7365"/>
                    <a:pt x="17550" y="5403"/>
                  </a:cubicBezTo>
                  <a:cubicBezTo>
                    <a:pt x="17550" y="2420"/>
                    <a:pt x="15434" y="0"/>
                    <a:pt x="12824" y="0"/>
                  </a:cubicBezTo>
                  <a:cubicBezTo>
                    <a:pt x="10213" y="0"/>
                    <a:pt x="8101" y="2420"/>
                    <a:pt x="8101" y="5403"/>
                  </a:cubicBezTo>
                  <a:cubicBezTo>
                    <a:pt x="8101" y="6912"/>
                    <a:pt x="8648" y="8277"/>
                    <a:pt x="9525" y="9259"/>
                  </a:cubicBezTo>
                  <a:lnTo>
                    <a:pt x="7050" y="9259"/>
                  </a:lnTo>
                  <a:cubicBezTo>
                    <a:pt x="7695" y="8438"/>
                    <a:pt x="8101" y="7365"/>
                    <a:pt x="8101" y="6171"/>
                  </a:cubicBezTo>
                  <a:cubicBezTo>
                    <a:pt x="8101" y="3617"/>
                    <a:pt x="6288" y="1546"/>
                    <a:pt x="4051" y="1546"/>
                  </a:cubicBezTo>
                  <a:cubicBezTo>
                    <a:pt x="1814" y="1546"/>
                    <a:pt x="0" y="3617"/>
                    <a:pt x="0" y="6171"/>
                  </a:cubicBezTo>
                  <a:cubicBezTo>
                    <a:pt x="0" y="7569"/>
                    <a:pt x="551" y="8803"/>
                    <a:pt x="1405" y="9651"/>
                  </a:cubicBezTo>
                  <a:cubicBezTo>
                    <a:pt x="571" y="10179"/>
                    <a:pt x="0" y="11181"/>
                    <a:pt x="0" y="12345"/>
                  </a:cubicBezTo>
                  <a:lnTo>
                    <a:pt x="0" y="18514"/>
                  </a:lnTo>
                  <a:cubicBezTo>
                    <a:pt x="0" y="20221"/>
                    <a:pt x="1210" y="21600"/>
                    <a:pt x="2699" y="21600"/>
                  </a:cubicBezTo>
                  <a:lnTo>
                    <a:pt x="13499" y="21600"/>
                  </a:lnTo>
                  <a:cubicBezTo>
                    <a:pt x="14989" y="21600"/>
                    <a:pt x="16198" y="20221"/>
                    <a:pt x="16198" y="18514"/>
                  </a:cubicBezTo>
                  <a:lnTo>
                    <a:pt x="16198" y="17743"/>
                  </a:lnTo>
                  <a:lnTo>
                    <a:pt x="20249" y="21600"/>
                  </a:lnTo>
                  <a:cubicBezTo>
                    <a:pt x="20994" y="21600"/>
                    <a:pt x="21600" y="20911"/>
                    <a:pt x="21600" y="20059"/>
                  </a:cubicBezTo>
                  <a:lnTo>
                    <a:pt x="21600" y="10801"/>
                  </a:lnTo>
                  <a:cubicBezTo>
                    <a:pt x="21600" y="9949"/>
                    <a:pt x="20994" y="9259"/>
                    <a:pt x="20249" y="9259"/>
                  </a:cubicBezTo>
                  <a:cubicBezTo>
                    <a:pt x="20249" y="9259"/>
                    <a:pt x="20249" y="9259"/>
                    <a:pt x="20249" y="9259"/>
                  </a:cubicBezTo>
                  <a:close/>
                </a:path>
              </a:pathLst>
            </a:custGeom>
            <a:solidFill>
              <a:srgbClr val="0067B4"/>
            </a:solidFill>
            <a:ln w="12700">
              <a:miter lim="400000"/>
            </a:ln>
          </p:spPr>
          <p:txBody>
            <a:bodyPr lIns="38100" tIns="38100" rIns="38100" bIns="38100" anchor="ctr"/>
            <a:lstStyle/>
            <a:p>
              <a:pPr defTabSz="248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3851488" y="2108667"/>
            <a:ext cx="1993925" cy="2035756"/>
            <a:chOff x="7950043" y="4315557"/>
            <a:chExt cx="3515861" cy="3515861"/>
          </a:xfrm>
          <a:solidFill>
            <a:schemeClr val="tx2">
              <a:lumMod val="50000"/>
            </a:schemeClr>
          </a:solidFill>
        </p:grpSpPr>
        <p:sp>
          <p:nvSpPr>
            <p:cNvPr id="19" name="Shape 1625"/>
            <p:cNvSpPr/>
            <p:nvPr/>
          </p:nvSpPr>
          <p:spPr>
            <a:xfrm>
              <a:off x="7950043"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7B4"/>
            </a:solidFill>
            <a:ln w="57150" cap="rnd">
              <a:solidFill>
                <a:srgbClr val="0067B4"/>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0" name="Shape 1626"/>
            <p:cNvSpPr/>
            <p:nvPr/>
          </p:nvSpPr>
          <p:spPr>
            <a:xfrm>
              <a:off x="8221920" y="4587434"/>
              <a:ext cx="2972108"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1" name="Shape 1633"/>
            <p:cNvSpPr/>
            <p:nvPr/>
          </p:nvSpPr>
          <p:spPr>
            <a:xfrm>
              <a:off x="8898459" y="5315833"/>
              <a:ext cx="1608976" cy="1430294"/>
            </a:xfrm>
            <a:custGeom>
              <a:avLst/>
              <a:gdLst/>
              <a:ahLst/>
              <a:cxnLst>
                <a:cxn ang="0">
                  <a:pos x="wd2" y="hd2"/>
                </a:cxn>
                <a:cxn ang="5400000">
                  <a:pos x="wd2" y="hd2"/>
                </a:cxn>
                <a:cxn ang="10800000">
                  <a:pos x="wd2" y="hd2"/>
                </a:cxn>
                <a:cxn ang="16200000">
                  <a:pos x="wd2" y="hd2"/>
                </a:cxn>
              </a:cxnLst>
              <a:rect l="0" t="0" r="r" b="b"/>
              <a:pathLst>
                <a:path w="21504" h="21549" extrusionOk="0">
                  <a:moveTo>
                    <a:pt x="12246" y="17"/>
                  </a:moveTo>
                  <a:cubicBezTo>
                    <a:pt x="11990" y="86"/>
                    <a:pt x="11811" y="339"/>
                    <a:pt x="11811" y="635"/>
                  </a:cubicBezTo>
                  <a:lnTo>
                    <a:pt x="11811" y="14336"/>
                  </a:lnTo>
                  <a:cubicBezTo>
                    <a:pt x="11811" y="14689"/>
                    <a:pt x="12064" y="14980"/>
                    <a:pt x="12377" y="14980"/>
                  </a:cubicBezTo>
                  <a:lnTo>
                    <a:pt x="18513" y="14980"/>
                  </a:lnTo>
                  <a:cubicBezTo>
                    <a:pt x="18710" y="14980"/>
                    <a:pt x="18893" y="14860"/>
                    <a:pt x="18996" y="14672"/>
                  </a:cubicBezTo>
                  <a:cubicBezTo>
                    <a:pt x="19099" y="14483"/>
                    <a:pt x="19108" y="14246"/>
                    <a:pt x="19019" y="14048"/>
                  </a:cubicBezTo>
                  <a:lnTo>
                    <a:pt x="12883" y="346"/>
                  </a:lnTo>
                  <a:cubicBezTo>
                    <a:pt x="12765" y="82"/>
                    <a:pt x="12502" y="-51"/>
                    <a:pt x="12246" y="17"/>
                  </a:cubicBezTo>
                  <a:close/>
                  <a:moveTo>
                    <a:pt x="10383" y="219"/>
                  </a:moveTo>
                  <a:cubicBezTo>
                    <a:pt x="10293" y="207"/>
                    <a:pt x="10196" y="214"/>
                    <a:pt x="10109" y="252"/>
                  </a:cubicBezTo>
                  <a:cubicBezTo>
                    <a:pt x="6744" y="1722"/>
                    <a:pt x="4445" y="5308"/>
                    <a:pt x="3110" y="8056"/>
                  </a:cubicBezTo>
                  <a:cubicBezTo>
                    <a:pt x="2307" y="9706"/>
                    <a:pt x="1780" y="11194"/>
                    <a:pt x="1479" y="12149"/>
                  </a:cubicBezTo>
                  <a:cubicBezTo>
                    <a:pt x="1347" y="12567"/>
                    <a:pt x="919" y="13966"/>
                    <a:pt x="955" y="14443"/>
                  </a:cubicBezTo>
                  <a:cubicBezTo>
                    <a:pt x="979" y="14774"/>
                    <a:pt x="1226" y="15034"/>
                    <a:pt x="1520" y="15034"/>
                  </a:cubicBezTo>
                  <a:lnTo>
                    <a:pt x="10317" y="15034"/>
                  </a:lnTo>
                  <a:cubicBezTo>
                    <a:pt x="10631" y="15034"/>
                    <a:pt x="10883" y="14743"/>
                    <a:pt x="10883" y="14390"/>
                  </a:cubicBezTo>
                  <a:lnTo>
                    <a:pt x="10883" y="849"/>
                  </a:lnTo>
                  <a:cubicBezTo>
                    <a:pt x="10883" y="638"/>
                    <a:pt x="10793" y="446"/>
                    <a:pt x="10639" y="326"/>
                  </a:cubicBezTo>
                  <a:cubicBezTo>
                    <a:pt x="10562" y="267"/>
                    <a:pt x="10473" y="231"/>
                    <a:pt x="10383" y="219"/>
                  </a:cubicBezTo>
                  <a:close/>
                  <a:moveTo>
                    <a:pt x="9752" y="1836"/>
                  </a:moveTo>
                  <a:lnTo>
                    <a:pt x="9752" y="13752"/>
                  </a:lnTo>
                  <a:lnTo>
                    <a:pt x="2217" y="13752"/>
                  </a:lnTo>
                  <a:cubicBezTo>
                    <a:pt x="2772" y="11538"/>
                    <a:pt x="5160" y="4462"/>
                    <a:pt x="9752" y="1836"/>
                  </a:cubicBezTo>
                  <a:close/>
                  <a:moveTo>
                    <a:pt x="12942" y="3319"/>
                  </a:moveTo>
                  <a:lnTo>
                    <a:pt x="17591" y="13699"/>
                  </a:lnTo>
                  <a:lnTo>
                    <a:pt x="12942" y="13699"/>
                  </a:lnTo>
                  <a:cubicBezTo>
                    <a:pt x="12942" y="13699"/>
                    <a:pt x="12942" y="3319"/>
                    <a:pt x="12942" y="3319"/>
                  </a:cubicBezTo>
                  <a:close/>
                  <a:moveTo>
                    <a:pt x="568" y="16101"/>
                  </a:moveTo>
                  <a:cubicBezTo>
                    <a:pt x="328" y="16101"/>
                    <a:pt x="113" y="16268"/>
                    <a:pt x="32" y="16523"/>
                  </a:cubicBezTo>
                  <a:cubicBezTo>
                    <a:pt x="-48" y="16778"/>
                    <a:pt x="25" y="17064"/>
                    <a:pt x="211" y="17235"/>
                  </a:cubicBezTo>
                  <a:lnTo>
                    <a:pt x="4764" y="21408"/>
                  </a:lnTo>
                  <a:cubicBezTo>
                    <a:pt x="4865" y="21501"/>
                    <a:pt x="4991" y="21549"/>
                    <a:pt x="5121" y="21549"/>
                  </a:cubicBezTo>
                  <a:lnTo>
                    <a:pt x="16383" y="21549"/>
                  </a:lnTo>
                  <a:cubicBezTo>
                    <a:pt x="16513" y="21549"/>
                    <a:pt x="16639" y="21501"/>
                    <a:pt x="16740" y="21408"/>
                  </a:cubicBezTo>
                  <a:lnTo>
                    <a:pt x="21293" y="17235"/>
                  </a:lnTo>
                  <a:cubicBezTo>
                    <a:pt x="21479" y="17064"/>
                    <a:pt x="21552" y="16778"/>
                    <a:pt x="21472" y="16523"/>
                  </a:cubicBezTo>
                  <a:cubicBezTo>
                    <a:pt x="21391" y="16268"/>
                    <a:pt x="21176" y="16101"/>
                    <a:pt x="20936" y="16101"/>
                  </a:cubicBezTo>
                  <a:lnTo>
                    <a:pt x="568" y="16101"/>
                  </a:lnTo>
                  <a:close/>
                  <a:moveTo>
                    <a:pt x="2163" y="17382"/>
                  </a:moveTo>
                  <a:lnTo>
                    <a:pt x="19341" y="17382"/>
                  </a:lnTo>
                  <a:cubicBezTo>
                    <a:pt x="19341" y="17382"/>
                    <a:pt x="16180" y="20274"/>
                    <a:pt x="16180" y="20274"/>
                  </a:cubicBezTo>
                  <a:lnTo>
                    <a:pt x="5324" y="20274"/>
                  </a:lnTo>
                  <a:lnTo>
                    <a:pt x="2163" y="17382"/>
                  </a:lnTo>
                  <a:close/>
                </a:path>
              </a:pathLst>
            </a:custGeom>
            <a:solidFill>
              <a:srgbClr val="0067B4"/>
            </a:solidFill>
            <a:ln w="12700">
              <a:miter lim="400000"/>
            </a:ln>
          </p:spPr>
          <p:txBody>
            <a:bodyPr lIns="38100" tIns="38100" rIns="38100" bIns="38100" anchor="ctr"/>
            <a:lstStyle/>
            <a:p>
              <a:pPr defTabSz="248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8912755" y="2108667"/>
            <a:ext cx="1993925" cy="2035756"/>
            <a:chOff x="16874504" y="4315557"/>
            <a:chExt cx="3515861" cy="3515861"/>
          </a:xfrm>
          <a:solidFill>
            <a:schemeClr val="tx2">
              <a:lumMod val="50000"/>
            </a:schemeClr>
          </a:solidFill>
        </p:grpSpPr>
        <p:sp>
          <p:nvSpPr>
            <p:cNvPr id="23" name="Shape 1629"/>
            <p:cNvSpPr/>
            <p:nvPr/>
          </p:nvSpPr>
          <p:spPr>
            <a:xfrm>
              <a:off x="16874504" y="4315557"/>
              <a:ext cx="3515861" cy="351586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67B4"/>
            </a:solidFill>
            <a:ln w="57150" cap="rnd">
              <a:solidFill>
                <a:srgbClr val="0067B4"/>
              </a:solidFill>
              <a:custDash>
                <a:ds d="100000" sp="200000"/>
              </a:custDash>
              <a:round/>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4" name="Shape 1630"/>
            <p:cNvSpPr/>
            <p:nvPr/>
          </p:nvSpPr>
          <p:spPr>
            <a:xfrm>
              <a:off x="17146382" y="4587434"/>
              <a:ext cx="2972107" cy="297210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defRPr sz="3200"/>
              </a:pPr>
              <a:endParaRPr>
                <a:latin typeface="Arial" panose="020B0604020202020204" pitchFamily="34" charset="0"/>
                <a:ea typeface="微软雅黑" panose="020B0503020204020204" pitchFamily="34" charset="-122"/>
                <a:sym typeface="Arial" panose="020B0604020202020204" pitchFamily="34" charset="0"/>
              </a:endParaRPr>
            </a:p>
          </p:txBody>
        </p:sp>
        <p:sp>
          <p:nvSpPr>
            <p:cNvPr id="25" name="Shape 1634"/>
            <p:cNvSpPr/>
            <p:nvPr/>
          </p:nvSpPr>
          <p:spPr>
            <a:xfrm>
              <a:off x="17898307" y="5277849"/>
              <a:ext cx="1468255" cy="1505537"/>
            </a:xfrm>
            <a:custGeom>
              <a:avLst/>
              <a:gdLst/>
              <a:ahLst/>
              <a:cxnLst>
                <a:cxn ang="0">
                  <a:pos x="wd2" y="hd2"/>
                </a:cxn>
                <a:cxn ang="5400000">
                  <a:pos x="wd2" y="hd2"/>
                </a:cxn>
                <a:cxn ang="10800000">
                  <a:pos x="wd2" y="hd2"/>
                </a:cxn>
                <a:cxn ang="16200000">
                  <a:pos x="wd2" y="hd2"/>
                </a:cxn>
              </a:cxnLst>
              <a:rect l="0" t="0" r="r" b="b"/>
              <a:pathLst>
                <a:path w="20896" h="21594" extrusionOk="0">
                  <a:moveTo>
                    <a:pt x="20165" y="5"/>
                  </a:moveTo>
                  <a:cubicBezTo>
                    <a:pt x="19915" y="37"/>
                    <a:pt x="19697" y="214"/>
                    <a:pt x="19624" y="474"/>
                  </a:cubicBezTo>
                  <a:cubicBezTo>
                    <a:pt x="19621" y="492"/>
                    <a:pt x="19122" y="2218"/>
                    <a:pt x="17620" y="2962"/>
                  </a:cubicBezTo>
                  <a:cubicBezTo>
                    <a:pt x="16184" y="3674"/>
                    <a:pt x="15501" y="4542"/>
                    <a:pt x="15178" y="5241"/>
                  </a:cubicBezTo>
                  <a:cubicBezTo>
                    <a:pt x="14016" y="4263"/>
                    <a:pt x="12583" y="3707"/>
                    <a:pt x="11050" y="3707"/>
                  </a:cubicBezTo>
                  <a:cubicBezTo>
                    <a:pt x="9316" y="3707"/>
                    <a:pt x="7688" y="4387"/>
                    <a:pt x="6463" y="5621"/>
                  </a:cubicBezTo>
                  <a:lnTo>
                    <a:pt x="1897" y="10223"/>
                  </a:lnTo>
                  <a:cubicBezTo>
                    <a:pt x="-632" y="12772"/>
                    <a:pt x="-632" y="16915"/>
                    <a:pt x="1897" y="19464"/>
                  </a:cubicBezTo>
                  <a:lnTo>
                    <a:pt x="2111" y="19679"/>
                  </a:lnTo>
                  <a:cubicBezTo>
                    <a:pt x="3336" y="20916"/>
                    <a:pt x="4966" y="21594"/>
                    <a:pt x="6698" y="21594"/>
                  </a:cubicBezTo>
                  <a:cubicBezTo>
                    <a:pt x="8431" y="21594"/>
                    <a:pt x="10061" y="20916"/>
                    <a:pt x="11286" y="19679"/>
                  </a:cubicBezTo>
                  <a:lnTo>
                    <a:pt x="15846" y="15084"/>
                  </a:lnTo>
                  <a:cubicBezTo>
                    <a:pt x="18241" y="12670"/>
                    <a:pt x="18342" y="8839"/>
                    <a:pt x="16202" y="6272"/>
                  </a:cubicBezTo>
                  <a:cubicBezTo>
                    <a:pt x="16232" y="5981"/>
                    <a:pt x="16451" y="4999"/>
                    <a:pt x="18189" y="4137"/>
                  </a:cubicBezTo>
                  <a:cubicBezTo>
                    <a:pt x="20205" y="3138"/>
                    <a:pt x="20845" y="927"/>
                    <a:pt x="20872" y="832"/>
                  </a:cubicBezTo>
                  <a:cubicBezTo>
                    <a:pt x="20968" y="485"/>
                    <a:pt x="20767" y="125"/>
                    <a:pt x="20423" y="27"/>
                  </a:cubicBezTo>
                  <a:cubicBezTo>
                    <a:pt x="20337" y="2"/>
                    <a:pt x="20249" y="-6"/>
                    <a:pt x="20165" y="5"/>
                  </a:cubicBezTo>
                  <a:close/>
                  <a:moveTo>
                    <a:pt x="11045" y="5014"/>
                  </a:moveTo>
                  <a:cubicBezTo>
                    <a:pt x="12433" y="5014"/>
                    <a:pt x="13737" y="5554"/>
                    <a:pt x="14718" y="6543"/>
                  </a:cubicBezTo>
                  <a:lnTo>
                    <a:pt x="14932" y="6758"/>
                  </a:lnTo>
                  <a:cubicBezTo>
                    <a:pt x="16957" y="8797"/>
                    <a:pt x="16957" y="12116"/>
                    <a:pt x="14932" y="14157"/>
                  </a:cubicBezTo>
                  <a:lnTo>
                    <a:pt x="14330" y="14764"/>
                  </a:lnTo>
                  <a:cubicBezTo>
                    <a:pt x="9349" y="11981"/>
                    <a:pt x="7244" y="8101"/>
                    <a:pt x="6786" y="7139"/>
                  </a:cubicBezTo>
                  <a:lnTo>
                    <a:pt x="7377" y="6543"/>
                  </a:lnTo>
                  <a:cubicBezTo>
                    <a:pt x="8357" y="5554"/>
                    <a:pt x="9658" y="5014"/>
                    <a:pt x="11045" y="5014"/>
                  </a:cubicBezTo>
                  <a:close/>
                  <a:moveTo>
                    <a:pt x="6304" y="7624"/>
                  </a:moveTo>
                  <a:cubicBezTo>
                    <a:pt x="6960" y="8943"/>
                    <a:pt x="9098" y="12533"/>
                    <a:pt x="13859" y="15244"/>
                  </a:cubicBezTo>
                  <a:lnTo>
                    <a:pt x="10372" y="18758"/>
                  </a:lnTo>
                  <a:cubicBezTo>
                    <a:pt x="9392" y="19748"/>
                    <a:pt x="8085" y="20292"/>
                    <a:pt x="6698" y="20292"/>
                  </a:cubicBezTo>
                  <a:cubicBezTo>
                    <a:pt x="5312" y="20292"/>
                    <a:pt x="4010" y="19748"/>
                    <a:pt x="3030" y="18758"/>
                  </a:cubicBezTo>
                  <a:lnTo>
                    <a:pt x="2817" y="18543"/>
                  </a:lnTo>
                  <a:cubicBezTo>
                    <a:pt x="793" y="16503"/>
                    <a:pt x="793" y="13183"/>
                    <a:pt x="2817" y="11144"/>
                  </a:cubicBezTo>
                  <a:lnTo>
                    <a:pt x="6304" y="7624"/>
                  </a:lnTo>
                  <a:close/>
                  <a:moveTo>
                    <a:pt x="12156" y="8650"/>
                  </a:moveTo>
                  <a:cubicBezTo>
                    <a:pt x="12074" y="8650"/>
                    <a:pt x="11990" y="8680"/>
                    <a:pt x="11926" y="8744"/>
                  </a:cubicBezTo>
                  <a:lnTo>
                    <a:pt x="10782" y="9897"/>
                  </a:lnTo>
                  <a:cubicBezTo>
                    <a:pt x="10655" y="10024"/>
                    <a:pt x="10655" y="10233"/>
                    <a:pt x="10782" y="10361"/>
                  </a:cubicBezTo>
                  <a:cubicBezTo>
                    <a:pt x="10846" y="10424"/>
                    <a:pt x="10930" y="10460"/>
                    <a:pt x="11012" y="10460"/>
                  </a:cubicBezTo>
                  <a:cubicBezTo>
                    <a:pt x="11096" y="10460"/>
                    <a:pt x="11179" y="10424"/>
                    <a:pt x="11242" y="10361"/>
                  </a:cubicBezTo>
                  <a:lnTo>
                    <a:pt x="12386" y="9208"/>
                  </a:lnTo>
                  <a:cubicBezTo>
                    <a:pt x="12513" y="9080"/>
                    <a:pt x="12513" y="8871"/>
                    <a:pt x="12386" y="8744"/>
                  </a:cubicBezTo>
                  <a:cubicBezTo>
                    <a:pt x="12323" y="8680"/>
                    <a:pt x="12239" y="8650"/>
                    <a:pt x="12156" y="8650"/>
                  </a:cubicBezTo>
                  <a:close/>
                  <a:moveTo>
                    <a:pt x="5056" y="10239"/>
                  </a:moveTo>
                  <a:cubicBezTo>
                    <a:pt x="4973" y="10239"/>
                    <a:pt x="4890" y="10269"/>
                    <a:pt x="4826" y="10333"/>
                  </a:cubicBezTo>
                  <a:lnTo>
                    <a:pt x="3813" y="11359"/>
                  </a:lnTo>
                  <a:cubicBezTo>
                    <a:pt x="1943" y="13185"/>
                    <a:pt x="1599" y="15090"/>
                    <a:pt x="2822" y="16871"/>
                  </a:cubicBezTo>
                  <a:cubicBezTo>
                    <a:pt x="2886" y="16962"/>
                    <a:pt x="2988" y="17015"/>
                    <a:pt x="3091" y="17015"/>
                  </a:cubicBezTo>
                  <a:cubicBezTo>
                    <a:pt x="3153" y="17015"/>
                    <a:pt x="3222" y="16992"/>
                    <a:pt x="3277" y="16954"/>
                  </a:cubicBezTo>
                  <a:cubicBezTo>
                    <a:pt x="3424" y="16851"/>
                    <a:pt x="3460" y="16648"/>
                    <a:pt x="3359" y="16501"/>
                  </a:cubicBezTo>
                  <a:cubicBezTo>
                    <a:pt x="2325" y="14997"/>
                    <a:pt x="2628" y="13423"/>
                    <a:pt x="4268" y="11823"/>
                  </a:cubicBezTo>
                  <a:lnTo>
                    <a:pt x="5286" y="10797"/>
                  </a:lnTo>
                  <a:cubicBezTo>
                    <a:pt x="5412" y="10669"/>
                    <a:pt x="5412" y="10460"/>
                    <a:pt x="5286" y="10333"/>
                  </a:cubicBezTo>
                  <a:cubicBezTo>
                    <a:pt x="5223" y="10269"/>
                    <a:pt x="5139" y="10239"/>
                    <a:pt x="5056" y="10239"/>
                  </a:cubicBezTo>
                  <a:close/>
                  <a:moveTo>
                    <a:pt x="3655" y="17125"/>
                  </a:moveTo>
                  <a:cubicBezTo>
                    <a:pt x="3572" y="17125"/>
                    <a:pt x="3488" y="17155"/>
                    <a:pt x="3425" y="17219"/>
                  </a:cubicBezTo>
                  <a:cubicBezTo>
                    <a:pt x="3298" y="17347"/>
                    <a:pt x="3298" y="17555"/>
                    <a:pt x="3425" y="17682"/>
                  </a:cubicBezTo>
                  <a:lnTo>
                    <a:pt x="3578" y="17837"/>
                  </a:lnTo>
                  <a:cubicBezTo>
                    <a:pt x="3641" y="17900"/>
                    <a:pt x="3724" y="17930"/>
                    <a:pt x="3808" y="17930"/>
                  </a:cubicBezTo>
                  <a:cubicBezTo>
                    <a:pt x="3890" y="17930"/>
                    <a:pt x="3975" y="17900"/>
                    <a:pt x="4038" y="17837"/>
                  </a:cubicBezTo>
                  <a:cubicBezTo>
                    <a:pt x="4163" y="17709"/>
                    <a:pt x="4159" y="17501"/>
                    <a:pt x="4032" y="17373"/>
                  </a:cubicBezTo>
                  <a:lnTo>
                    <a:pt x="3884" y="17219"/>
                  </a:lnTo>
                  <a:cubicBezTo>
                    <a:pt x="3821" y="17155"/>
                    <a:pt x="3737" y="17125"/>
                    <a:pt x="3655" y="17125"/>
                  </a:cubicBezTo>
                  <a:close/>
                </a:path>
              </a:pathLst>
            </a:custGeom>
            <a:solidFill>
              <a:srgbClr val="0067B4"/>
            </a:solidFill>
            <a:ln w="12700">
              <a:miter lim="400000"/>
            </a:ln>
          </p:spPr>
          <p:txBody>
            <a:bodyPr lIns="38100" tIns="38100" rIns="38100" bIns="38100" anchor="ctr"/>
            <a:lstStyle/>
            <a:p>
              <a:pPr defTabSz="248168">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组合 25"/>
          <p:cNvGrpSpPr/>
          <p:nvPr/>
        </p:nvGrpSpPr>
        <p:grpSpPr>
          <a:xfrm>
            <a:off x="1455535" y="4444645"/>
            <a:ext cx="9432107" cy="1568643"/>
            <a:chOff x="3622923" y="8299783"/>
            <a:chExt cx="16631503" cy="2709131"/>
          </a:xfrm>
        </p:grpSpPr>
        <p:sp>
          <p:nvSpPr>
            <p:cNvPr id="27" name="矩形 26"/>
            <p:cNvSpPr/>
            <p:nvPr/>
          </p:nvSpPr>
          <p:spPr>
            <a:xfrm>
              <a:off x="4084761" y="8299783"/>
              <a:ext cx="2315512" cy="744165"/>
            </a:xfrm>
            <a:prstGeom prst="rect">
              <a:avLst/>
            </a:prstGeom>
          </p:spPr>
          <p:txBody>
            <a:bodyPr wrap="none">
              <a:spAutoFit/>
            </a:bodyPr>
            <a:lstStyle/>
            <a:p>
              <a:r>
                <a:rPr lang="zh-CN" altLang="en-US" sz="2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开发产品</a:t>
              </a:r>
            </a:p>
          </p:txBody>
        </p:sp>
        <p:sp>
          <p:nvSpPr>
            <p:cNvPr id="28" name="矩形 27"/>
            <p:cNvSpPr/>
            <p:nvPr/>
          </p:nvSpPr>
          <p:spPr>
            <a:xfrm>
              <a:off x="8586083" y="8325756"/>
              <a:ext cx="2315512" cy="744165"/>
            </a:xfrm>
            <a:prstGeom prst="rect">
              <a:avLst/>
            </a:prstGeom>
          </p:spPr>
          <p:txBody>
            <a:bodyPr wrap="none">
              <a:spAutoFit/>
            </a:bodyPr>
            <a:lstStyle/>
            <a:p>
              <a:r>
                <a:rPr lang="zh-CN" altLang="en-US" sz="2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网络推广</a:t>
              </a:r>
            </a:p>
          </p:txBody>
        </p:sp>
        <p:sp>
          <p:nvSpPr>
            <p:cNvPr id="29" name="矩形 28"/>
            <p:cNvSpPr/>
            <p:nvPr/>
          </p:nvSpPr>
          <p:spPr>
            <a:xfrm>
              <a:off x="12958008" y="8325756"/>
              <a:ext cx="2315512" cy="744165"/>
            </a:xfrm>
            <a:prstGeom prst="rect">
              <a:avLst/>
            </a:prstGeom>
          </p:spPr>
          <p:txBody>
            <a:bodyPr wrap="none">
              <a:spAutoFit/>
            </a:bodyPr>
            <a:lstStyle/>
            <a:p>
              <a:r>
                <a:rPr lang="zh-CN" altLang="en-US" sz="2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人力资源</a:t>
              </a:r>
            </a:p>
          </p:txBody>
        </p:sp>
        <p:sp>
          <p:nvSpPr>
            <p:cNvPr id="30" name="矩形 29"/>
            <p:cNvSpPr/>
            <p:nvPr/>
          </p:nvSpPr>
          <p:spPr>
            <a:xfrm>
              <a:off x="17329937" y="8299783"/>
              <a:ext cx="2315512" cy="744165"/>
            </a:xfrm>
            <a:prstGeom prst="rect">
              <a:avLst/>
            </a:prstGeom>
          </p:spPr>
          <p:txBody>
            <a:bodyPr wrap="none">
              <a:spAutoFit/>
            </a:bodyPr>
            <a:lstStyle/>
            <a:p>
              <a:r>
                <a:rPr lang="zh-CN" altLang="en-US" sz="2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办公场地</a:t>
              </a:r>
            </a:p>
          </p:txBody>
        </p:sp>
        <p:sp>
          <p:nvSpPr>
            <p:cNvPr id="31" name="TextBox 30"/>
            <p:cNvSpPr txBox="1"/>
            <p:nvPr/>
          </p:nvSpPr>
          <p:spPr>
            <a:xfrm>
              <a:off x="3622923" y="9329226"/>
              <a:ext cx="3243984" cy="1679688"/>
            </a:xfrm>
            <a:prstGeom prst="rect">
              <a:avLst/>
            </a:prstGeom>
            <a:noFill/>
          </p:spPr>
          <p:txBody>
            <a:bodyPr wrap="square" rtlCol="0">
              <a:spAutoFit/>
            </a:bodyPr>
            <a:lstStyle/>
            <a:p>
              <a:pPr algn="ctr">
                <a:lnSpc>
                  <a:spcPct val="130000"/>
                </a:lnSpc>
              </a:pPr>
              <a:r>
                <a:rPr lang="zh-CN" altLang="en-US" sz="11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a:t>
              </a:r>
            </a:p>
          </p:txBody>
        </p:sp>
        <p:sp>
          <p:nvSpPr>
            <p:cNvPr id="32" name="TextBox 31"/>
            <p:cNvSpPr txBox="1"/>
            <p:nvPr/>
          </p:nvSpPr>
          <p:spPr>
            <a:xfrm>
              <a:off x="8017340" y="9329226"/>
              <a:ext cx="3243984" cy="1679688"/>
            </a:xfrm>
            <a:prstGeom prst="rect">
              <a:avLst/>
            </a:prstGeom>
            <a:noFill/>
          </p:spPr>
          <p:txBody>
            <a:bodyPr wrap="square" rtlCol="0">
              <a:spAutoFit/>
            </a:bodyPr>
            <a:lstStyle/>
            <a:p>
              <a:pPr algn="ctr">
                <a:lnSpc>
                  <a:spcPct val="130000"/>
                </a:lnSpc>
              </a:pPr>
              <a:r>
                <a:rPr lang="zh-CN" altLang="en-US" sz="11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a:t>
              </a:r>
            </a:p>
          </p:txBody>
        </p:sp>
        <p:sp>
          <p:nvSpPr>
            <p:cNvPr id="33" name="TextBox 32"/>
            <p:cNvSpPr txBox="1"/>
            <p:nvPr/>
          </p:nvSpPr>
          <p:spPr>
            <a:xfrm>
              <a:off x="12389266" y="9329226"/>
              <a:ext cx="3243984" cy="1679688"/>
            </a:xfrm>
            <a:prstGeom prst="rect">
              <a:avLst/>
            </a:prstGeom>
            <a:noFill/>
          </p:spPr>
          <p:txBody>
            <a:bodyPr wrap="square" rtlCol="0">
              <a:spAutoFit/>
            </a:bodyPr>
            <a:lstStyle/>
            <a:p>
              <a:pPr algn="ctr">
                <a:lnSpc>
                  <a:spcPct val="130000"/>
                </a:lnSpc>
              </a:pPr>
              <a:r>
                <a:rPr lang="zh-CN" altLang="en-US" sz="11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a:t>
              </a:r>
            </a:p>
          </p:txBody>
        </p:sp>
        <p:sp>
          <p:nvSpPr>
            <p:cNvPr id="34" name="TextBox 33"/>
            <p:cNvSpPr txBox="1"/>
            <p:nvPr/>
          </p:nvSpPr>
          <p:spPr>
            <a:xfrm>
              <a:off x="17010442" y="9329226"/>
              <a:ext cx="3243984" cy="1679688"/>
            </a:xfrm>
            <a:prstGeom prst="rect">
              <a:avLst/>
            </a:prstGeom>
            <a:noFill/>
          </p:spPr>
          <p:txBody>
            <a:bodyPr wrap="square" rtlCol="0">
              <a:spAutoFit/>
            </a:bodyPr>
            <a:lstStyle/>
            <a:p>
              <a:pPr algn="ctr">
                <a:lnSpc>
                  <a:spcPct val="130000"/>
                </a:lnSpc>
              </a:pPr>
              <a:r>
                <a:rPr lang="zh-CN" altLang="en-US" sz="1100" dirty="0">
                  <a:solidFill>
                    <a:schemeClr val="bg1">
                      <a:lumMod val="50000"/>
                    </a:schemeClr>
                  </a:solidFill>
                  <a:latin typeface="微软雅黑" pitchFamily="34" charset="-122"/>
                  <a:ea typeface="微软雅黑" pitchFamily="34" charset="-122"/>
                </a:rPr>
                <a:t>您的内容打在这里，或者通过复制您的文本后，在此框中选择粘贴，并选择只保留文字。您的</a:t>
              </a:r>
            </a:p>
          </p:txBody>
        </p:sp>
      </p:grpSp>
    </p:spTree>
    <p:extLst>
      <p:ext uri="{BB962C8B-B14F-4D97-AF65-F5344CB8AC3E}">
        <p14:creationId xmlns:p14="http://schemas.microsoft.com/office/powerpoint/2010/main" val="2180708411"/>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ppt_w</p:attrName>
                                        </p:attrNameLst>
                                      </p:cBhvr>
                                      <p:tavLst>
                                        <p:tav tm="0" fmla="#ppt_w*sin(2.5*pi*$)">
                                          <p:val>
                                            <p:fltVal val="0"/>
                                          </p:val>
                                        </p:tav>
                                        <p:tav tm="100000">
                                          <p:val>
                                            <p:fltVal val="1"/>
                                          </p:val>
                                        </p:tav>
                                      </p:tavLst>
                                    </p:anim>
                                    <p:anim calcmode="lin" valueType="num">
                                      <p:cBhvr>
                                        <p:cTn id="13" dur="500" fill="hold"/>
                                        <p:tgtEl>
                                          <p:spTgt spid="12"/>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45"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anim calcmode="lin" valueType="num">
                                      <p:cBhvr>
                                        <p:cTn id="18" dur="500" fill="hold"/>
                                        <p:tgtEl>
                                          <p:spTgt spid="18"/>
                                        </p:tgtEl>
                                        <p:attrNameLst>
                                          <p:attrName>ppt_w</p:attrName>
                                        </p:attrNameLst>
                                      </p:cBhvr>
                                      <p:tavLst>
                                        <p:tav tm="0" fmla="#ppt_w*sin(2.5*pi*$)">
                                          <p:val>
                                            <p:fltVal val="0"/>
                                          </p:val>
                                        </p:tav>
                                        <p:tav tm="100000">
                                          <p:val>
                                            <p:fltVal val="1"/>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childTnLst>
                                </p:cTn>
                              </p:par>
                            </p:childTnLst>
                          </p:cTn>
                        </p:par>
                        <p:par>
                          <p:cTn id="20" fill="hold">
                            <p:stCondLst>
                              <p:cond delay="1500"/>
                            </p:stCondLst>
                            <p:childTnLst>
                              <p:par>
                                <p:cTn id="21" presetID="45"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ppt_w</p:attrName>
                                        </p:attrNameLst>
                                      </p:cBhvr>
                                      <p:tavLst>
                                        <p:tav tm="0" fmla="#ppt_w*sin(2.5*pi*$)">
                                          <p:val>
                                            <p:fltVal val="0"/>
                                          </p:val>
                                        </p:tav>
                                        <p:tav tm="100000">
                                          <p:val>
                                            <p:fltVal val="1"/>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par>
                          <p:cTn id="26" fill="hold">
                            <p:stCondLst>
                              <p:cond delay="2000"/>
                            </p:stCondLst>
                            <p:childTnLst>
                              <p:par>
                                <p:cTn id="27" presetID="45"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anim calcmode="lin" valueType="num">
                                      <p:cBhvr>
                                        <p:cTn id="30" dur="500" fill="hold"/>
                                        <p:tgtEl>
                                          <p:spTgt spid="22"/>
                                        </p:tgtEl>
                                        <p:attrNameLst>
                                          <p:attrName>ppt_w</p:attrName>
                                        </p:attrNameLst>
                                      </p:cBhvr>
                                      <p:tavLst>
                                        <p:tav tm="0" fmla="#ppt_w*sin(2.5*pi*$)">
                                          <p:val>
                                            <p:fltVal val="0"/>
                                          </p:val>
                                        </p:tav>
                                        <p:tav tm="100000">
                                          <p:val>
                                            <p:fltVal val="1"/>
                                          </p:val>
                                        </p:tav>
                                      </p:tavLst>
                                    </p:anim>
                                    <p:anim calcmode="lin" valueType="num">
                                      <p:cBhvr>
                                        <p:cTn id="31" dur="500" fill="hold"/>
                                        <p:tgtEl>
                                          <p:spTgt spid="22"/>
                                        </p:tgtEl>
                                        <p:attrNameLst>
                                          <p:attrName>ppt_h</p:attrName>
                                        </p:attrNameLst>
                                      </p:cBhvr>
                                      <p:tavLst>
                                        <p:tav tm="0">
                                          <p:val>
                                            <p:strVal val="#ppt_h"/>
                                          </p:val>
                                        </p:tav>
                                        <p:tav tm="100000">
                                          <p:val>
                                            <p:strVal val="#ppt_h"/>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ppt_x"/>
                                          </p:val>
                                        </p:tav>
                                        <p:tav tm="100000">
                                          <p:val>
                                            <p:strVal val="#ppt_x"/>
                                          </p:val>
                                        </p:tav>
                                      </p:tavLst>
                                    </p:anim>
                                    <p:anim calcmode="lin" valueType="num">
                                      <p:cBhvr additive="base">
                                        <p:cTn id="3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33" name="组合 32"/>
          <p:cNvGrpSpPr/>
          <p:nvPr/>
        </p:nvGrpSpPr>
        <p:grpSpPr>
          <a:xfrm>
            <a:off x="1050304" y="1989635"/>
            <a:ext cx="4900886" cy="1816713"/>
            <a:chOff x="1484733" y="2332367"/>
            <a:chExt cx="4900886" cy="1816713"/>
          </a:xfrm>
        </p:grpSpPr>
        <p:sp>
          <p:nvSpPr>
            <p:cNvPr id="34" name="矩形 33"/>
            <p:cNvSpPr/>
            <p:nvPr/>
          </p:nvSpPr>
          <p:spPr>
            <a:xfrm>
              <a:off x="1484733" y="2332367"/>
              <a:ext cx="4900886" cy="1816713"/>
            </a:xfrm>
            <a:prstGeom prst="rect">
              <a:avLst/>
            </a:prstGeom>
            <a:noFill/>
            <a:ln w="15875" cap="flat" cmpd="sng" algn="ctr">
              <a:solidFill>
                <a:srgbClr val="0067B4"/>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35" name="TextBox 34"/>
            <p:cNvSpPr txBox="1">
              <a:spLocks noChangeArrowheads="1"/>
            </p:cNvSpPr>
            <p:nvPr/>
          </p:nvSpPr>
          <p:spPr bwMode="auto">
            <a:xfrm>
              <a:off x="1484733" y="2503236"/>
              <a:ext cx="3244702" cy="369332"/>
            </a:xfrm>
            <a:prstGeom prst="rect">
              <a:avLst/>
            </a:prstGeom>
            <a:solidFill>
              <a:srgbClr val="0067B4"/>
            </a:solidFill>
            <a:ln w="9525">
              <a:noFill/>
              <a:miter lim="800000"/>
              <a:headEnd/>
              <a:tailEnd/>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① 点击添加标题内容</a:t>
              </a:r>
            </a:p>
          </p:txBody>
        </p:sp>
        <p:sp>
          <p:nvSpPr>
            <p:cNvPr id="37" name="矩形 3"/>
            <p:cNvSpPr>
              <a:spLocks noChangeArrowheads="1"/>
            </p:cNvSpPr>
            <p:nvPr/>
          </p:nvSpPr>
          <p:spPr bwMode="auto">
            <a:xfrm>
              <a:off x="1705099" y="2996952"/>
              <a:ext cx="4428492" cy="1045286"/>
            </a:xfrm>
            <a:prstGeom prst="rect">
              <a:avLst/>
            </a:prstGeom>
            <a:noFill/>
            <a:ln w="9525">
              <a:noFill/>
              <a:prstDash val="dash"/>
              <a:miter lim="800000"/>
              <a:headEnd/>
              <a:tailEnd/>
            </a:ln>
          </p:spPr>
          <p:txBody>
            <a:bodyPr wrap="square">
              <a:spAutoFit/>
            </a:bodyPr>
            <a:lstStyle/>
            <a:p>
              <a:pPr marL="0" marR="0" lvl="0" indent="457200" defTabSz="914400" eaLnBrk="1" fontAlgn="auto" latinLnBrk="0" hangingPunct="1">
                <a:lnSpc>
                  <a:spcPct val="129000"/>
                </a:lnSpc>
                <a:spcBef>
                  <a:spcPts val="0"/>
                </a:spcBef>
                <a:spcAft>
                  <a:spcPts val="60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点击输入简要文字内容，文字内容需要概括精炼，不用多余的文字修饰，言简意赅的说明分项内容。</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grpSp>
        <p:nvGrpSpPr>
          <p:cNvPr id="38" name="组合 37"/>
          <p:cNvGrpSpPr/>
          <p:nvPr/>
        </p:nvGrpSpPr>
        <p:grpSpPr>
          <a:xfrm>
            <a:off x="1050304" y="4039947"/>
            <a:ext cx="4900886" cy="1816713"/>
            <a:chOff x="1484733" y="4382679"/>
            <a:chExt cx="4900886" cy="1816713"/>
          </a:xfrm>
        </p:grpSpPr>
        <p:sp>
          <p:nvSpPr>
            <p:cNvPr id="39" name="矩形 38"/>
            <p:cNvSpPr/>
            <p:nvPr/>
          </p:nvSpPr>
          <p:spPr>
            <a:xfrm>
              <a:off x="1484733" y="4382679"/>
              <a:ext cx="4900886" cy="1816713"/>
            </a:xfrm>
            <a:prstGeom prst="rect">
              <a:avLst/>
            </a:prstGeom>
            <a:noFill/>
            <a:ln w="15875" cap="flat" cmpd="sng" algn="ctr">
              <a:solidFill>
                <a:srgbClr val="0067B4"/>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0" name="TextBox 6"/>
            <p:cNvSpPr txBox="1">
              <a:spLocks noChangeArrowheads="1"/>
            </p:cNvSpPr>
            <p:nvPr/>
          </p:nvSpPr>
          <p:spPr bwMode="auto">
            <a:xfrm>
              <a:off x="1484733" y="4591468"/>
              <a:ext cx="2740646" cy="369332"/>
            </a:xfrm>
            <a:prstGeom prst="rect">
              <a:avLst/>
            </a:prstGeom>
            <a:solidFill>
              <a:srgbClr val="0067B4"/>
            </a:solidFill>
            <a:ln w="9525">
              <a:noFill/>
              <a:miter lim="800000"/>
              <a:headEnd/>
              <a:tailEnd/>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②</a:t>
              </a:r>
              <a:r>
                <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点击添加标题内容</a:t>
              </a:r>
            </a:p>
          </p:txBody>
        </p:sp>
        <p:sp>
          <p:nvSpPr>
            <p:cNvPr id="42" name="矩形 3"/>
            <p:cNvSpPr>
              <a:spLocks noChangeArrowheads="1"/>
            </p:cNvSpPr>
            <p:nvPr/>
          </p:nvSpPr>
          <p:spPr bwMode="auto">
            <a:xfrm>
              <a:off x="1705099" y="5120018"/>
              <a:ext cx="4428492" cy="1045286"/>
            </a:xfrm>
            <a:prstGeom prst="rect">
              <a:avLst/>
            </a:prstGeom>
            <a:noFill/>
            <a:ln w="9525">
              <a:noFill/>
              <a:prstDash val="dash"/>
              <a:miter lim="800000"/>
              <a:headEnd/>
              <a:tailEnd/>
            </a:ln>
          </p:spPr>
          <p:txBody>
            <a:bodyPr wrap="square">
              <a:spAutoFit/>
            </a:bodyPr>
            <a:lstStyle/>
            <a:p>
              <a:pPr marL="0" marR="0" lvl="0" indent="457200" defTabSz="914400" eaLnBrk="1" fontAlgn="auto" latinLnBrk="0" hangingPunct="1">
                <a:lnSpc>
                  <a:spcPct val="129000"/>
                </a:lnSpc>
                <a:spcBef>
                  <a:spcPts val="0"/>
                </a:spcBef>
                <a:spcAft>
                  <a:spcPts val="60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点击输入简要文字内容，文字内容需要概括精炼，不用多余的文字修饰，言简意赅的说明分项内容。</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grpSp>
        <p:nvGrpSpPr>
          <p:cNvPr id="43" name="组合 42"/>
          <p:cNvGrpSpPr/>
          <p:nvPr/>
        </p:nvGrpSpPr>
        <p:grpSpPr>
          <a:xfrm>
            <a:off x="6167214" y="1989634"/>
            <a:ext cx="4926696" cy="1816713"/>
            <a:chOff x="6601643" y="2332366"/>
            <a:chExt cx="4926696" cy="1816713"/>
          </a:xfrm>
        </p:grpSpPr>
        <p:sp>
          <p:nvSpPr>
            <p:cNvPr id="44" name="矩形 43"/>
            <p:cNvSpPr/>
            <p:nvPr/>
          </p:nvSpPr>
          <p:spPr>
            <a:xfrm>
              <a:off x="6601643" y="2332366"/>
              <a:ext cx="4900886" cy="1816713"/>
            </a:xfrm>
            <a:prstGeom prst="rect">
              <a:avLst/>
            </a:prstGeom>
            <a:noFill/>
            <a:ln w="15875" cap="flat" cmpd="sng" algn="ctr">
              <a:solidFill>
                <a:srgbClr val="0067B4"/>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5" name="TextBox 6"/>
            <p:cNvSpPr txBox="1">
              <a:spLocks noChangeArrowheads="1"/>
            </p:cNvSpPr>
            <p:nvPr/>
          </p:nvSpPr>
          <p:spPr bwMode="auto">
            <a:xfrm>
              <a:off x="8715685" y="2492896"/>
              <a:ext cx="2812654" cy="369332"/>
            </a:xfrm>
            <a:prstGeom prst="rect">
              <a:avLst/>
            </a:prstGeom>
            <a:solidFill>
              <a:srgbClr val="0067B4"/>
            </a:solidFill>
            <a:ln w="9525">
              <a:noFill/>
              <a:miter lim="800000"/>
              <a:headEnd/>
              <a:tailEnd/>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③</a:t>
              </a:r>
              <a:r>
                <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点击添加标题内容</a:t>
              </a:r>
            </a:p>
          </p:txBody>
        </p:sp>
        <p:sp>
          <p:nvSpPr>
            <p:cNvPr id="47" name="矩形 3"/>
            <p:cNvSpPr>
              <a:spLocks noChangeArrowheads="1"/>
            </p:cNvSpPr>
            <p:nvPr/>
          </p:nvSpPr>
          <p:spPr bwMode="auto">
            <a:xfrm>
              <a:off x="6997687" y="2986612"/>
              <a:ext cx="4428492" cy="1045286"/>
            </a:xfrm>
            <a:prstGeom prst="rect">
              <a:avLst/>
            </a:prstGeom>
            <a:noFill/>
            <a:ln w="9525">
              <a:noFill/>
              <a:prstDash val="dash"/>
              <a:miter lim="800000"/>
              <a:headEnd/>
              <a:tailEnd/>
            </a:ln>
          </p:spPr>
          <p:txBody>
            <a:bodyPr wrap="square">
              <a:spAutoFit/>
            </a:bodyPr>
            <a:lstStyle/>
            <a:p>
              <a:pPr marL="0" marR="0" lvl="0" indent="457200" defTabSz="914400" eaLnBrk="1" fontAlgn="auto" latinLnBrk="0" hangingPunct="1">
                <a:lnSpc>
                  <a:spcPct val="129000"/>
                </a:lnSpc>
                <a:spcBef>
                  <a:spcPts val="0"/>
                </a:spcBef>
                <a:spcAft>
                  <a:spcPts val="60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点击输入简要文字内容，文字内容需要概括精炼，不用多余的文字修饰，言简意赅的说明分项内容。</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grpSp>
        <p:nvGrpSpPr>
          <p:cNvPr id="48" name="组合 47"/>
          <p:cNvGrpSpPr/>
          <p:nvPr/>
        </p:nvGrpSpPr>
        <p:grpSpPr>
          <a:xfrm>
            <a:off x="6167214" y="4039948"/>
            <a:ext cx="4921147" cy="1816713"/>
            <a:chOff x="6601643" y="4382680"/>
            <a:chExt cx="4921147" cy="1816713"/>
          </a:xfrm>
        </p:grpSpPr>
        <p:sp>
          <p:nvSpPr>
            <p:cNvPr id="49" name="矩形 48"/>
            <p:cNvSpPr/>
            <p:nvPr/>
          </p:nvSpPr>
          <p:spPr>
            <a:xfrm>
              <a:off x="6601643" y="4382680"/>
              <a:ext cx="4900886" cy="1816713"/>
            </a:xfrm>
            <a:prstGeom prst="rect">
              <a:avLst/>
            </a:prstGeom>
            <a:noFill/>
            <a:ln w="15875" cap="flat" cmpd="sng" algn="ctr">
              <a:solidFill>
                <a:srgbClr val="0067B4"/>
              </a:solidFill>
              <a:prstDash val="sys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50" name="TextBox 6"/>
            <p:cNvSpPr txBox="1">
              <a:spLocks noChangeArrowheads="1"/>
            </p:cNvSpPr>
            <p:nvPr/>
          </p:nvSpPr>
          <p:spPr bwMode="auto">
            <a:xfrm>
              <a:off x="8854152" y="4581128"/>
              <a:ext cx="2668638" cy="369332"/>
            </a:xfrm>
            <a:prstGeom prst="rect">
              <a:avLst/>
            </a:prstGeom>
            <a:solidFill>
              <a:srgbClr val="0067B4"/>
            </a:solidFill>
            <a:ln w="9525">
              <a:noFill/>
              <a:miter lim="800000"/>
              <a:headEnd/>
              <a:tailEnd/>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④</a:t>
              </a:r>
              <a:r>
                <a:rPr kumimoji="0" lang="zh-CN" altLang="en-US" sz="1800" b="1" i="0" u="none" strike="noStrike" kern="0" cap="none" spc="0" normalizeH="0" baseline="0" noProof="0" dirty="0">
                  <a:ln>
                    <a:noFill/>
                  </a:ln>
                  <a:solidFill>
                    <a:schemeClr val="bg1"/>
                  </a:solidFill>
                  <a:effectLst/>
                  <a:uLnTx/>
                  <a:uFillTx/>
                  <a:latin typeface="微软雅黑" pitchFamily="34" charset="-122"/>
                  <a:ea typeface="微软雅黑" pitchFamily="34" charset="-122"/>
                </a:rPr>
                <a:t>点击添加标题内容</a:t>
              </a:r>
            </a:p>
          </p:txBody>
        </p:sp>
        <p:sp>
          <p:nvSpPr>
            <p:cNvPr id="52" name="矩形 3"/>
            <p:cNvSpPr>
              <a:spLocks noChangeArrowheads="1"/>
            </p:cNvSpPr>
            <p:nvPr/>
          </p:nvSpPr>
          <p:spPr bwMode="auto">
            <a:xfrm>
              <a:off x="6997687" y="5109678"/>
              <a:ext cx="4428492" cy="1045286"/>
            </a:xfrm>
            <a:prstGeom prst="rect">
              <a:avLst/>
            </a:prstGeom>
            <a:noFill/>
            <a:ln w="9525">
              <a:noFill/>
              <a:prstDash val="dash"/>
              <a:miter lim="800000"/>
              <a:headEnd/>
              <a:tailEnd/>
            </a:ln>
          </p:spPr>
          <p:txBody>
            <a:bodyPr wrap="square">
              <a:spAutoFit/>
            </a:bodyPr>
            <a:lstStyle/>
            <a:p>
              <a:pPr marL="0" marR="0" lvl="0" indent="457200" defTabSz="914400" eaLnBrk="1" fontAlgn="auto" latinLnBrk="0" hangingPunct="1">
                <a:lnSpc>
                  <a:spcPct val="129000"/>
                </a:lnSpc>
                <a:spcBef>
                  <a:spcPts val="0"/>
                </a:spcBef>
                <a:spcAft>
                  <a:spcPts val="600"/>
                </a:spcAft>
                <a:buClrTx/>
                <a:buSzTx/>
                <a:buFontTx/>
                <a:buNone/>
                <a:tabLst/>
                <a:defRPr/>
              </a:pPr>
              <a:r>
                <a:rPr kumimoji="0" lang="zh-CN" altLang="en-US"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rPr>
                <a:t>点击输入简要文字内容，文字内容需要概括精炼，不用多余的文字修饰，言简意赅的说明分项内容。</a:t>
              </a:r>
              <a:endParaRPr kumimoji="0" lang="en-US" altLang="zh-CN" sz="1600" b="0" i="0" u="none" strike="noStrike" kern="0" cap="none" spc="0" normalizeH="0" baseline="0" noProof="0" dirty="0">
                <a:ln>
                  <a:noFill/>
                </a:ln>
                <a:solidFill>
                  <a:schemeClr val="bg1">
                    <a:lumMod val="50000"/>
                  </a:schemeClr>
                </a:solidFill>
                <a:effectLst/>
                <a:uLnTx/>
                <a:uFillTx/>
                <a:latin typeface="微软雅黑" pitchFamily="34" charset="-122"/>
                <a:ea typeface="微软雅黑" pitchFamily="34" charset="-122"/>
              </a:endParaRPr>
            </a:p>
          </p:txBody>
        </p:sp>
      </p:grpSp>
      <p:grpSp>
        <p:nvGrpSpPr>
          <p:cNvPr id="53" name="组合 52"/>
          <p:cNvGrpSpPr/>
          <p:nvPr/>
        </p:nvGrpSpPr>
        <p:grpSpPr>
          <a:xfrm>
            <a:off x="5303118" y="3167063"/>
            <a:ext cx="1512168" cy="1512168"/>
            <a:chOff x="5737547" y="3509795"/>
            <a:chExt cx="1512168" cy="1512168"/>
          </a:xfrm>
        </p:grpSpPr>
        <p:sp>
          <p:nvSpPr>
            <p:cNvPr id="54" name="椭圆 53"/>
            <p:cNvSpPr/>
            <p:nvPr/>
          </p:nvSpPr>
          <p:spPr>
            <a:xfrm>
              <a:off x="5737547" y="3509795"/>
              <a:ext cx="1512168" cy="1512168"/>
            </a:xfrm>
            <a:prstGeom prst="ellipse">
              <a:avLst/>
            </a:prstGeom>
            <a:solidFill>
              <a:sysClr val="window" lastClr="FFFFFF"/>
            </a:solidFill>
            <a:ln w="15875" cap="flat" cmpd="sng" algn="ctr">
              <a:solidFill>
                <a:srgbClr val="0067B4"/>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cs typeface="+mn-cs"/>
              </a:endParaRPr>
            </a:p>
          </p:txBody>
        </p:sp>
        <p:sp>
          <p:nvSpPr>
            <p:cNvPr id="55" name="矩形 54"/>
            <p:cNvSpPr/>
            <p:nvPr/>
          </p:nvSpPr>
          <p:spPr>
            <a:xfrm>
              <a:off x="6007577" y="3753354"/>
              <a:ext cx="1008112" cy="1083374"/>
            </a:xfrm>
            <a:prstGeom prst="rect">
              <a:avLst/>
            </a:prstGeom>
          </p:spPr>
          <p:txBody>
            <a:bodyPr wrap="square">
              <a:spAutoFit/>
            </a:bodyPr>
            <a:lstStyle/>
            <a:p>
              <a:pPr marL="0" marR="0" lvl="0" indent="0" algn="just" defTabSz="914400" eaLnBrk="1" fontAlgn="auto" latinLnBrk="0" hangingPunct="1">
                <a:lnSpc>
                  <a:spcPct val="115000"/>
                </a:lnSpc>
                <a:spcBef>
                  <a:spcPts val="0"/>
                </a:spcBef>
                <a:spcAft>
                  <a:spcPts val="0"/>
                </a:spcAft>
                <a:buClrTx/>
                <a:buSzTx/>
                <a:buFontTx/>
                <a:buNone/>
                <a:tabLst/>
                <a:defRPr/>
              </a:pPr>
              <a:r>
                <a:rPr kumimoji="0" lang="zh-CN" altLang="en-US" sz="2800" b="1" i="0" u="none" strike="noStrike" kern="10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添加标题</a:t>
              </a:r>
              <a:endParaRPr kumimoji="0" lang="zh-CN" altLang="zh-CN" sz="2800" b="1" i="0" u="none" strike="noStrike" kern="1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80708411"/>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strVal val="(6*min(max(#ppt_w*#ppt_h,.3),1)-7.4)/-.7*#ppt_w"/>
                                          </p:val>
                                        </p:tav>
                                        <p:tav tm="100000">
                                          <p:val>
                                            <p:strVal val="#ppt_w"/>
                                          </p:val>
                                        </p:tav>
                                      </p:tavLst>
                                    </p:anim>
                                    <p:anim calcmode="lin" valueType="num">
                                      <p:cBhvr>
                                        <p:cTn id="12" dur="500" fill="hold"/>
                                        <p:tgtEl>
                                          <p:spTgt spid="53"/>
                                        </p:tgtEl>
                                        <p:attrNameLst>
                                          <p:attrName>ppt_h</p:attrName>
                                        </p:attrNameLst>
                                      </p:cBhvr>
                                      <p:tavLst>
                                        <p:tav tm="0">
                                          <p:val>
                                            <p:strVal val="(6*min(max(#ppt_w*#ppt_h,.3),1)-7.4)/-.7*#ppt_h"/>
                                          </p:val>
                                        </p:tav>
                                        <p:tav tm="100000">
                                          <p:val>
                                            <p:strVal val="#ppt_h"/>
                                          </p:val>
                                        </p:tav>
                                      </p:tavLst>
                                    </p:anim>
                                    <p:anim calcmode="lin" valueType="num">
                                      <p:cBhvr>
                                        <p:cTn id="13" dur="500" fill="hold"/>
                                        <p:tgtEl>
                                          <p:spTgt spid="53"/>
                                        </p:tgtEl>
                                        <p:attrNameLst>
                                          <p:attrName>ppt_x</p:attrName>
                                        </p:attrNameLst>
                                      </p:cBhvr>
                                      <p:tavLst>
                                        <p:tav tm="0">
                                          <p:val>
                                            <p:fltVal val="0.5"/>
                                          </p:val>
                                        </p:tav>
                                        <p:tav tm="100000">
                                          <p:val>
                                            <p:strVal val="#ppt_x"/>
                                          </p:val>
                                        </p:tav>
                                      </p:tavLst>
                                    </p:anim>
                                    <p:anim calcmode="lin" valueType="num">
                                      <p:cBhvr>
                                        <p:cTn id="14"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 calcmode="lin" valueType="num">
                                      <p:cBhvr>
                                        <p:cTn id="18" dur="500" fill="hold"/>
                                        <p:tgtEl>
                                          <p:spTgt spid="33"/>
                                        </p:tgtEl>
                                        <p:attrNameLst>
                                          <p:attrName>ppt_w</p:attrName>
                                        </p:attrNameLst>
                                      </p:cBhvr>
                                      <p:tavLst>
                                        <p:tav tm="0">
                                          <p:val>
                                            <p:fltVal val="0"/>
                                          </p:val>
                                        </p:tav>
                                        <p:tav tm="100000">
                                          <p:val>
                                            <p:strVal val="#ppt_w"/>
                                          </p:val>
                                        </p:tav>
                                      </p:tavLst>
                                    </p:anim>
                                    <p:anim calcmode="lin" valueType="num">
                                      <p:cBhvr>
                                        <p:cTn id="19" dur="500" fill="hold"/>
                                        <p:tgtEl>
                                          <p:spTgt spid="33"/>
                                        </p:tgtEl>
                                        <p:attrNameLst>
                                          <p:attrName>ppt_h</p:attrName>
                                        </p:attrNameLst>
                                      </p:cBhvr>
                                      <p:tavLst>
                                        <p:tav tm="0">
                                          <p:val>
                                            <p:fltVal val="0"/>
                                          </p:val>
                                        </p:tav>
                                        <p:tav tm="100000">
                                          <p:val>
                                            <p:strVal val="#ppt_h"/>
                                          </p:val>
                                        </p:tav>
                                      </p:tavLst>
                                    </p:anim>
                                    <p:anim calcmode="lin" valueType="num">
                                      <p:cBhvr>
                                        <p:cTn id="20" dur="500" fill="hold"/>
                                        <p:tgtEl>
                                          <p:spTgt spid="33"/>
                                        </p:tgtEl>
                                        <p:attrNameLst>
                                          <p:attrName>ppt_x</p:attrName>
                                        </p:attrNameLst>
                                      </p:cBhvr>
                                      <p:tavLst>
                                        <p:tav tm="0">
                                          <p:val>
                                            <p:fltVal val="0.5"/>
                                          </p:val>
                                        </p:tav>
                                        <p:tav tm="100000">
                                          <p:val>
                                            <p:strVal val="#ppt_x"/>
                                          </p:val>
                                        </p:tav>
                                      </p:tavLst>
                                    </p:anim>
                                    <p:anim calcmode="lin" valueType="num">
                                      <p:cBhvr>
                                        <p:cTn id="21" dur="500" fill="hold"/>
                                        <p:tgtEl>
                                          <p:spTgt spid="33"/>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500" fill="hold"/>
                                        <p:tgtEl>
                                          <p:spTgt spid="43"/>
                                        </p:tgtEl>
                                        <p:attrNameLst>
                                          <p:attrName>ppt_w</p:attrName>
                                        </p:attrNameLst>
                                      </p:cBhvr>
                                      <p:tavLst>
                                        <p:tav tm="0">
                                          <p:val>
                                            <p:fltVal val="0"/>
                                          </p:val>
                                        </p:tav>
                                        <p:tav tm="100000">
                                          <p:val>
                                            <p:strVal val="#ppt_w"/>
                                          </p:val>
                                        </p:tav>
                                      </p:tavLst>
                                    </p:anim>
                                    <p:anim calcmode="lin" valueType="num">
                                      <p:cBhvr>
                                        <p:cTn id="26" dur="500" fill="hold"/>
                                        <p:tgtEl>
                                          <p:spTgt spid="43"/>
                                        </p:tgtEl>
                                        <p:attrNameLst>
                                          <p:attrName>ppt_h</p:attrName>
                                        </p:attrNameLst>
                                      </p:cBhvr>
                                      <p:tavLst>
                                        <p:tav tm="0">
                                          <p:val>
                                            <p:fltVal val="0"/>
                                          </p:val>
                                        </p:tav>
                                        <p:tav tm="100000">
                                          <p:val>
                                            <p:strVal val="#ppt_h"/>
                                          </p:val>
                                        </p:tav>
                                      </p:tavLst>
                                    </p:anim>
                                    <p:anim calcmode="lin" valueType="num">
                                      <p:cBhvr>
                                        <p:cTn id="27" dur="500" fill="hold"/>
                                        <p:tgtEl>
                                          <p:spTgt spid="43"/>
                                        </p:tgtEl>
                                        <p:attrNameLst>
                                          <p:attrName>ppt_x</p:attrName>
                                        </p:attrNameLst>
                                      </p:cBhvr>
                                      <p:tavLst>
                                        <p:tav tm="0">
                                          <p:val>
                                            <p:fltVal val="0.5"/>
                                          </p:val>
                                        </p:tav>
                                        <p:tav tm="100000">
                                          <p:val>
                                            <p:strVal val="#ppt_x"/>
                                          </p:val>
                                        </p:tav>
                                      </p:tavLst>
                                    </p:anim>
                                    <p:anim calcmode="lin" valueType="num">
                                      <p:cBhvr>
                                        <p:cTn id="28" dur="500" fill="hold"/>
                                        <p:tgtEl>
                                          <p:spTgt spid="43"/>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23" presetClass="entr" presetSubtype="528"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 calcmode="lin" valueType="num">
                                      <p:cBhvr>
                                        <p:cTn id="41" dur="500" fill="hold"/>
                                        <p:tgtEl>
                                          <p:spTgt spid="48"/>
                                        </p:tgtEl>
                                        <p:attrNameLst>
                                          <p:attrName>ppt_x</p:attrName>
                                        </p:attrNameLst>
                                      </p:cBhvr>
                                      <p:tavLst>
                                        <p:tav tm="0">
                                          <p:val>
                                            <p:fltVal val="0.5"/>
                                          </p:val>
                                        </p:tav>
                                        <p:tav tm="100000">
                                          <p:val>
                                            <p:strVal val="#ppt_x"/>
                                          </p:val>
                                        </p:tav>
                                      </p:tavLst>
                                    </p:anim>
                                    <p:anim calcmode="lin" valueType="num">
                                      <p:cBhvr>
                                        <p:cTn id="42" dur="500" fill="hold"/>
                                        <p:tgtEl>
                                          <p:spTgt spid="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342906"/>
            <a:ext cx="12190413" cy="577204"/>
            <a:chOff x="0" y="2679707"/>
            <a:chExt cx="12190413" cy="577204"/>
          </a:xfrm>
        </p:grpSpPr>
        <p:grpSp>
          <p:nvGrpSpPr>
            <p:cNvPr id="2" name="组合 1"/>
            <p:cNvGrpSpPr/>
            <p:nvPr/>
          </p:nvGrpSpPr>
          <p:grpSpPr>
            <a:xfrm>
              <a:off x="0" y="2679707"/>
              <a:ext cx="12190413" cy="577204"/>
              <a:chOff x="0" y="2618060"/>
              <a:chExt cx="12190413" cy="1339114"/>
            </a:xfrm>
          </p:grpSpPr>
          <p:sp>
            <p:nvSpPr>
              <p:cNvPr id="11" name="矩形 7"/>
              <p:cNvSpPr>
                <a:spLocks noChangeArrowheads="1"/>
              </p:cNvSpPr>
              <p:nvPr/>
            </p:nvSpPr>
            <p:spPr bwMode="auto">
              <a:xfrm>
                <a:off x="177800" y="2903019"/>
                <a:ext cx="12012613" cy="762909"/>
              </a:xfrm>
              <a:prstGeom prst="rect">
                <a:avLst/>
              </a:prstGeom>
              <a:solidFill>
                <a:srgbClr val="0067B4"/>
              </a:solidFill>
              <a:ln>
                <a:noFill/>
              </a:ln>
            </p:spPr>
            <p:txBody>
              <a:bodyPr lIns="91404" tIns="45702" rIns="91404" bIns="45702" anchor="ctr"/>
              <a:lstStyle/>
              <a:p>
                <a:pPr algn="ctr" eaLnBrk="1" hangingPunct="1">
                  <a:buFont typeface="Arial" pitchFamily="34" charset="0"/>
                  <a:buNone/>
                </a:pPr>
                <a:endParaRPr lang="zh-CN" altLang="zh-CN">
                  <a:solidFill>
                    <a:srgbClr val="FFFFFF"/>
                  </a:solidFill>
                  <a:latin typeface="宋体" pitchFamily="2" charset="-122"/>
                  <a:sym typeface="宋体" pitchFamily="2" charset="-122"/>
                </a:endParaRPr>
              </a:p>
            </p:txBody>
          </p:sp>
          <p:sp>
            <p:nvSpPr>
              <p:cNvPr id="13" name="圆角矩形 12"/>
              <p:cNvSpPr/>
              <p:nvPr/>
            </p:nvSpPr>
            <p:spPr bwMode="auto">
              <a:xfrm>
                <a:off x="0" y="2618060"/>
                <a:ext cx="3817257" cy="1339114"/>
              </a:xfrm>
              <a:prstGeom prst="roundRect">
                <a:avLst>
                  <a:gd name="adj" fmla="val 6712"/>
                </a:avLst>
              </a:prstGeom>
              <a:solidFill>
                <a:srgbClr val="0067B4"/>
              </a:solidFill>
              <a:ln w="9525" cap="flat" cmpd="sng" algn="ctr">
                <a:noFill/>
                <a:prstDash val="solid"/>
                <a:round/>
                <a:headEnd type="none" w="med" len="med"/>
                <a:tailEnd type="none" w="med" len="med"/>
              </a:ln>
              <a:effectLst/>
            </p:spPr>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kumimoji="0" lang="zh-CN" altLang="en-US" sz="2400" b="1" i="0" u="none" strike="noStrike" cap="none" normalizeH="0" baseline="0" dirty="0" smtClean="0">
                  <a:ln>
                    <a:noFill/>
                  </a:ln>
                  <a:solidFill>
                    <a:schemeClr val="bg1"/>
                  </a:solidFill>
                  <a:effectLst/>
                  <a:latin typeface="+mj-ea"/>
                  <a:ea typeface="+mj-ea"/>
                </a:endParaRPr>
              </a:p>
            </p:txBody>
          </p:sp>
        </p:grpSp>
        <p:sp>
          <p:nvSpPr>
            <p:cNvPr id="14" name="文本框 5"/>
            <p:cNvSpPr txBox="1"/>
            <p:nvPr/>
          </p:nvSpPr>
          <p:spPr>
            <a:xfrm>
              <a:off x="305376" y="2708735"/>
              <a:ext cx="3366407" cy="492443"/>
            </a:xfrm>
            <a:prstGeom prst="rect">
              <a:avLst/>
            </a:prstGeom>
            <a:noFill/>
            <a:ln>
              <a:noFill/>
            </a:ln>
            <a:effectLst/>
          </p:spPr>
          <p:txBody>
            <a:bodyPr wrap="square" rtlCol="0">
              <a:spAutoFit/>
            </a:bodyPr>
            <a:lstStyle/>
            <a:p>
              <a:r>
                <a:rPr lang="zh-CN" altLang="en-US" sz="2600" dirty="0">
                  <a:solidFill>
                    <a:schemeClr val="bg1"/>
                  </a:solidFill>
                  <a:latin typeface="微软雅黑" pitchFamily="34" charset="-122"/>
                  <a:ea typeface="微软雅黑" pitchFamily="34" charset="-122"/>
                </a:rPr>
                <a:t>点击</a:t>
              </a:r>
              <a:r>
                <a:rPr lang="zh-CN" altLang="en-US" sz="2600" dirty="0" smtClean="0">
                  <a:solidFill>
                    <a:schemeClr val="bg1"/>
                  </a:solidFill>
                  <a:latin typeface="微软雅黑" pitchFamily="34" charset="-122"/>
                  <a:ea typeface="微软雅黑" pitchFamily="34" charset="-122"/>
                </a:rPr>
                <a:t>添加你的标题</a:t>
              </a:r>
              <a:endParaRPr lang="zh-CN" altLang="en-US" sz="2600" dirty="0">
                <a:solidFill>
                  <a:schemeClr val="bg1"/>
                </a:solidFill>
                <a:latin typeface="微软雅黑" pitchFamily="34" charset="-122"/>
                <a:ea typeface="微软雅黑" pitchFamily="34" charset="-122"/>
              </a:endParaRPr>
            </a:p>
          </p:txBody>
        </p:sp>
      </p:grpSp>
      <p:grpSp>
        <p:nvGrpSpPr>
          <p:cNvPr id="7" name="组合 6"/>
          <p:cNvGrpSpPr/>
          <p:nvPr/>
        </p:nvGrpSpPr>
        <p:grpSpPr>
          <a:xfrm>
            <a:off x="3388353" y="1698244"/>
            <a:ext cx="2383936" cy="2433950"/>
            <a:chOff x="7680681" y="3384153"/>
            <a:chExt cx="4203562" cy="4203562"/>
          </a:xfrm>
        </p:grpSpPr>
        <p:sp>
          <p:nvSpPr>
            <p:cNvPr id="8" name="Oval 167"/>
            <p:cNvSpPr/>
            <p:nvPr/>
          </p:nvSpPr>
          <p:spPr>
            <a:xfrm>
              <a:off x="7680681" y="3384153"/>
              <a:ext cx="4203562" cy="4203562"/>
            </a:xfrm>
            <a:prstGeom prst="ellipse">
              <a:avLst/>
            </a:prstGeom>
            <a:solidFill>
              <a:schemeClr val="bg1"/>
            </a:solidFill>
            <a:ln w="571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9" name="03_Our Portfolio Round.psd"/>
            <p:cNvPicPr/>
            <p:nvPr/>
          </p:nvPicPr>
          <p:blipFill>
            <a:blip r:embed="rId3" cstate="print">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7895593" y="3567790"/>
              <a:ext cx="3827057" cy="3827057"/>
            </a:xfrm>
            <a:prstGeom prst="rect">
              <a:avLst/>
            </a:prstGeom>
            <a:ln w="12700">
              <a:noFill/>
              <a:miter lim="400000"/>
            </a:ln>
          </p:spPr>
        </p:pic>
      </p:grpSp>
      <p:grpSp>
        <p:nvGrpSpPr>
          <p:cNvPr id="10" name="组合 9"/>
          <p:cNvGrpSpPr/>
          <p:nvPr/>
        </p:nvGrpSpPr>
        <p:grpSpPr>
          <a:xfrm>
            <a:off x="6206133" y="1698244"/>
            <a:ext cx="2383936" cy="2433950"/>
            <a:chOff x="12649233" y="3384153"/>
            <a:chExt cx="4203562" cy="4203562"/>
          </a:xfrm>
        </p:grpSpPr>
        <p:sp>
          <p:nvSpPr>
            <p:cNvPr id="12" name="Oval 180"/>
            <p:cNvSpPr/>
            <p:nvPr/>
          </p:nvSpPr>
          <p:spPr>
            <a:xfrm>
              <a:off x="12649233" y="3384153"/>
              <a:ext cx="4203562" cy="4203562"/>
            </a:xfrm>
            <a:prstGeom prst="ellipse">
              <a:avLst/>
            </a:prstGeom>
            <a:solidFill>
              <a:schemeClr val="bg1"/>
            </a:solidFill>
            <a:ln w="571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15" name="03_Our Portfolio Round.psd"/>
            <p:cNvPicPr/>
            <p:nvPr/>
          </p:nvPicPr>
          <p:blipFill>
            <a:blip r:embed="rId5" cstate="print">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val="0"/>
                </a:ext>
              </a:extLst>
            </a:blip>
            <a:stretch>
              <a:fillRect/>
            </a:stretch>
          </p:blipFill>
          <p:spPr>
            <a:xfrm>
              <a:off x="12840211" y="3567790"/>
              <a:ext cx="3827057" cy="3827057"/>
            </a:xfrm>
            <a:prstGeom prst="rect">
              <a:avLst/>
            </a:prstGeom>
            <a:ln w="12700">
              <a:noFill/>
              <a:miter lim="400000"/>
            </a:ln>
          </p:spPr>
        </p:pic>
      </p:grpSp>
      <p:grpSp>
        <p:nvGrpSpPr>
          <p:cNvPr id="16" name="组合 15"/>
          <p:cNvGrpSpPr/>
          <p:nvPr/>
        </p:nvGrpSpPr>
        <p:grpSpPr>
          <a:xfrm>
            <a:off x="9105588" y="1698244"/>
            <a:ext cx="2383936" cy="2433950"/>
            <a:chOff x="17761801" y="3384153"/>
            <a:chExt cx="4203562" cy="4203562"/>
          </a:xfrm>
        </p:grpSpPr>
        <p:sp>
          <p:nvSpPr>
            <p:cNvPr id="17" name="Oval 193"/>
            <p:cNvSpPr/>
            <p:nvPr/>
          </p:nvSpPr>
          <p:spPr>
            <a:xfrm>
              <a:off x="17761801" y="3384153"/>
              <a:ext cx="4203562" cy="4203562"/>
            </a:xfrm>
            <a:prstGeom prst="ellipse">
              <a:avLst/>
            </a:prstGeom>
            <a:solidFill>
              <a:schemeClr val="bg1"/>
            </a:solidFill>
            <a:ln w="571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18" name="03_Our Portfolio Round.psd"/>
            <p:cNvPicPr/>
            <p:nvPr/>
          </p:nvPicPr>
          <p:blipFill>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tretch>
              <a:fillRect/>
            </a:stretch>
          </p:blipFill>
          <p:spPr>
            <a:xfrm>
              <a:off x="17965868" y="3567790"/>
              <a:ext cx="3827057" cy="3827057"/>
            </a:xfrm>
            <a:prstGeom prst="rect">
              <a:avLst/>
            </a:prstGeom>
            <a:ln w="12700">
              <a:noFill/>
              <a:miter lim="400000"/>
            </a:ln>
          </p:spPr>
        </p:pic>
      </p:grpSp>
      <p:grpSp>
        <p:nvGrpSpPr>
          <p:cNvPr id="19" name="组合 18"/>
          <p:cNvGrpSpPr/>
          <p:nvPr/>
        </p:nvGrpSpPr>
        <p:grpSpPr>
          <a:xfrm>
            <a:off x="616383" y="1711088"/>
            <a:ext cx="2383936" cy="2433950"/>
            <a:chOff x="2792903" y="3406338"/>
            <a:chExt cx="4203562" cy="4203562"/>
          </a:xfrm>
        </p:grpSpPr>
        <p:sp>
          <p:nvSpPr>
            <p:cNvPr id="20" name="Oval 18"/>
            <p:cNvSpPr/>
            <p:nvPr/>
          </p:nvSpPr>
          <p:spPr>
            <a:xfrm>
              <a:off x="2792903" y="3406338"/>
              <a:ext cx="4203562" cy="4203562"/>
            </a:xfrm>
            <a:prstGeom prst="ellipse">
              <a:avLst/>
            </a:prstGeom>
            <a:solidFill>
              <a:schemeClr val="bg1"/>
            </a:solidFill>
            <a:ln w="57150">
              <a:solidFill>
                <a:srgbClr val="0067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rgbClr val="FF0000"/>
                </a:solidFill>
              </a:endParaRPr>
            </a:p>
          </p:txBody>
        </p:sp>
        <p:pic>
          <p:nvPicPr>
            <p:cNvPr id="21" name="03_Our Portfolio Round.psd"/>
            <p:cNvPicPr/>
            <p:nvPr/>
          </p:nvPicPr>
          <p:blipFill>
            <a:blip r:embed="rId9" cstate="print">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val="0"/>
                </a:ext>
              </a:extLst>
            </a:blip>
            <a:stretch>
              <a:fillRect/>
            </a:stretch>
          </p:blipFill>
          <p:spPr>
            <a:xfrm>
              <a:off x="3008606" y="3604085"/>
              <a:ext cx="3827057" cy="3827057"/>
            </a:xfrm>
            <a:prstGeom prst="rect">
              <a:avLst/>
            </a:prstGeom>
            <a:ln w="12700">
              <a:noFill/>
              <a:miter lim="400000"/>
            </a:ln>
          </p:spPr>
        </p:pic>
      </p:grpSp>
      <p:grpSp>
        <p:nvGrpSpPr>
          <p:cNvPr id="22" name="组合 21"/>
          <p:cNvGrpSpPr/>
          <p:nvPr/>
        </p:nvGrpSpPr>
        <p:grpSpPr>
          <a:xfrm>
            <a:off x="1004555" y="4389605"/>
            <a:ext cx="1437329" cy="353944"/>
            <a:chOff x="3477359" y="8032286"/>
            <a:chExt cx="2534423" cy="611280"/>
          </a:xfrm>
        </p:grpSpPr>
        <p:sp>
          <p:nvSpPr>
            <p:cNvPr id="23" name="流程图: 可选过程 22"/>
            <p:cNvSpPr/>
            <p:nvPr/>
          </p:nvSpPr>
          <p:spPr>
            <a:xfrm>
              <a:off x="3477359" y="8032286"/>
              <a:ext cx="2534423" cy="584775"/>
            </a:xfrm>
            <a:prstGeom prst="flowChartAlternateProcess">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3576923"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25" name="组合 24"/>
          <p:cNvGrpSpPr/>
          <p:nvPr/>
        </p:nvGrpSpPr>
        <p:grpSpPr>
          <a:xfrm>
            <a:off x="3861658" y="4389605"/>
            <a:ext cx="1437329" cy="353944"/>
            <a:chOff x="8515249" y="8032286"/>
            <a:chExt cx="2534423" cy="611280"/>
          </a:xfrm>
        </p:grpSpPr>
        <p:sp>
          <p:nvSpPr>
            <p:cNvPr id="26" name="流程图: 可选过程 25"/>
            <p:cNvSpPr/>
            <p:nvPr/>
          </p:nvSpPr>
          <p:spPr>
            <a:xfrm>
              <a:off x="8515249" y="8032286"/>
              <a:ext cx="2534423" cy="584775"/>
            </a:xfrm>
            <a:prstGeom prst="flowChartAlternateProcess">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8614813"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28" name="组合 27"/>
          <p:cNvGrpSpPr/>
          <p:nvPr/>
        </p:nvGrpSpPr>
        <p:grpSpPr>
          <a:xfrm>
            <a:off x="6680984" y="4389605"/>
            <a:ext cx="1437329" cy="353944"/>
            <a:chOff x="13486526" y="8032286"/>
            <a:chExt cx="2534423" cy="611280"/>
          </a:xfrm>
        </p:grpSpPr>
        <p:sp>
          <p:nvSpPr>
            <p:cNvPr id="29" name="流程图: 可选过程 28"/>
            <p:cNvSpPr/>
            <p:nvPr/>
          </p:nvSpPr>
          <p:spPr>
            <a:xfrm>
              <a:off x="13486526" y="8032286"/>
              <a:ext cx="2534423" cy="584775"/>
            </a:xfrm>
            <a:prstGeom prst="flowChartAlternateProcess">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29"/>
            <p:cNvSpPr txBox="1"/>
            <p:nvPr/>
          </p:nvSpPr>
          <p:spPr>
            <a:xfrm>
              <a:off x="13586090"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31" name="组合 30"/>
          <p:cNvGrpSpPr/>
          <p:nvPr/>
        </p:nvGrpSpPr>
        <p:grpSpPr>
          <a:xfrm>
            <a:off x="9661086" y="4389605"/>
            <a:ext cx="1437329" cy="353944"/>
            <a:chOff x="18741300" y="8032286"/>
            <a:chExt cx="2534423" cy="611280"/>
          </a:xfrm>
        </p:grpSpPr>
        <p:sp>
          <p:nvSpPr>
            <p:cNvPr id="32" name="流程图: 可选过程 31"/>
            <p:cNvSpPr/>
            <p:nvPr/>
          </p:nvSpPr>
          <p:spPr>
            <a:xfrm>
              <a:off x="18741300" y="8032286"/>
              <a:ext cx="2534423" cy="584775"/>
            </a:xfrm>
            <a:prstGeom prst="flowChartAlternateProcess">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18840864" y="8032288"/>
              <a:ext cx="2335300" cy="611278"/>
            </a:xfrm>
            <a:prstGeom prst="rect">
              <a:avLst/>
            </a:prstGeom>
            <a:noFill/>
          </p:spPr>
          <p:txBody>
            <a:bodyPr wrap="none" rtlCol="0">
              <a:spAutoFit/>
            </a:bodyPr>
            <a:lstStyle/>
            <a:p>
              <a:pPr lvl="0" algn="ctr"/>
              <a:r>
                <a:rPr lang="zh-CN" altLang="en-US" sz="1500" dirty="0">
                  <a:solidFill>
                    <a:schemeClr val="bg1"/>
                  </a:solidFill>
                  <a:latin typeface="思源黑体 CN Medium" pitchFamily="34" charset="-122"/>
                  <a:ea typeface="思源黑体 CN Medium" pitchFamily="34" charset="-122"/>
                </a:rPr>
                <a:t>代用名</a:t>
              </a:r>
              <a:r>
                <a:rPr lang="zh-CN" altLang="en-US" sz="1700" dirty="0">
                  <a:solidFill>
                    <a:schemeClr val="bg1"/>
                  </a:solidFill>
                  <a:latin typeface="思源黑体 CN Medium" pitchFamily="34" charset="-122"/>
                  <a:ea typeface="思源黑体 CN Medium" pitchFamily="34" charset="-122"/>
                </a:rPr>
                <a:t> </a:t>
              </a:r>
              <a:r>
                <a:rPr lang="zh-CN" altLang="en-US" sz="1000" dirty="0">
                  <a:solidFill>
                    <a:schemeClr val="bg1"/>
                  </a:solidFill>
                  <a:latin typeface="思源黑体 CN Light" pitchFamily="34" charset="-122"/>
                  <a:ea typeface="思源黑体 CN Light" pitchFamily="34" charset="-122"/>
                </a:rPr>
                <a:t>就任职位</a:t>
              </a:r>
            </a:p>
          </p:txBody>
        </p:sp>
      </p:grpSp>
      <p:grpSp>
        <p:nvGrpSpPr>
          <p:cNvPr id="34" name="组合 33"/>
          <p:cNvGrpSpPr/>
          <p:nvPr/>
        </p:nvGrpSpPr>
        <p:grpSpPr>
          <a:xfrm>
            <a:off x="738715" y="4924008"/>
            <a:ext cx="10683003" cy="1720151"/>
            <a:chOff x="3008606" y="8955232"/>
            <a:chExt cx="18837192" cy="2970794"/>
          </a:xfrm>
        </p:grpSpPr>
        <p:sp>
          <p:nvSpPr>
            <p:cNvPr id="35" name="矩形 34"/>
            <p:cNvSpPr/>
            <p:nvPr/>
          </p:nvSpPr>
          <p:spPr>
            <a:xfrm>
              <a:off x="7880562" y="8955232"/>
              <a:ext cx="3674572" cy="2970794"/>
            </a:xfrm>
            <a:prstGeom prst="rect">
              <a:avLst/>
            </a:prstGeom>
          </p:spPr>
          <p:txBody>
            <a:bodyPr wrap="square">
              <a:spAutoFit/>
            </a:bodyPr>
            <a:lstStyle/>
            <a:p>
              <a:pPr algn="ctr">
                <a:lnSpc>
                  <a:spcPct val="150000"/>
                </a:lnSpc>
              </a:pPr>
              <a:r>
                <a:rPr lang="zh-CN" altLang="en-US" sz="1200" dirty="0">
                  <a:solidFill>
                    <a:schemeClr val="bg1">
                      <a:lumMod val="50000"/>
                    </a:schemeClr>
                  </a:solidFill>
                  <a:latin typeface="微软雅黑" pitchFamily="34" charset="-122"/>
                  <a:ea typeface="微软雅黑" pitchFamily="34" charset="-122"/>
                </a:rPr>
                <a:t>您的内容打在这里，或者通过复您的文本后，在此框中选择粘贴并选择只保留文字，您的内容打在这里，或者通过复制您的文本后在此</a:t>
              </a:r>
              <a:endParaRPr lang="id-ID" altLang="zh-CN" sz="1200" dirty="0">
                <a:solidFill>
                  <a:schemeClr val="bg1">
                    <a:lumMod val="50000"/>
                  </a:schemeClr>
                </a:solidFill>
                <a:latin typeface="Lato" pitchFamily="34" charset="0"/>
              </a:endParaRPr>
            </a:p>
            <a:p>
              <a:pPr algn="ctr">
                <a:lnSpc>
                  <a:spcPct val="150000"/>
                </a:lnSpc>
              </a:pPr>
              <a:endParaRPr lang="id-ID" altLang="zh-CN" sz="1200" dirty="0">
                <a:solidFill>
                  <a:schemeClr val="bg1">
                    <a:lumMod val="50000"/>
                  </a:schemeClr>
                </a:solidFill>
                <a:latin typeface="Lato" pitchFamily="34" charset="0"/>
              </a:endParaRPr>
            </a:p>
          </p:txBody>
        </p:sp>
        <p:sp>
          <p:nvSpPr>
            <p:cNvPr id="36" name="矩形 35"/>
            <p:cNvSpPr/>
            <p:nvPr/>
          </p:nvSpPr>
          <p:spPr>
            <a:xfrm>
              <a:off x="3008606" y="8955232"/>
              <a:ext cx="3674572" cy="2970794"/>
            </a:xfrm>
            <a:prstGeom prst="rect">
              <a:avLst/>
            </a:prstGeom>
          </p:spPr>
          <p:txBody>
            <a:bodyPr wrap="square">
              <a:spAutoFit/>
            </a:bodyPr>
            <a:lstStyle/>
            <a:p>
              <a:pPr algn="ctr">
                <a:lnSpc>
                  <a:spcPct val="150000"/>
                </a:lnSpc>
              </a:pPr>
              <a:r>
                <a:rPr lang="zh-CN" altLang="en-US" sz="1200" dirty="0">
                  <a:solidFill>
                    <a:schemeClr val="bg1">
                      <a:lumMod val="50000"/>
                    </a:schemeClr>
                  </a:solidFill>
                  <a:latin typeface="微软雅黑" pitchFamily="34" charset="-122"/>
                  <a:ea typeface="微软雅黑" pitchFamily="34" charset="-122"/>
                </a:rPr>
                <a:t>您的内容打在这里，或者通过复您的文本后，在此框中选择粘贴并选择只保留文字，您的内容打在这里，或者通过复制您的文本后在此</a:t>
              </a:r>
              <a:endParaRPr lang="id-ID" altLang="zh-CN" sz="1200" dirty="0">
                <a:solidFill>
                  <a:schemeClr val="bg1">
                    <a:lumMod val="50000"/>
                  </a:schemeClr>
                </a:solidFill>
                <a:latin typeface="Lato" pitchFamily="34" charset="0"/>
              </a:endParaRPr>
            </a:p>
            <a:p>
              <a:pPr algn="ctr">
                <a:lnSpc>
                  <a:spcPct val="150000"/>
                </a:lnSpc>
              </a:pPr>
              <a:endParaRPr lang="id-ID" altLang="zh-CN" sz="1200" dirty="0">
                <a:solidFill>
                  <a:schemeClr val="bg1">
                    <a:lumMod val="50000"/>
                  </a:schemeClr>
                </a:solidFill>
                <a:latin typeface="Lato" pitchFamily="34" charset="0"/>
              </a:endParaRPr>
            </a:p>
          </p:txBody>
        </p:sp>
        <p:sp>
          <p:nvSpPr>
            <p:cNvPr id="37" name="矩形 36"/>
            <p:cNvSpPr/>
            <p:nvPr/>
          </p:nvSpPr>
          <p:spPr>
            <a:xfrm>
              <a:off x="12916453" y="8955232"/>
              <a:ext cx="3674572" cy="2970794"/>
            </a:xfrm>
            <a:prstGeom prst="rect">
              <a:avLst/>
            </a:prstGeom>
          </p:spPr>
          <p:txBody>
            <a:bodyPr wrap="square">
              <a:spAutoFit/>
            </a:bodyPr>
            <a:lstStyle/>
            <a:p>
              <a:pPr algn="ctr">
                <a:lnSpc>
                  <a:spcPct val="150000"/>
                </a:lnSpc>
              </a:pPr>
              <a:r>
                <a:rPr lang="zh-CN" altLang="en-US" sz="1200" dirty="0">
                  <a:solidFill>
                    <a:schemeClr val="bg1">
                      <a:lumMod val="50000"/>
                    </a:schemeClr>
                  </a:solidFill>
                  <a:latin typeface="微软雅黑" pitchFamily="34" charset="-122"/>
                  <a:ea typeface="微软雅黑" pitchFamily="34" charset="-122"/>
                </a:rPr>
                <a:t>您的内容打在这里，或者通过复您的文本后，在此框中选择粘贴并选择只保留文字，您的内容打在这里，或者通过复制您的文本后在此</a:t>
              </a:r>
              <a:endParaRPr lang="id-ID" altLang="zh-CN" sz="1200" dirty="0">
                <a:solidFill>
                  <a:schemeClr val="bg1">
                    <a:lumMod val="50000"/>
                  </a:schemeClr>
                </a:solidFill>
                <a:latin typeface="Lato" pitchFamily="34" charset="0"/>
              </a:endParaRPr>
            </a:p>
            <a:p>
              <a:pPr algn="ctr">
                <a:lnSpc>
                  <a:spcPct val="150000"/>
                </a:lnSpc>
              </a:pPr>
              <a:endParaRPr lang="id-ID" altLang="zh-CN" sz="1200" dirty="0">
                <a:solidFill>
                  <a:schemeClr val="bg1">
                    <a:lumMod val="50000"/>
                  </a:schemeClr>
                </a:solidFill>
                <a:latin typeface="Lato" pitchFamily="34" charset="0"/>
              </a:endParaRPr>
            </a:p>
          </p:txBody>
        </p:sp>
        <p:sp>
          <p:nvSpPr>
            <p:cNvPr id="38" name="矩形 37"/>
            <p:cNvSpPr/>
            <p:nvPr/>
          </p:nvSpPr>
          <p:spPr>
            <a:xfrm>
              <a:off x="18171226" y="8955232"/>
              <a:ext cx="3674572" cy="2970794"/>
            </a:xfrm>
            <a:prstGeom prst="rect">
              <a:avLst/>
            </a:prstGeom>
          </p:spPr>
          <p:txBody>
            <a:bodyPr wrap="square">
              <a:spAutoFit/>
            </a:bodyPr>
            <a:lstStyle/>
            <a:p>
              <a:pPr algn="ctr">
                <a:lnSpc>
                  <a:spcPct val="150000"/>
                </a:lnSpc>
              </a:pPr>
              <a:r>
                <a:rPr lang="zh-CN" altLang="en-US" sz="1200" dirty="0">
                  <a:solidFill>
                    <a:schemeClr val="bg1">
                      <a:lumMod val="50000"/>
                    </a:schemeClr>
                  </a:solidFill>
                  <a:latin typeface="微软雅黑" pitchFamily="34" charset="-122"/>
                  <a:ea typeface="微软雅黑" pitchFamily="34" charset="-122"/>
                </a:rPr>
                <a:t>您的内容打在这里，或者通过复您的文本后，在此框中选择粘贴并选择只保留文字，您的内容打在这里，或者通过复制您的文本后在此</a:t>
              </a:r>
              <a:endParaRPr lang="id-ID" altLang="zh-CN" sz="1200" dirty="0">
                <a:solidFill>
                  <a:schemeClr val="bg1">
                    <a:lumMod val="50000"/>
                  </a:schemeClr>
                </a:solidFill>
                <a:latin typeface="Lato" pitchFamily="34" charset="0"/>
              </a:endParaRPr>
            </a:p>
            <a:p>
              <a:pPr algn="ctr">
                <a:lnSpc>
                  <a:spcPct val="150000"/>
                </a:lnSpc>
              </a:pPr>
              <a:endParaRPr lang="id-ID" altLang="zh-CN" sz="1200" dirty="0">
                <a:solidFill>
                  <a:schemeClr val="bg1">
                    <a:lumMod val="50000"/>
                  </a:schemeClr>
                </a:solidFill>
                <a:latin typeface="Lato" pitchFamily="34" charset="0"/>
              </a:endParaRPr>
            </a:p>
          </p:txBody>
        </p:sp>
      </p:grpSp>
    </p:spTree>
    <p:extLst>
      <p:ext uri="{BB962C8B-B14F-4D97-AF65-F5344CB8AC3E}">
        <p14:creationId xmlns:p14="http://schemas.microsoft.com/office/powerpoint/2010/main" val="2963873503"/>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
                                        <p:tgtEl>
                                          <p:spTgt spid="19"/>
                                        </p:tgtEl>
                                      </p:cBhvr>
                                    </p:animEffect>
                                    <p:anim calcmode="lin" valueType="num">
                                      <p:cBhvr>
                                        <p:cTn id="12" dur="300" fill="hold"/>
                                        <p:tgtEl>
                                          <p:spTgt spid="19"/>
                                        </p:tgtEl>
                                        <p:attrNameLst>
                                          <p:attrName>ppt_x</p:attrName>
                                        </p:attrNameLst>
                                      </p:cBhvr>
                                      <p:tavLst>
                                        <p:tav tm="0">
                                          <p:val>
                                            <p:strVal val="#ppt_x"/>
                                          </p:val>
                                        </p:tav>
                                        <p:tav tm="100000">
                                          <p:val>
                                            <p:strVal val="#ppt_x"/>
                                          </p:val>
                                        </p:tav>
                                      </p:tavLst>
                                    </p:anim>
                                    <p:anim calcmode="lin" valueType="num">
                                      <p:cBhvr>
                                        <p:cTn id="13" dur="3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8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
                                        <p:tgtEl>
                                          <p:spTgt spid="7"/>
                                        </p:tgtEl>
                                      </p:cBhvr>
                                    </p:animEffect>
                                    <p:anim calcmode="lin" valueType="num">
                                      <p:cBhvr>
                                        <p:cTn id="18" dur="300" fill="hold"/>
                                        <p:tgtEl>
                                          <p:spTgt spid="7"/>
                                        </p:tgtEl>
                                        <p:attrNameLst>
                                          <p:attrName>ppt_x</p:attrName>
                                        </p:attrNameLst>
                                      </p:cBhvr>
                                      <p:tavLst>
                                        <p:tav tm="0">
                                          <p:val>
                                            <p:strVal val="#ppt_x"/>
                                          </p:val>
                                        </p:tav>
                                        <p:tav tm="100000">
                                          <p:val>
                                            <p:strVal val="#ppt_x"/>
                                          </p:val>
                                        </p:tav>
                                      </p:tavLst>
                                    </p:anim>
                                    <p:anim calcmode="lin" valueType="num">
                                      <p:cBhvr>
                                        <p:cTn id="19" dur="3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11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300"/>
                                        <p:tgtEl>
                                          <p:spTgt spid="10"/>
                                        </p:tgtEl>
                                      </p:cBhvr>
                                    </p:animEffect>
                                    <p:anim calcmode="lin" valueType="num">
                                      <p:cBhvr>
                                        <p:cTn id="24" dur="300" fill="hold"/>
                                        <p:tgtEl>
                                          <p:spTgt spid="10"/>
                                        </p:tgtEl>
                                        <p:attrNameLst>
                                          <p:attrName>ppt_x</p:attrName>
                                        </p:attrNameLst>
                                      </p:cBhvr>
                                      <p:tavLst>
                                        <p:tav tm="0">
                                          <p:val>
                                            <p:strVal val="#ppt_x"/>
                                          </p:val>
                                        </p:tav>
                                        <p:tav tm="100000">
                                          <p:val>
                                            <p:strVal val="#ppt_x"/>
                                          </p:val>
                                        </p:tav>
                                      </p:tavLst>
                                    </p:anim>
                                    <p:anim calcmode="lin" valueType="num">
                                      <p:cBhvr>
                                        <p:cTn id="25" dur="3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1400"/>
                            </p:stCondLst>
                            <p:childTnLst>
                              <p:par>
                                <p:cTn id="27" presetID="42"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300"/>
                                        <p:tgtEl>
                                          <p:spTgt spid="16"/>
                                        </p:tgtEl>
                                      </p:cBhvr>
                                    </p:animEffect>
                                    <p:anim calcmode="lin" valueType="num">
                                      <p:cBhvr>
                                        <p:cTn id="30" dur="300" fill="hold"/>
                                        <p:tgtEl>
                                          <p:spTgt spid="16"/>
                                        </p:tgtEl>
                                        <p:attrNameLst>
                                          <p:attrName>ppt_x</p:attrName>
                                        </p:attrNameLst>
                                      </p:cBhvr>
                                      <p:tavLst>
                                        <p:tav tm="0">
                                          <p:val>
                                            <p:strVal val="#ppt_x"/>
                                          </p:val>
                                        </p:tav>
                                        <p:tav tm="100000">
                                          <p:val>
                                            <p:strVal val="#ppt_x"/>
                                          </p:val>
                                        </p:tav>
                                      </p:tavLst>
                                    </p:anim>
                                    <p:anim calcmode="lin" valueType="num">
                                      <p:cBhvr>
                                        <p:cTn id="31" dur="300" fill="hold"/>
                                        <p:tgtEl>
                                          <p:spTgt spid="16"/>
                                        </p:tgtEl>
                                        <p:attrNameLst>
                                          <p:attrName>ppt_y</p:attrName>
                                        </p:attrNameLst>
                                      </p:cBhvr>
                                      <p:tavLst>
                                        <p:tav tm="0">
                                          <p:val>
                                            <p:strVal val="#ppt_y+.1"/>
                                          </p:val>
                                        </p:tav>
                                        <p:tav tm="100000">
                                          <p:val>
                                            <p:strVal val="#ppt_y"/>
                                          </p:val>
                                        </p:tav>
                                      </p:tavLst>
                                    </p:anim>
                                  </p:childTnLst>
                                </p:cTn>
                              </p:par>
                            </p:childTnLst>
                          </p:cTn>
                        </p:par>
                        <p:par>
                          <p:cTn id="32" fill="hold">
                            <p:stCondLst>
                              <p:cond delay="1700"/>
                            </p:stCondLst>
                            <p:childTnLst>
                              <p:par>
                                <p:cTn id="33" presetID="47" presetClass="entr" presetSubtype="0"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anim calcmode="lin" valueType="num">
                                      <p:cBhvr>
                                        <p:cTn id="36" dur="500" fill="hold"/>
                                        <p:tgtEl>
                                          <p:spTgt spid="22"/>
                                        </p:tgtEl>
                                        <p:attrNameLst>
                                          <p:attrName>ppt_x</p:attrName>
                                        </p:attrNameLst>
                                      </p:cBhvr>
                                      <p:tavLst>
                                        <p:tav tm="0">
                                          <p:val>
                                            <p:strVal val="#ppt_x"/>
                                          </p:val>
                                        </p:tav>
                                        <p:tav tm="100000">
                                          <p:val>
                                            <p:strVal val="#ppt_x"/>
                                          </p:val>
                                        </p:tav>
                                      </p:tavLst>
                                    </p:anim>
                                    <p:anim calcmode="lin" valueType="num">
                                      <p:cBhvr>
                                        <p:cTn id="37" dur="500" fill="hold"/>
                                        <p:tgtEl>
                                          <p:spTgt spid="2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anim calcmode="lin" valueType="num">
                                      <p:cBhvr>
                                        <p:cTn id="41" dur="500" fill="hold"/>
                                        <p:tgtEl>
                                          <p:spTgt spid="25"/>
                                        </p:tgtEl>
                                        <p:attrNameLst>
                                          <p:attrName>ppt_x</p:attrName>
                                        </p:attrNameLst>
                                      </p:cBhvr>
                                      <p:tavLst>
                                        <p:tav tm="0">
                                          <p:val>
                                            <p:strVal val="#ppt_x"/>
                                          </p:val>
                                        </p:tav>
                                        <p:tav tm="100000">
                                          <p:val>
                                            <p:strVal val="#ppt_x"/>
                                          </p:val>
                                        </p:tav>
                                      </p:tavLst>
                                    </p:anim>
                                    <p:anim calcmode="lin" valueType="num">
                                      <p:cBhvr>
                                        <p:cTn id="42" dur="5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anim calcmode="lin" valueType="num">
                                      <p:cBhvr>
                                        <p:cTn id="46" dur="500" fill="hold"/>
                                        <p:tgtEl>
                                          <p:spTgt spid="28"/>
                                        </p:tgtEl>
                                        <p:attrNameLst>
                                          <p:attrName>ppt_x</p:attrName>
                                        </p:attrNameLst>
                                      </p:cBhvr>
                                      <p:tavLst>
                                        <p:tav tm="0">
                                          <p:val>
                                            <p:strVal val="#ppt_x"/>
                                          </p:val>
                                        </p:tav>
                                        <p:tav tm="100000">
                                          <p:val>
                                            <p:strVal val="#ppt_x"/>
                                          </p:val>
                                        </p:tav>
                                      </p:tavLst>
                                    </p:anim>
                                    <p:anim calcmode="lin" valueType="num">
                                      <p:cBhvr>
                                        <p:cTn id="47" dur="500" fill="hold"/>
                                        <p:tgtEl>
                                          <p:spTgt spid="28"/>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500"/>
                                        <p:tgtEl>
                                          <p:spTgt spid="31"/>
                                        </p:tgtEl>
                                      </p:cBhvr>
                                    </p:animEffect>
                                    <p:anim calcmode="lin" valueType="num">
                                      <p:cBhvr>
                                        <p:cTn id="51" dur="500" fill="hold"/>
                                        <p:tgtEl>
                                          <p:spTgt spid="31"/>
                                        </p:tgtEl>
                                        <p:attrNameLst>
                                          <p:attrName>ppt_x</p:attrName>
                                        </p:attrNameLst>
                                      </p:cBhvr>
                                      <p:tavLst>
                                        <p:tav tm="0">
                                          <p:val>
                                            <p:strVal val="#ppt_x"/>
                                          </p:val>
                                        </p:tav>
                                        <p:tav tm="100000">
                                          <p:val>
                                            <p:strVal val="#ppt_x"/>
                                          </p:val>
                                        </p:tav>
                                      </p:tavLst>
                                    </p:anim>
                                    <p:anim calcmode="lin" valueType="num">
                                      <p:cBhvr>
                                        <p:cTn id="52" dur="500" fill="hold"/>
                                        <p:tgtEl>
                                          <p:spTgt spid="31"/>
                                        </p:tgtEl>
                                        <p:attrNameLst>
                                          <p:attrName>ppt_y</p:attrName>
                                        </p:attrNameLst>
                                      </p:cBhvr>
                                      <p:tavLst>
                                        <p:tav tm="0">
                                          <p:val>
                                            <p:strVal val="#ppt_y-.1"/>
                                          </p:val>
                                        </p:tav>
                                        <p:tav tm="100000">
                                          <p:val>
                                            <p:strVal val="#ppt_y"/>
                                          </p:val>
                                        </p:tav>
                                      </p:tavLst>
                                    </p:anim>
                                  </p:childTnLst>
                                </p:cTn>
                              </p:par>
                            </p:childTnLst>
                          </p:cTn>
                        </p:par>
                        <p:par>
                          <p:cTn id="53" fill="hold">
                            <p:stCondLst>
                              <p:cond delay="2200"/>
                            </p:stCondLst>
                            <p:childTnLst>
                              <p:par>
                                <p:cTn id="54" presetID="22" presetClass="entr" presetSubtype="4"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down)">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我图网上传\重新整理\PPT\变色龙\我图网下载素材\新建文件夹6\111素材\图片\其他\图片1.png"/>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5435" b="2803"/>
          <a:stretch/>
        </p:blipFill>
        <p:spPr bwMode="auto">
          <a:xfrm>
            <a:off x="1" y="1"/>
            <a:ext cx="12190412"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Shape 1424"/>
          <p:cNvSpPr/>
          <p:nvPr/>
        </p:nvSpPr>
        <p:spPr>
          <a:xfrm>
            <a:off x="793" y="1988457"/>
            <a:ext cx="12190414" cy="2955246"/>
          </a:xfrm>
          <a:prstGeom prst="rect">
            <a:avLst/>
          </a:prstGeom>
          <a:solidFill>
            <a:srgbClr val="0067B4">
              <a:alpha val="92000"/>
            </a:srgbClr>
          </a:solidFill>
          <a:ln w="12700">
            <a:miter lim="400000"/>
          </a:ln>
        </p:spPr>
        <p:txBody>
          <a:bodyPr lIns="0" tIns="0" rIns="0" bIns="0" anchor="ctr"/>
          <a:lstStyle/>
          <a:p>
            <a:pPr lvl="0" algn="ctr"/>
            <a:endParaRPr dirty="0">
              <a:latin typeface="微软雅黑" pitchFamily="34" charset="-122"/>
              <a:ea typeface="微软雅黑" pitchFamily="34" charset="-122"/>
            </a:endParaRPr>
          </a:p>
        </p:txBody>
      </p:sp>
      <p:sp>
        <p:nvSpPr>
          <p:cNvPr id="4" name="TextBox 42"/>
          <p:cNvSpPr txBox="1"/>
          <p:nvPr/>
        </p:nvSpPr>
        <p:spPr>
          <a:xfrm>
            <a:off x="5116824" y="2734730"/>
            <a:ext cx="4948236" cy="1015663"/>
          </a:xfrm>
          <a:prstGeom prst="rect">
            <a:avLst/>
          </a:prstGeom>
          <a:noFill/>
        </p:spPr>
        <p:txBody>
          <a:bodyPr wrap="square" rtlCol="0">
            <a:spAutoFit/>
          </a:bodyPr>
          <a:lstStyle/>
          <a:p>
            <a:pPr algn="ctr"/>
            <a:r>
              <a:rPr lang="zh-CN" altLang="en-US" sz="6000" b="1" dirty="0" smtClean="0">
                <a:solidFill>
                  <a:schemeClr val="bg1"/>
                </a:solidFill>
                <a:latin typeface="微软雅黑" pitchFamily="34" charset="-122"/>
                <a:ea typeface="微软雅黑" pitchFamily="34" charset="-122"/>
              </a:rPr>
              <a:t>加入你的标题</a:t>
            </a:r>
            <a:endParaRPr lang="zh-CN" altLang="en-US" sz="6000" b="1" dirty="0">
              <a:solidFill>
                <a:schemeClr val="bg1"/>
              </a:solidFill>
              <a:latin typeface="微软雅黑" pitchFamily="34" charset="-122"/>
              <a:ea typeface="微软雅黑" pitchFamily="34" charset="-122"/>
            </a:endParaRPr>
          </a:p>
        </p:txBody>
      </p:sp>
      <p:sp>
        <p:nvSpPr>
          <p:cNvPr id="5" name="TextBox 42"/>
          <p:cNvSpPr txBox="1"/>
          <p:nvPr/>
        </p:nvSpPr>
        <p:spPr>
          <a:xfrm>
            <a:off x="5786912" y="3790632"/>
            <a:ext cx="3608060" cy="523220"/>
          </a:xfrm>
          <a:prstGeom prst="rect">
            <a:avLst/>
          </a:prstGeom>
          <a:noFill/>
        </p:spPr>
        <p:txBody>
          <a:bodyPr wrap="square" rtlCol="0">
            <a:spAutoFit/>
          </a:bodyPr>
          <a:lstStyle/>
          <a:p>
            <a:pPr algn="ctr"/>
            <a:r>
              <a:rPr lang="en-US" altLang="zh-CN" sz="2800" dirty="0" smtClean="0">
                <a:solidFill>
                  <a:schemeClr val="bg1"/>
                </a:solidFill>
                <a:latin typeface="微软雅黑" pitchFamily="34" charset="-122"/>
                <a:ea typeface="微软雅黑" pitchFamily="34" charset="-122"/>
              </a:rPr>
              <a:t>【</a:t>
            </a:r>
            <a:r>
              <a:rPr lang="zh-CN" altLang="en-US" sz="2400" dirty="0" smtClean="0">
                <a:solidFill>
                  <a:schemeClr val="bg1"/>
                </a:solidFill>
                <a:latin typeface="微软雅黑" pitchFamily="34" charset="-122"/>
                <a:ea typeface="微软雅黑" pitchFamily="34" charset="-122"/>
              </a:rPr>
              <a:t>点击补充</a:t>
            </a:r>
            <a:r>
              <a:rPr lang="zh-CN" altLang="en-US" sz="2400" dirty="0">
                <a:solidFill>
                  <a:schemeClr val="bg1"/>
                </a:solidFill>
                <a:latin typeface="微软雅黑" pitchFamily="34" charset="-122"/>
                <a:ea typeface="微软雅黑" pitchFamily="34" charset="-122"/>
              </a:rPr>
              <a:t>添加</a:t>
            </a:r>
            <a:r>
              <a:rPr lang="zh-CN" altLang="en-US" sz="2400" dirty="0" smtClean="0">
                <a:solidFill>
                  <a:schemeClr val="bg1"/>
                </a:solidFill>
                <a:latin typeface="微软雅黑" pitchFamily="34" charset="-122"/>
                <a:ea typeface="微软雅黑" pitchFamily="34" charset="-122"/>
              </a:rPr>
              <a:t>内容</a:t>
            </a:r>
            <a:r>
              <a:rPr lang="en-US" altLang="zh-CN" sz="2800" dirty="0" smtClean="0">
                <a:solidFill>
                  <a:schemeClr val="bg1"/>
                </a:solidFill>
                <a:latin typeface="微软雅黑" pitchFamily="34" charset="-122"/>
                <a:ea typeface="微软雅黑" pitchFamily="34" charset="-122"/>
              </a:rPr>
              <a:t>】</a:t>
            </a:r>
            <a:endParaRPr lang="zh-CN" altLang="en-US" sz="3800" dirty="0">
              <a:solidFill>
                <a:schemeClr val="bg1"/>
              </a:solidFill>
              <a:latin typeface="微软雅黑" pitchFamily="34" charset="-122"/>
              <a:ea typeface="微软雅黑" pitchFamily="34" charset="-122"/>
            </a:endParaRPr>
          </a:p>
        </p:txBody>
      </p:sp>
      <p:sp>
        <p:nvSpPr>
          <p:cNvPr id="10" name="TextBox 9"/>
          <p:cNvSpPr txBox="1"/>
          <p:nvPr/>
        </p:nvSpPr>
        <p:spPr>
          <a:xfrm>
            <a:off x="2627049" y="3051710"/>
            <a:ext cx="1045066" cy="923322"/>
          </a:xfrm>
          <a:prstGeom prst="rect">
            <a:avLst/>
          </a:prstGeom>
          <a:solidFill>
            <a:schemeClr val="bg1"/>
          </a:solidFill>
          <a:ln w="76200">
            <a:solidFill>
              <a:schemeClr val="bg1"/>
            </a:solidFill>
          </a:ln>
        </p:spPr>
        <p:txBody>
          <a:bodyPr wrap="square" lIns="91433" tIns="45716" rIns="91433" bIns="45716" rtlCol="0">
            <a:spAutoFit/>
          </a:bodyPr>
          <a:lstStyle/>
          <a:p>
            <a:pPr algn="ctr"/>
            <a:r>
              <a:rPr lang="en-US" altLang="zh-CN" sz="5400" b="1" dirty="0" smtClean="0">
                <a:solidFill>
                  <a:srgbClr val="0067B4"/>
                </a:solidFill>
                <a:latin typeface="微软雅黑" pitchFamily="34" charset="-122"/>
                <a:ea typeface="微软雅黑" pitchFamily="34" charset="-122"/>
              </a:rPr>
              <a:t>2</a:t>
            </a:r>
            <a:endParaRPr lang="zh-CN" altLang="en-US" sz="5400" b="1" dirty="0">
              <a:solidFill>
                <a:srgbClr val="0067B4"/>
              </a:solidFill>
              <a:latin typeface="微软雅黑" pitchFamily="34" charset="-122"/>
              <a:ea typeface="微软雅黑" pitchFamily="34" charset="-122"/>
            </a:endParaRPr>
          </a:p>
        </p:txBody>
      </p:sp>
    </p:spTree>
    <p:extLst>
      <p:ext uri="{BB962C8B-B14F-4D97-AF65-F5344CB8AC3E}">
        <p14:creationId xmlns:p14="http://schemas.microsoft.com/office/powerpoint/2010/main" val="2875345180"/>
      </p:ext>
    </p:extLst>
  </p:cSld>
  <p:clrMapOvr>
    <a:masterClrMapping/>
  </p:clrMapOvr>
  <mc:AlternateContent xmlns:mc="http://schemas.openxmlformats.org/markup-compatibility/2006" xmlns:p14="http://schemas.microsoft.com/office/powerpoint/2010/main">
    <mc:Choice Requires="p14">
      <p:transition spd="slow" p14:dur="1250" advClick="0" advTm="1000">
        <p14:vortex dir="r"/>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750"/>
                                        <p:tgtEl>
                                          <p:spTgt spid="102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56" presetClass="entr" presetSubtype="0" fill="hold" grpId="0" nodeType="after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250" autoRev="1" fill="hold">
                                          <p:stCondLst>
                                            <p:cond delay="0"/>
                                          </p:stCondLst>
                                        </p:cTn>
                                        <p:tgtEl>
                                          <p:spTgt spid="4"/>
                                        </p:tgtEl>
                                        <p:attrNameLst>
                                          <p:attrName>ppt_w</p:attrName>
                                        </p:attrNameLst>
                                      </p:cBhvr>
                                    </p:anim>
                                    <p:anim by="(#ppt_w*0.50)" calcmode="lin" valueType="num">
                                      <p:cBhvr>
                                        <p:cTn id="21" dur="250" decel="50000" autoRev="1" fill="hold">
                                          <p:stCondLst>
                                            <p:cond delay="0"/>
                                          </p:stCondLst>
                                        </p:cTn>
                                        <p:tgtEl>
                                          <p:spTgt spid="4"/>
                                        </p:tgtEl>
                                        <p:attrNameLst>
                                          <p:attrName>ppt_x</p:attrName>
                                        </p:attrNameLst>
                                      </p:cBhvr>
                                    </p:anim>
                                    <p:anim from="(-#ppt_h/2)" to="(#ppt_y)" calcmode="lin" valueType="num">
                                      <p:cBhvr>
                                        <p:cTn id="22" dur="500" fill="hold">
                                          <p:stCondLst>
                                            <p:cond delay="0"/>
                                          </p:stCondLst>
                                        </p:cTn>
                                        <p:tgtEl>
                                          <p:spTgt spid="4"/>
                                        </p:tgtEl>
                                        <p:attrNameLst>
                                          <p:attrName>ppt_y</p:attrName>
                                        </p:attrNameLst>
                                      </p:cBhvr>
                                    </p:anim>
                                    <p:animRot by="21600000">
                                      <p:cBhvr>
                                        <p:cTn id="23" dur="500" fill="hold">
                                          <p:stCondLst>
                                            <p:cond delay="0"/>
                                          </p:stCondLst>
                                        </p:cTn>
                                        <p:tgtEl>
                                          <p:spTgt spid="4"/>
                                        </p:tgtEl>
                                        <p:attrNameLst>
                                          <p:attrName>r</p:attrName>
                                        </p:attrNameLst>
                                      </p:cBhvr>
                                    </p:animRot>
                                  </p:childTnLst>
                                </p:cTn>
                              </p:par>
                            </p:childTnLst>
                          </p:cTn>
                        </p:par>
                        <p:par>
                          <p:cTn id="24" fill="hold">
                            <p:stCondLst>
                              <p:cond delay="225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5"/>
                                        </p:tgtEl>
                                        <p:attrNameLst>
                                          <p:attrName>style.visibility</p:attrName>
                                        </p:attrNameLst>
                                      </p:cBhvr>
                                      <p:to>
                                        <p:strVal val="visible"/>
                                      </p:to>
                                    </p:set>
                                    <p:anim by="(-#ppt_w*2)" calcmode="lin" valueType="num">
                                      <p:cBhvr rctx="PPT">
                                        <p:cTn id="27" dur="250" autoRev="1" fill="hold">
                                          <p:stCondLst>
                                            <p:cond delay="0"/>
                                          </p:stCondLst>
                                        </p:cTn>
                                        <p:tgtEl>
                                          <p:spTgt spid="5"/>
                                        </p:tgtEl>
                                        <p:attrNameLst>
                                          <p:attrName>ppt_w</p:attrName>
                                        </p:attrNameLst>
                                      </p:cBhvr>
                                    </p:anim>
                                    <p:anim by="(#ppt_w*0.50)" calcmode="lin" valueType="num">
                                      <p:cBhvr>
                                        <p:cTn id="28" dur="250" decel="50000" autoRev="1" fill="hold">
                                          <p:stCondLst>
                                            <p:cond delay="0"/>
                                          </p:stCondLst>
                                        </p:cTn>
                                        <p:tgtEl>
                                          <p:spTgt spid="5"/>
                                        </p:tgtEl>
                                        <p:attrNameLst>
                                          <p:attrName>ppt_x</p:attrName>
                                        </p:attrNameLst>
                                      </p:cBhvr>
                                    </p:anim>
                                    <p:anim from="(-#ppt_h/2)" to="(#ppt_y)" calcmode="lin" valueType="num">
                                      <p:cBhvr>
                                        <p:cTn id="29" dur="500" fill="hold">
                                          <p:stCondLst>
                                            <p:cond delay="0"/>
                                          </p:stCondLst>
                                        </p:cTn>
                                        <p:tgtEl>
                                          <p:spTgt spid="5"/>
                                        </p:tgtEl>
                                        <p:attrNameLst>
                                          <p:attrName>ppt_y</p:attrName>
                                        </p:attrNameLst>
                                      </p:cBhvr>
                                    </p:anim>
                                    <p:animRot by="21600000">
                                      <p:cBhvr>
                                        <p:cTn id="30"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 name="ISPRING_ULTRA_SCORM_COURSE_ID" val="0AAD0948-F8C2-4E6B-BBB5-B55BE702CDAC"/>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Le280qguF8VZQQAAAQ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cXNnCL6GQzo5CEz3KF4G1nyXUOWwfdeiHHtzHDjGF3OgMaxDbrdVPC5DYEYYajUyhldgh3RjNeXkMdZFqrQSjW0yb/6mHa72+XTa16+fxe9mmdxByY0XmCPc9etYF7SqbXbcvM4EKRbu/cCu7cfcHcKQ6gzH6FJzJZDwS0nWlXhIDn7fqe5ZtvG9XdqrL/Vxy+fvD3xf9QSwMEFAACAAgAt7bzSkPIPPmFBAAADBYAACcAAAB1bml2ZXJzYWwvZmxhc2hfcHVibGlzaGluZ19zZXR0aW5ncy54bWzlWF9z2jgQf+dTaHzTx2KSJmmSMWRIYiZM+XfguzRPGWELrIssuZYMpU/3ae6D9ZN0hYIDhSRy7pLpzA3DgKXd365Wu6uf5Z19TRiakUxSwevOXrXmIMJDEVE+rTt/BK33xw6SCvMIM8FJ3eHCQWeNipfmY0ZlPCJKgahEAMPlaarqTqxUeuq68/m8SmWa6VnBcgX4shqKxE0zIglXJHNThhfwoxYpkc49ggUAfBPB79UalQpCnkHqiihnBNEIPOdULwqzFsMydlwjNsbh3TQTOY8uBBMZyqbjuvPbcVN/VjIG6pImhOuYyAYM6mF1iqOIai8wG9FvBMWETmNwd6924KA5jVRcdz7U9jUOyLvbOEt0s3iscS4ERIGrewMJUTjCCptHY1GRr0quBsxQtOA4oWEAM0hHoO5cBrejTvvSv+31A390exV0O8aHEkqB/zkooRS0g45vJT8Y+iO/F/jD2/N2v6TGS6z43Wa7U1Ln2j8ftYOylnrNblmVwVW/Z6dz0e8Omr2bUq5d3Qz8Yafd+3Qb9PudoD140IJs3Egmz93MNg+yUuRZSIpk81ScJ2OOKYMK/ykFJVHQIxjOpiQQLQolMMFMEgf9lZLp7zlmVC10WUAruSMkbcqUhGqoU77uqCwnzgOcAQTHoA6Kgjo8Kerp4/HG0l1j/WFZO730ig4ziIUSb+z9Xu2wcP/k4Gn3H3HUgw6XYr7oiOmbe394VHi/f/RM9He56WGlcBhD14MNWfrmuetDK7GJ4Bt5pZ/RWLCoWBFJxiTq4YSsdfPRHeUtkNxz0AQqgMFamxnFzEFUwdrDQlnmY6moWp4arXVJBFhwvBHUHW3FIoxxJjfSvQi77thhw+cRuszwHI4kEw0z/Jj4gHAbsSsIPdPhJ5mNuJ9hWUISNRmzEe7i7I5kKBCCSavFrXIXtflEWLmTQKHaCF6TsaSK2IieUyvT1yJnEVqIHDF6R5ASCLzPE/gXE7R+JqNJJpLlKPAGhSSjkCozSuYkOrMxdAMmkhw0dW0wooyFLzn9hsZkIjLAJXgG+QPjVBr8aingFEv5AIpXPr4zJ3O7d+l/fqcXiKMZ5mFJcKhUkqTqVfDxAnGhVnoQjhDnkJ56UyIaLeds1lZ9+TZImuTMbPN/vRlr0K+4Ja9jpczGPOuBtdkYz5aFqItrCQ0lSGFLDCZMhNDnKc+JLWCIORKcLRAOgchIXdYzKnIJI6aADbR8uYdGH1G+fJrCmQQWs4hkVpC1vf0PB4dHH49PTqvu97//ef+k0j3FGzCszRmOd/Eo/35G61EWbq33cotbjNxacwf5tdb9mZ1bK25x9Gc0n2Dqz2g+wde3dFsiS3QjiLZSYff72z1b2yY0nquJ1m7eteSHvyLt6gMet+oDy2hYsZeh/6cVIATWql/Yme31baT6n2ykhobBDNbYi5ULcOJNTQeHM4/RBJhW9Gb96w0q9E1q5V+9o5hCe51aedEu/fLt5f8SMfNU3NJsXMsU1wWbl4d6JqGcJhBHzU+KG8fG4UHNc3dPVSqAtnmD26j8AFBLAwQUAAIACAC3tvNKlDB+ZrgCAABUCgAAIQAAAHVuaXZlcnNhbC9mbGFzaF9za2luX3NldHRpbmdzLnhtbJVWbW/aMBD+vl+B2HfSvdJJKVJLmVSJrdVa8d1JjsTCsSPboePfz+fYxIGEME6V8HPP4zvfnU1jtaN88WEyiVPBhHwFrSnPFSIem9DsbprUWgs+SwXXwPWMC1kSNl18/Gk/cWSZYyqxB3mtZktSaMPM7ecaiYvxbY42JEhFWRF+WItczBKS7nIpap6NplYcKpCM8p1h3vyYL1eDARhV+klD2clpdYt2naSSoBRgSt9XaKMqRhJgPtKN/VypaUNdPv2JbE8V1VZ2/wltSFaRHLpFvr1HG+Zzs3u3K3O0ywINf7WhfvmMNkhl5ACyu/njV7RBhajq6n9mpJIix4J2NZebeNQwQTJz/TCrG7RRAR4IA412wZXHnvUxILmv4b2P8bpKwV6wricPAjY9YbDQsoY48qvGpwrx/lxrcz9gsSVMGUIItaQXk/QLqZXfpou1vD/wTnkWkBzQMjaC1SUsm3wDYhdv+cvlg30qwvyOWJCghL0DgwxbsGX+NmU9YwZgy3xlNINnzg5n9FNPo/EtfiCumZerb7zAiVn6evmV92KkNV5cFYR2gOeUIoOFwnTeaAnYtTiyWJNSdJZTzMme5kRTwX8hLznYw6g4OnG4Seufq1hTzaBv3GyO5pEO+2XX49PY/Ca0Z2vWE22e8Lsp0ZqkRWl+k9R04nR3UxtkGvVL8JU0fJBPfCsCEcYe0pRE7kC+CcHUlQouNFydkmhu1hA9joIaxFF/kWO3SV/1eV0mIFemaRSUb0EXbIgFzQtm/vSGwjtkJ4oBbyPVhdmPE3ocywBwMwBEpsVxAppV4yprpimDPTDvDhB76KHTxcqM6dDE3es1bHU4cw45GcrgHrUz6Z6KdlbCfbqOHsHGpNWvaDzjc69JouzBOjffP8Jtyp1n2b9mOH1h9AZw09TZ2fjPK2hA/G/yH1BLAwQUAAIACAC3tvNKGQQLbVgEAAAdFQAAJgAAAHVuaXZlcnNhbC9odG1sX3B1Ymxpc2hpbmdfc2V0dGluZ3MueG1s3VjdTuM4FL7nKays5nIaygADKAUVCKKa/m2bXYYr5CZu48Wxs7bTTudqn2YfbJ9kj2sa6BSog4autEII4pzvOz8+5/g4wdm3jKEpkYoK3vDqtV0PER6LhPJJw/stuvp45CGlMU8wE5w0PC48dHa6E+TFiFGVDonWIKoQ0HB1kuuGl2qdn/j+bDarUZVL81awQgO/qsUi83NJFOGaSD9neA5/9DwnyntgcCCA30zwB9jpzg5CgWXqiKRgBNEELOfUOIXZtc6Y51upEY7vJ1IUPLkQTEgkJ6OG98tR0/wsZSzTJc0INyFRp7BolvUJThJqjMBsSL8TlBI6ScHa+u6+h2Y00WnD+7S7Z3hA3l/nWbBb37HhuRAQBK4fFGRE4wRrbB+tRk2+abVcsEvJnOOMxhG8QSYADe8yuhu2W5fhXbcXhcO766jTtjZUAEXh16gCKGpF7dBJvj8Ih2E3Cgd3561eRcRbtISdZqtdEXMTng9bUVVN3WanKqR/3eu6YS56nX6ze1vJtOvbfjhot7pf7qJerx21+o8oyMaVZAr81WwLICtFIWNSJlug0yIbcUwZFPgPKaiIhhbBsJyQSFxRKIExZop46I+cTH4tMKN6bsoCOsk9IXlT5STWA5PyDU/LgniPdJYQDIM6KAvq4Lisp89HK677VvujW89aGZQNpp8KLbZsfX33oDT/eP91818wNIAGl2M+b4vJ1q0/OCyt3zvcEP3nzAyw1jhOoevBhixsC/ynS0uxseAreWWe0UiwpPRoDCnOwJmmpJh5iGpwLi7fahMCfUUZJL/B1mtjrte8i1Ms1UoCl4E0PTg+DXmCLiWewRlj/bPLL4n3CXcRu4ZgMhNQIl3EQ4lVBUnUZMxFuIPlPZEoEoIpJ+eW2YhafCyczMmg9FwEb8hIUU1cRM+pk+obUbAEzUWBGL0nSAsE1hcZ/JcS9PSURWMpssUqw0ojxWhC0JSSGUnOXBTdgoqsAKTJdka01fBnQb+jERkLCbwETyF/YJ0qy1+rRJxjpR5J8dLGD/asbXUvw68fjIM4mWIeVySH2iNZrt+FH88RF3qJg3DEuID0NJuS0GTxzsW32tu3QdGsYHabf/ZmPKF+xy15Hy1VNmajBc5qUzxdFKIprgU1lCCFLbGc8CKGPk15QVwJY8yR4GyOcAyjiTJlPaWiULBiC9hSq7dbaPGI8sXTBK4MoFEmRDpR7tb3Pu0fHH4+Oj6p+f/89ffHV0EPQ1ufYaPOTm0XL07UG1AvztXOuLdrXJuxnZHPjLPO2B/nbWfg2tS9AfnK7L0B+coEvoa9EjIzjSBZS4Xnb2QP89f6QBP4Zvx5fpJaTHzbGaR6cD/nTpW98M9pHhmEvzsRQqicOoCb2m7PRar3xUVqYGeS/pN5xMkEOMMmtifDKcZoBrNTsrWOtIWa20r2v36PsLXxk7L/TXH/71vA/zYG9qn82rHyeaO8dq9+hNuB9dVPmqc7/wJQSwMEFAACAAgAt7bzStXMXCaVAQAAIAYAAB8AAAB1bml2ZXJzYWwvaHRtbF9za2luX3NldHRpbmdzLmpzjZTLTsMwEEX3fEVltqgqzwK7ihYJiQUS3SEWbjpNozoey3YDBfHvZNxCY2dC8Wzim5M7j8j+POrVS2Sid9v7DM9h/xTvgwakebuGk1hXHXpJunCqmMO0KEEVGkSCVD+f/spfe4IzFjqYzjbPZOsafgLpzUIq18QNY2EZzTFaxWhvjPbOJf6IOtt1te2oMebZ2nvU/Qy1B+37Gm0pAyOO78NqNpjAWIE9gC5kBpHpMKwucu94OaRochmWRurNI+bYn8lslVtc63lX/uXGgK1/+GoLDG6Gd5PIThXOP3go08STa4pu0lhwDnZ5ryYULKzkDFTDdxDWH2hk3G4ooavCFf6HHp1SNGkjc2hN6XpEEWO69mpNc0jR5jy8+y1xfkYREUpuwLasxhcUEYhmbf7xA43FnCbSQtsz/0UVynmh813qAQXLUbFk2zW9faOh/LGIjhAmR2jJnb6SEzUnOk707OF1SeZH7tPOOysFkQENB1ZsMT69SWj/QlMGV98OYB/0AsVJPQppV2CniKqu/zWt9ECyo69vUEsDBBQAAgAIALe280o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Le280qmQ2VXZwAAAGsAAAAcAAAAdW5pdmVyc2FsL2xvY2FsX3NldHRpbmdzLnhtbA3KMQ6DMAwAwJ1XWN5pExaoRGDr2KX0ARaxEJJjIxJV5ffNdsON8y8JfPnMu2lAf3MIrKvFXbeAn+XZDgi5kEYSUw6ohjBPzSi2kry5lBozHEIXnwunisIvSnVuZrFzvne9f+B9av5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t7bzSqtYCahECAAAfyAAACkAAAB1bml2ZXJzYWwvc2tpbl9jdXN0b21pemF0aW9uX3NldHRpbmdzLnhtbLVa627juhH+36cgXBygBYr4Il8LrwtZohNhHcnHUpLdFoXBWIwtRBJdifZuDvyjT3Me7DxJh5QUS47tSNmttQlWw5lvhnPjxRnGz16obWPOAu83wj0W2pRzL1zFoz8hNFwyn0WziMaUx/UD5cELXfbNCJ+YoAE15iR0SeRqYjQeNdBEflC/p/b1Pry1x+0W6rVxC/eRjjsajA0UfaBoMKa3mtqwfgSR4EZ0SUN+GnVYL4y+FTDCmEbcCF36faQUufNDxRlcR8T1gC8eddvi2Wda93pbPKjd7PQ6eN9SFUXpIq2jN/XGvtcb9NQmwo12p6Hsx/2W0lJQs9NpDrr7Zq/VUeBtMugCShsPuqjda7db+r6FWyCNVHWst7R9Txk0mypow/2Btp9Mxr1GAzWbTaWt7ztdZTJuIOBWAENV+sKBiq6Mle5eHavNvoIm2mQ8ae+xjrtaB/VbuNto7NvjsdJoHJx7mF3eXQdq6elk7nwH8GQITo6K3KqfSK7hchtFwOzQYOMTTlFIAvqptmLMbTWavUavOailmSmzOOPLDCpSEyKQBcooDzKsS1I2Li3Jl0Kejjz3U+1xyzkLr5Ys5GDeVciigPi10Z+TbEnnUkaS7WhURe6JLOlBXU9+yoqluiCD4bkktGTBhoQvU7ZiV49k+byK2DZ0S5m5ftnQyPfCZ+BuDHoavqjI92JucBoU7MN98ZQX20CHiqkwr4vFU0rSJ4/UzzQ25KeC3EHl+x45Et15scelqNoUzyXRDVnRYgD6qnguy4SgpRi1nnjeF+L0Owd2RRR86yK7T15oVFSSNMiLUmyz3VTNp03EVsLZRbn3A/0q5zPoN+FKWNgQTykhMUGhsFSUUrfJ+etHjOnrcS8ZBqAFgptvLilJQs7GC826nanm18XUurYWY+O6NtKSqkSiLP/S6va/Nzvdvw7rqVxJJPtWnU6LWEiCdRrlsExnbk0XAIinCxN/cWoj8buyqHXnTA0T10bpfyoDzOb4vjYSv8uI3s3n2HQW9tTQ8cKwF6blSL9MsYP12ugr26I12VHEGdp59Bvia4qgPXsRRbHvuXJAtGwv3NIS+nTrVjXMxRzbztzQHMMyayObRdHL3yQy2fI1JM+axMj1YvLoU1eqhRSR46K9gHa5I0Pwj6894GQB8cKrMtrn6oNhXi8cy5raC2zqGaU2wqGL9IgITdWB5qqN54AREVi5Pya+kNknEZDq+5VBbozrmyn8OMKQG2+19uGHf8CaGYaQzGhYQhASB88h62z7wZrrwoegEBG0IXH8jUVuIWnyoSuBbZiaBampOTl8R8Bk2BB4L1xC6tAlL4F3i21bvcaLsfUFchxq06ooZH2GkvxcUegrtqGGsF1CzFTvjWtVVIQow6xAshpcEpHv/gsiyyXICW/uPLaNgSI8DGUiqzG+qqzJxr/eQSANdXqm2hNgcLZ8W3k7CqZELixzJXRBG9KwLrLr1zvjn4uJakyxvoB0062HhSO7pFAakBcUMo6IuyPhkqJHuiRbqIQXGHM9V46JyEsT/rP1fkOEp/3nl7R1mTr+8ssHTCo0vBOWwUYZlME2ZcPf0y7cls7gg4aIXD9rRRkHfNgEW8OmOjesnxOi2Au2ftKlf0agXo2rGqx37fhxf5UP2//BGDtpwWMDOtrYY5WEMKzEYsmBxdOvJGiYE1A3S/o5NHxxJq0EYFophsnQD8Dcg+cKhtyDR6tBPOCxbTiw2Xqgj+L0UUJY1moStdPxFmdEn8KR/LVUH+kTg/2ST8ku2cjA2iXDXybKua1SYWlxDGcKhpuAuUqSClB9LxBnqHKwd7c4c0WyGhTm88C2viur2/ee5YoAft4G9O0+7CligaT6JM7yOlmU/vGDhiRTnCd6Z9U2EK8FWjpWufr8oYjZWJ1rNwtNNTUsThSinv3yclAdwidTx15M1bFAgDIJCF+uYRV+Eue88ljJiUDHExXw0snblETL9R///b08zJE9CRWl1L9XxYHiF10Tv+L9y2Scxv8ugeOo46KofCkpmB6oMlFrC4eWMhXvGJCfP+XEQpJVKWCBuOEqpRoqII2i6jiqdnMLRWLLmmDbCLaCFUFu1fln6Htyq18b3ZLoGfqmw5hfFUg6XqQmr2zD4YS75X7ZEBzEf3ghEpN3jNlC1XV59IcS9b3lc7L6unB+SW/5kM9WVfC0G9WE5nwESV2PV8eUa1vWtKAjJO+HfrA7udS9Eg73KT6BFs4L1zMhj5g/Exdbb29ygUHcw0Eaj3gkTvTZW54jXrNvaexGT8SPgS1POmadgQ0zsVdMIYu0Y+65qB03x5oSjvnumQ+rgpbMJsdepB9LadpY3vvm7X6lvTEcDlnpUM7yA/GY36Tf+Rv+HPGY3xYrigWnujdCxyN5yewubkyiPL1M5ICHhrJHpTzZW5FHWDAVd7JxzqSUUOQMmEtHcmF0vICmxSxoeYPrZywehq97l1sh8/gipx2L7xwKA4fkrV/O3iH3uE/Pp7acBxRgPvryvVr+J18dHPsioSL+sqGfanAIIcu1aPNxDaUYn2pSbfK9zDnBTdbNRDPLiQprLksGspnLXl5JLhQtvJqRLKn0y0LD+hs/DeuXAjRMYc/HL9wGjzTCkAIetLg0iEVinn2dXYPdy93okdyZ0TwAXwN2COejrBByhEJeyS3Va1Ylb3kG2Fhyz6c76mdMOUrOPZc9MIyhPC5nt8qn9Inn8zulnCyDXHUfV0Ha6g65mMcsDpwVk+exk3LJSLWq4+QxlpM/0a2ypecwoROLUdalRb7nrUoIhcw9oQt4z3l/WM+vstCk3ny5ekwDUcA7+zcG/wNQSwMEFAACAAgAuLbzSgrKPODnPwAAJXYAABcAAAB1bml2ZXJzYWwvdW5pdmVyc2FsLnBuZ+29B1RTWfgvCqGIIAKK0osyKioKSJOWoCjoKMVBBUUBQYq0oJEakhALRSk6Kh0ig4KM0kQINYmCBocSEKQFEqQFhBBDSYAQcoMzKjpx/q733n3rrnV1LWFxyt5f+X1tn2+fE2NrbSkuKi/Kx8cnfvjQgd/4+ASF+PgAMSLC3CO1jreo3F/8kN8s9/MVNCuOcf8Q9NxntY+PrzhBbPEc90q+1QGHTkH4+NbWLv/nx4MfnefjC6w8fGDf8RAnap9zoannKdAScKsyn0TEg23h631jt41API4avslxXXQE/JK647nkzQOHDmnL/+GyedNJnz8cYn/xMrd9dl1AS/ca6PeO/cXlcCdj7GNSRkGpRx8zc5aSGko9n8ue0NPx6dArNC0pZMIKT0lQUwtRi0PbqlQ4c/iqTicodZIVBVrMAuu5RPALy674cb8IOUHPJidgsOwwdY6UhCj/NdU1Wjg+gRU/nhDNZjjzgTKi1UsL4wDki7wE565AzgsjTLzmyss0/FQvRcyFjSKWKAhBAODrebg/9D1UpyKiqv3MBp5dHjgPPar91Sxo8PJZ+Ey2yuGr+onC88PVbGdrfL2264oxkBCFaJP+LAgohnq18SsStXA4P3lJ0SfhiWbhM3UUECe0ZN9JeHqGC3hacLx87+4V8/ibqRdNeRxT7//l8vi2TSy8+opxOnWKDql/YCI4zKoxJhrLpr6Nt8b7mM7Owug3nasfN3ViGKWP2wfXZeGigDNZfbnA2byaQk04fLS4wnmxa/JN4E1YDFfUyn2EcCVKF7lCPnQxbJtNqT30Cwt6sg6/SM/VkFk1fRQgs6JqxGCJ9doGfkkGBF2apxS+EaEZay1rTcZHa7A0480T+HQaufpxbY85El1D9auayxTeQqfNzV9dJRGpWFd5BDubJS5EoscH91IdhQWZ4kLNxVifva9DxHcnrhBPbwHy5X7khTuKSDPdAfSlDzZ+QzbdZDv0Br2YiKG7fpk+KUcapaM95s7SwjodPQQP3MmIY9aPGwffyUDi6jFUR0ovq6od3tNMzbylpICP/KyR/jfCzRtFD5grNkGq76fv+3A7IXxo0lP7iiLoJodASz53SxOo3OA+iNUeyEw4mN1dkFQi5ZohsulS4n5ju6yz22pvuhFjYBeYgWG2PbaqSxwCZ5FA7soNWeL+5oQ3jN/0q4NQgtxqjlzbmiQqBGQUJ9S4W5jp9tEQHBZ5Zlr2HiFFCIxgEWkWY9n62mqqiQkBm5QTqKVWQYqFDsCEYI00YgxnRJ2DoSouPDSSFq1m9dFIVdQu60l7IBNKms408C1jEf3VnNrywAYVM6tx0xWjKzBV5Cdw8zqATpr3Cps2lh/2bd/DFx25WzlBeHvqoFemgMuigQI1ROPq1ZAJZ86sM1lExpUdNGSq3EAdgtQRXGu6UCEaSHTc4nbia1gfU+yppnQ0O75TKg5uEhzJR707E6Lx/vdCY+WbbCBF893D/UivV9kXCC1blhRKBJ8eJrwCyQ+F1xwb9HowXTzHEZGa2iXQfd4yw7VGv+UCev0ma5NgxasOwZUZmbaqtVFr8qYCX5YNzrsR5c7XEQZCmVRwNSOcdEHrUvOgH5EIzDJeigd9xrlZ4TIagmaAS6BUpuI7wm1Ob4VX6iBd/0C0h4bCSLXl88uX9ZQTPPLPaspzqlOciRGeLUWa0slEa4Wt6etEn4EzQhjdnmSvmUFKhQ2L9OutLAvavvFTS79nmcWm4g+FTThzJbM4Zir0NJQgjBEX6mHZHhBQJjZGgpyDY1/gCW7sxXj3AUNIWm4vwZV8FDl3ythnS6YOILor6Bo/PbVnAY91Qwx4+kXfLlFtlAz4bXIeVqqh+QXOSfpFDuoBE6+gUqLPxKGRgqGeC4tg3fZjESLrL/0K12fTpx12WxBzxw8K7IXFOwDJmFsccrwu09czzDZHR6inMxP1QnL8qDlyLG6iB+2QPo5z3sMFv5Hlh0HsxTM9KYBWVcqzBd/6XO61RkM1oq7tNflnn6Qxd0RzMe2QIy4/4h2mLp1M6i2qkTvXvK7eD4/VmUnG9G0ii0qxjLinGU2Du4VXOqeA1QL2q4Uu5ZixANnnYrVULeZKXsejDrqlgLdF31e9evWMQcdrqPTRtEnzLDNaUKKIkCsolykZnQKgYApxW8yRirsShPfmEtBZZsZ/KjeM5K6v49B8RkpeZ2L0Nl25PhYNw/QNYrLMfKHv1cF/yJYI9UBF6uB4+BDhEgKy9YiJMmtDQ10j8sjifuhambUr3fKodsA9W1Wawi27ajWRaDn+1l8o+LnhGv5L3Q5bE8FgE9mGV1gbLuWvntd/JEtBim8o+uKEZfV1VyumdHSnrFWg9TDBA2T5BtKD6NBJHVtUr3XLMvM3QOvUjLmU17Pkeg2kk/2NOX0kO1Xzq+EkLig2m3jRCm+hXrRM37xwatulleSUX0Me5NpBWI+NSPJkiK5Nm9RSOAgWO4IGS0UHTm9FhqKuMNjvqLkbuQ6KUEUzzAGfikZ4drWUZIyNX3CmzZRyeV56hSktNF7qgxu9eLaVsrc/KXm7ZFMYZkTEdIBsSFSz/AvSbuIheUDy1vN9gkKtx/GX2qASz4hxOdUwLIK1Xbi4KXwJRjQ83in7HNUsGu0u4Wes3JAmP5IrcZTccYslRfQHub+7C1VMH5wj5oitXhmDFJeDB183dXPVAfX+OfIkPdhXUWEle5KiizQR2kmE1DUA0ZThqEcL1CGsCGBjwo3SDqEuqtJ72UnPY8zzV4ZPFx/ha4D9yKbmP7p6NKs6xwH4leHPTmA/8l4UAD7GfqPzdehW3KMqLSmavP3ro1pFx7h3xCmHHM56cOvrOG2mrip9S2TP19f7tkfYumSvctqsLnX+6/xBUlRE6Jcr3yQMCnqq0l2jyCSRXwXlvk4BlBemkrDV0/nC36YYvoQIWzP1zdKuXw/f9Yg/C2chUS0YAF19320yeSV3uPblW1S/pejTLdds99d/zfSyJA59S5G+NzcdaBXQlLr7LdMiQtcA6/Z9ncQg47hJhu8M7ojglm+Z3s+fFXHgG2G6ZHO1pmD6Yd2+GNWvs5X/JP2A7ebPpLfrfnghpjmBYdbQqE6hw/cyNDfY8m+IhuxLXz/Qq3XJSYargMj+WJcS6yaQiaIBPu5vOonaH+4Vhrsze3wKx64cNxM63r+Le5N5uloYoZtLqZlBqtP5RGwG6BdFMfyVv2/pEYZ/uKridf3j1S5CA4qt0Mzl0StbZzaXhFNBQEUQPuHT6PdlfuPfYIusEJ3JLLkO4I74hTUzKYE2j/53USokpYVMH0WTAsAO21yAKXZ8P3LzthmSgPs88fCo0qdp+YUL3M3UbXNjSnJ3FJ3nilweNma6QlbgMe2nxxyezhft4k4nv2HvDIuscDqMFXHzJkjri+huyO7VtbtvIeamecJMKPFJhO39+pgqg4fF1WPRX4aK4qo00TfP94iQt/1HmI9+gZNvI/eeoPWetBMur7k86wfxa7m61K00i6LzR9wdd9hWLTMbcXslJOQe9b3ognLJO3L8voFZUPbzuLOHwpAOpGjBz/7fWHh3q23IWu41PRtGTT3FuHxayK4k/1Hfn/8MwRXG0DUS9L4Gwnh1jds7h09oL11z5o+sD4o77gNKd7ZA4XvszKJdVuDnfjSyJ/9GjT3/hvID3NEPWo/WrPpryuKXL5OsoKDmZPJ21QNaKwBvW2dGPfmS9DhC9MwfgE+KClVboYgkL3WTKNFHZlTRGaedjdKSm2VXWJK66/2gx640rvB3H+Oi6/b6MBryafVKKR3Rlc40Fzp+P0gorHCDh6iIVOwKe5DWtq06Uczk8pb0aFl3q2uYZqdIK8wXt0VelJAFWBZ/TaeojtA1EQvh/0F84BXC6V8nfp3CNZtHZ5Ekn+spgP2CKzk7uKbd/8REjegj3JYdqtLql/bTTG0TDVYIJyAm8gXkUYRoe4EZrfTFUf5NV1ZytlnYG72D4cQ1mnUbJEWlDbOYyuoNCiuEU37A/J0h16q87e8zT5/LiZB8Xv+VtZQ6boAWAnYExHCBdyO9BSpxdzhuhXBWqj1f68fULvz/q9ppjkjPzFAPZt16mwllk5Ai6Ny7KBpmkIOCTlaw/HsWdv7JW6k3FjZqDteJVs+8OVKVmxnmzaxXS6iWEjyv2rJkABBw3iH5ieRRi7abjVNLEec+zZyofX+420LICT4/fFZ3PgG0NNeq6iK/9kBE/xGhMAJ62URtVwqJn9pcufPDwE3Nyczwqdfdp/hZHqJ1hEz4wligTP1j47zPvM+7vwkMPG75z52PfPsfxOP2P9xxqwSgDJtpLeDeeAVZjo3Q5FoxPuVfwowI8jTdEMIt42geQorysyrs0Eb9D6XUFXr1XhHyqt7mcd67ncTlgthjBrAwnNc0wqtGRD7c7zsg7wp6bMd8i7cUfmW5ercS3wTRKfxXZKGfPU/IuxDzrfPtVVCCkgZLN5nzzpvXfKBfKw1Ph4ChvOwvoNniRVlSnln43f6HXNpFFQbmp3dOaku+O9Bbi7PcuBsSC4bt5AkQNCnWN5DzRzf8fV5uJOjXD4o6q7llEkv2KFoFdVny+b5rQvSOSJE14fm5vLlysCH+xrmnMX/silqWmS4D77HlQC3KObf5TDTayGRpbjD43D5fRwfbtjxeEDJr2uh+FqrURh9cy7lojr3tsQQcr4O8gqBVjGU5WHBaaz/FvlG4nDZt4SBZsmmgbX31hndlVkxeSO4vc7w9O3kWftcltpmcW6F81kB+SrYCNBM46hFJPcSp8A+RZW3cd521sTcewdPDES8YlxVvaz1uWWvc00j2rPEayG4FDo9EaIdhaRWu5OmdFvO0ElDNeCX4+SzckqcXDKjRdzMmKFqF6HZT5E+hfAoG2RztPixlJyOUHDRIFdZu2IRZu0sHDToCIpHQ95mBjPbzDQ2ivLyGb0WrIdMnQXi2XWEqI/tYvOpmhbnbnWFeZCJa6cw4VQL/fsOmfdCEa7c7/TMMvuOYUlHuOyWzKdoHOfIlgKkc5JG+d6BUDqwpWJB/PtAr5aF5PIlaqiOfaPqC2JvK08L1HdOHnQNjj+LFp8LSOrckEhLWVROeRJhvMJyJEQl1vhLS7BPu/WJ74M2UdZjEPN7eNfGCXFnNPdkU7GU3RYKMwYLxcA6SaWgU5X9DlpDh3Fl5ceCMliQY8aH0KG8H+Pf9RzAnVOX73FS2lM/cjpaTZKXSQprmN2TVn7kKj8O7jUQWuu/g7V7dT0dS/YfXiV8kWK7OHDykKGraY8y2VNr8JFpOsDXWOWykDtOSldEUEF/peyGNp4U4evs2008T5ETrni0+9JcPQXUq05rInZfxS0qsGyzxuiV8nIxb9xHEb8+3eB7vzcVs6KDy9NTXI4cSmfSWmYXWsanWvWRmtmBSgb0uM8qJUN8knu2h3aD64kryiYACtHPv/vtPZ4rLOxg8BVLw9vyTsVCa8Qkg6Fet1GFH9g2o3ISYcGJ1LUKXXlzzkHQl4HHpk3Jn3pG2635vDxAfzaxvjJDdkrB9Ui2bmlSwL3aCBo3TLnmX7kwfE53feE1kqzVMbD9UrQ4yST5ZtotXVC26lzOSXqgj32lnjvQ6qUk/doUSUhPlceCMW6S5iafgjiiAHMqk6EkEz4itQTTyDfZpvaYsJux6t6rGEfHy14PJF32C50HS9Qcc+n0qeMdSjU59X+gRbe+awnPxKfyt5QXvxlusNrgJPy/FrIUtXLVRdmBE84xzLt0d54iOVQ/HZilG66JIbYj8rYstxFXhU7inAN6o81Mqqyk1bxtHcQPOW+mtQCUXcmx0CLROD7P27aI86+kIZYKXlnGpCilHsGWO6U7Yy+IDd9at7TN+Jw++0xWsGeWDyTg3Fkb+i7dW/R+OOTTAe3tmFiDteh5CXIW6bnz+EMuoca/dJqGBkObpcIrCWUXUXcqV7/pT5d/OSV83NzhRPdQK0vXZRPqt36f7O0IkGnWd1v0zyn9vSNyyPDajA+xemqNMAuLkxCh/Tuf7onl6E/Sby08ugAZeXWFZvOnUvQIbLeAkVecNZJ2SA4a6zJO38nSqw8RVjia6V2pyFPqVwuKkIs+8H7fVkirRC9/liPweMLpOn+x/fnUV1FOsjkXv/BA4igFIiZ7xfkDaJnHG+neefmq454afqV11IYzsKDLQzL6HHcCI0HvW9tn1/56Fw9iEObSJK4FfH+bpn/zz6A5tmAPT1ZrS0agT1e9cqhGcFkspa2fKQw/Rice0LbQLRVsLIYUHeYbpArkPcyFCa/Va6U5zos6amLmB3f7xIb4ncc+0se2w9a5kxnXACW/Hd3NoVhdP/+TddPgh23QGwyon4/LhL60WBqj8rJwRldT5W6AEM9XU2SPhSpWt7x56bD8zoEd6A+Gp0t7fBotfwfIu1T4X0bKGQXGYbn5tP87v4Jt7Z14LJPVG6YWZzqTyRtDDVyPyhXo5ZPJ78VXZyEkY1Ix1eiAHfrEQ6RN+UKS4sKCzK2mXSS5PsW+UT/XBvHIzUIzNW0haukGJtYAPUflbr+Ebo2S50I1exCSocQmgtLXzZH26VKosfUNXJ87iqhKtD9tuX23a3zK60FsDGKA7GJRd3OnM8oeP3lnVHHyZp8k0d1p0XTqpajHC1CNRMO9cYkfwj5ayWPKN1/m101QZbHkd+fixGDadKwI2+z1Pa3V3vOkHdNQtjgJ2gMeqhilEgbVN1sliAFfQIFAgaUEaKSUVBQztT/TYE1td4OhkybM6SVS4rUclZuWxjliFJlgYlgWqhyeLCQzcWVUQ2IYjDSqCq7qYYf6G9aOwOHRZOG8Q5s87jC8dqA17pK2SkakClogWDp2h8kMMxNP9QYCoZKSkzuqBULVo2T4mS5FirmIZgvI7zQzhHTF1zZMe47KMl5jxLfgp7acggwXEKD35WMCEn1gNkVCkWqYgDvVlpaOsi2j5UsccnSmPeUfuZflOPQNE5dSg3rS8OnqVVW3qMpmDLGYn82stMK6a8x/Q/XAkSojlYXHg0MB4OO/qaa+zwrmGNlHFSh+4bjuLJKHSQKZQ+UPbcObZjAq2uY6shefm9KckXY29s3A+rqiNsPY8A1e59c3iPk/Ty7XPvX7nprZ/IFDoVXWVub0xoJx5vKOQ61+IJ5C4ABd51TpgHaYO+NInOVIoCnji3d3OqrOBTMQwz9DOBMv4ZuUCooDWtLuts24NdXcXkk8U1UHn3RSKUa3JltFScXNvwDvLaeMZBYj3R69murl3c74jLV1gUiFuNFfoqMI7r3aKv3z50OObeSzqxBURscSwXUzx1YnhGWWzHbx9slfEbmekuUpesLebSXAbrgH7R1+fLif5Bbl5997Z2d7gCka+TGcI1TGkmafX9M3KqijtlG2bhuYO4qPDw41w68AS5edNp/JFuNl7FwdSvWHTFRFnSj7vQi7UcbUj6DjSzlMsPawNd+Oe04BFlFRBHVE+PAPNO+vfC955bhy/I2B0vTA3sXT0CxrMF8ntHdUC8BvIVjfSknlO435alHDpEWD+doQ2RHXJ+Q6061cS95arcyRvr0tx5ByerJ3Jfv4hfbl85l3b2z7WK0ZzT3c+4q2VglaXEGtu+XyaNzofvU3tcuSe9jnOO4Xu9NIyyeWWz/m81dbubTWRL/oIp/ed5NNHVzbTTuj4/ZO8DdW7dCvjpNDxfnnetT1OT34NIQ+ww/Yx79q+9PR66GPAjoA43rV9v7x4JOU4/4ZHJ3gv6ZzOj6k5wb+h3IL3kk5AnHAt5M8I0Xbe1b9ZfkcdiXv6TDZvhJRbXL04Rgmnv5QJJoA4i33Bi5yNmIFSzOJUgz0sD7U0k1uIkfDjdwobe4iesFnU8BtCDHrmhvf1jBu7oyyTpHhpS9Zv3Z9P/l6mgM+9M4DhCR1LGwoNU3t9YC8h6MB44UrTtQnAhdE0+Rm8CmJxVDvsQ/9zhQTQVL1aFSUTWjD+8KCs9LiVz9TQHRvMS3ybDYj9qiyBal+dE9RdoLSjLIAnhG7Mbj1bpSDurBtItde906oInG23O0v8s+xDqTmybIyQitaRGZCto8cUemaGjhRoE04pav+mwml+BVJOGExWm2uNtjwU8N4eyMGk1sEtIFiajz/WNSMIa92HutGwmheqjvvaWndTFFNIBteByj61V2RN4y10sMSxwVbZV9jsc3H4QXJ3/aQjEL6RkJJgRS5oAW5seJZAmZkNiT8DYoKUGyj+zggNNLiSdUZdcvxZYajRFeUEyqGQRQNMbuDr2dy2UTdQdndz4RxT91oMgqIdzbFWSWC/ptzEE6XmQzScnMMP1oL83g+S/e5L8h8IS8Y0uwWmEgtDlroK1xhYXzwVmMLTUo/7/TbCMM4pQO1JVbQK1Y3sDrG4KjPurqMMSqB5XRrEtrqM3J1y0EdkstYTb6BeTlPaZ3xH3NKK4SaZ4oHG+5VBDdsZxf6+amnjiqZg8/iuyazOkCfdcX51YXQlgpx46IS9sPR8yKTbhHlVjW+Rm4pbyiNL1klkOAwff0zjzj4zk+DqxDWbcs4dxjSvsRqo2GNbjxZ6ds6KdboHuvOoz+94YKYBult/DsK6l3VAWBqydSdoN0+PUnHMsIzGsghl7sIWIv0sc3LFabq6Xpb5bqxW1TK1TnqIPkM7zFRJCozamfrO60AJPYFTFufrm5uxS0tpH9iZXGx7X+khIfBpRQLC8mpvfKPndLo44zJRLmhIPdx4FuHcpHO8PoVP7kEd/OW0x/07gdEUMJmocs4CaoPsciJpqnoKTUBJY3BuLjI166F+Ry+TK/r4Me3T4zQ7nvjs6KkbUmf0jhM7TdDiU8/o/io3/WhiQjkEOUJr/Ac02L6+dSH9BrBm1f4qBPXZom+7BOwFrvfZ3Jj4VE9nMS0yvNjZ8Dcs+LzJ+F0d+bWwv2ovMw4Ib6cevRpiJRVR99TQZ9NSBrFxpAZGDTV/7WZwO73jF1DofVMnucZGqn1Vc7Gqa7PzPfx1Xg7uT90tNSzDGrBZFZykoqqAHWM1EqREh6BD2RVNedN0E+rR6xf6tfqwivfiPfTlR9xo7lgb9SJwH7ekvHDoTYepPCPIGwHcSDAQ3/50Y0XNmPaNytISoT3qyf6U9u71FWeqOHjG477JYjmFGn9w4DxPWPZ6r79EZhvpu2YwAdGU6NsLY+KLPZHQ8zlmUHMMw4kvFBXBKJ1tlI6edVWgXp43D0yFsnC6tl40Gy1Y2v6OPBgLNzMSeQqf/lyrr/DJPCZFXGrjUcu5adkhRg6hM3J7dz3hrfvpO9Wo/VWFfkrx1E5d6b0zq4WZgeE7x8V4Juu/tl2MZ9crjB7MTrIjT7MnqMdnvLRKxmKHe8am1bLMrKEJwuXisj0Kq16NN7VSqwm43qNIh20W+Gx+MG0SWxjUykdxVO+xkavfPk31iUVZeWrUDdLPHEtIT0Vlzx67Ex5H7+2O9awFwVj7fLcxcmE0+IRdpPZ8iH4HfTrIYh/mnqqzp0mwiTIrg6lTLwdogxnq26nStt/SWTuVc70iv4Lt7WmkGFZVZ3jG2S3tu879NSU20jh1tPoxgkWa6U1gFHDajk05YDMOa7FDaqpXOxFVR1gj0xaB3Rqe0xmsdcT4VzqWVCbssrNuf1skhDwRecFq2m59DqfJ7+W0hZsS94o0Ep82GS41zjWYLLPqzDWiruwx4KvxC+gkA/30ySNVR/X7i2vGHNfkEAxqsLjLHbVZrMMTj92FLUOP5qgtcZEgfmH3hQV5whaeDwHihN2aCKG+PUvrCqtqCnHriER0XPqp2wnDkEwjeeV3+O0qq0IL2NihILWIZAx76HcCIo/Cu2h4mHoj34RgaI4Mhz6fWS+aWOBnYtNsEd3N3zrH0J+nEgUSSVjHbqdIlSgg/8BJBiSGzTP3cPjjXFEcN5vUrW1LG9h1ApUOR7yPZsMy0eKqm6VHYVaGwxwgK2B83CIuB3UjYJxlUongqQxuVHySC9hRlME7R/HNzaf/esJMyOI7zx9atz4P4yZQxDzeuWFQj3zhcaHjLs8APyf/OfmPTH6UmBqlAg+RIWOOmwmV2SPNsRyew0iK+hbSp2+c6Lf9mB331myPG47j+7r3oUWVm2IuP1bezx8D/ELgqzUiQrrXuBzsR8ZlzMVJy27/YlaHBPbzi2eJPlp+RO9y4KuH+WuvAwzjytmFHYe5zJlu6GIaT1IFFGokZbdr/fZFdp0Rti6mVpn2fwBMuUWDCF+s8Ion/y1t5g7clN0le8OoeDzsl6xvn2OHDN+z1+8ZCenmEpd7XLVZ6vOTKar1+ssTStDPVGpWf3gxOdvpDHpoUBTLrSFe7ZCkRO61nHHSWU7lL2ePHfQIRdR/nrpBbu69PbYSOvvW3qBjMqSCOz6ee8e1vQax6T7XuYLYtFet60lJr4qAd17iV70i15afppmp824hmduybgvx1tGveydKxf+zeWLaOzc0HjX4VQvLkf9sJXHefOyp+OtfviLAlvifTRS6hUGplDlDOA9WNtf/72EFFyTO1YlYFQ1Gg1bZO4W6U44IcSE8cOZvMZ9RuPZZzH0gJ0UoPvPvwdzXhA/vdO6uYfT4VKout3eEHBEa6JWkRJOm87kstsTlyKQMJ82rmSm9/ZS5/atVI1/yU6tGNcjlM5nua0Y/XuRSAKihOH6jRm4kOqPTf3F5ws/xRfNOweNso39EYOYu0KO0fDr5sRnNsPnfmeNIKn/C4wjRFc/sHwl/aXEJslzmfuQ7pW2FB26Qi8HvPHEnB1EeJjn1mHIWp4PJdM6R8GFGYlei36MI0V7s95yKDJA9ZkNTDh263VcrAVrMoeVmhv0JvUMwmW7cjZneie6u2bSTO0D6Q97VsJrSAUFAa7ml+oeZNhssPWPTPmI/wQ/UkeD3EsG92xBdgF/ub7Djve48UyZN34j0XVp+5m2Qr8yJF+Y8v7oqGJTgnv0cbH4lxMdsUUP5Jm25rPTPmAPvNhAXuqRQ4b/IeinjHN4GwVdWOF3bqIldvEQ7UlLNtWYkb984E7TP8IiqAmdsgT7tNZV9IWErUGEpaCN3cJpCC4ategU5l4qBqXpuOUr+U5IYXRhSMObGrWi9/h41whZ38LnKiuYr4p4WotDwZY5vf+44pR5BnEE3jCx0t9C4GSzGVvXqtRDMmNF8upRDXecdG2CozLqZ6rgs9NpEe+SuE/eZlf1UAY+NybvrVz6kArtBmmxVmXqeqkMwkT0H6tES59U/cCvuGYxJAxcqE18iBtwxmy8ePdj0z90sLm9moeSI8kLcDIxFp1WTzRY5vcRVjLgFlTCWme4SJMusUdYLawlcnYVWXibh+H3mAo8lFzVxK5KBqsUQsVAxi4AWmxAT6kHLaGwQHVqqixMb3LmkQMjgKIfGdRzj3zCHXSHljV+kHKsLvOiGTZeSNJi5aQFaSjMQ9AXJqeYy8I9g4RTsdCaAjuEs1l1R7AZdtkGa63An0K3jUDBDkNhqi3EuxESEHhBfSH6xlLcKsn7hA1R+w/coq/BF6ELiFa8FYorQRR2cQ4H42qcxBLTIkCPfJXIOJz6QmKAVO3wpcb/w+tC2562dnqZcA8zCvdfksxBeub7iFf7JrjtFmdK3HokdX2kMyT7Cy31X93kj/YtR8yoH/23UK+T7/8ao7/cd+6dnjOcTtgK5D+WiH4XHa30z+Au7/7b9n+z+ZPf/Abu4M1XT7x8XTi69L1zyZq5CfFhVRV7IJ/ewpzQ5T8F6LvfLkXNn48ljc33xZHpFIU+/r+gjjJnOoE0oQyeK+7ITgO8dxWUd8pBzSgnkWTdnnhTj5ZE24QPr5Z/f079yRXmfvY8qvPM6QB5xYUWCKiyu6CPYuK5lr6hE2bmP5xWq+WTlVhaSAU+kWiT9szddTleifOxtXSnxrvvcTCfSVh3HzUWvbkNkAyyEvoj0Be6Q+ofmYAyEAu3Tk5T21VTnKltrpbJdrgpbmCNpcGaVMXn8yXNP4LScQXJvv/jWv+lQ0jJa2Vbr4OmGQOEs1ItqTgFIQFVJrR1f51Zc/6Vrtpyf5FCuk/jms0gbNDSzPFY8ADNabm7mXqVvHjEGU6uGuWS/LrpJC9yNeV8w+YnbnX9fww1hxFWCgByxPV91Jy/3cy7PoB/GX37vcg9cdvvnXrECz08nlwdQ+ya5/Oc4Ms6J75epziNDb52o/4ix/+Sav2/5mDZ9JZ1s4c/Hi1rFcPkP2hi1hz73ggeYCvxz8l9aefTluO8MQPU21mlzIcP7UxM42vUHKfXfklGmYvHrZ5yPy326aVk+KxFuIf75uEu2DF/M4uy60C/bkco3/CClATvHnrG1fnvxuSeR8EXk1wAW3/RTfzquUMN3aKgwqf5xTc8/nba4fNkfozTC8XAuNer2us8QCfsiclXplWbwN8D+Pt41KmS2GVFzwIn6NvNTW8TLH6S091cjP1Ds3RVbwb6o4puGX/nPx3EWmnzr5se3THkXMv4F1P+B0v6Tby6wzj249rlNNPOLyEWEYr9pv18B8Fv1zpq37aGlnv/Q46j9g5Sif7cmSqht+Szy2R8EeMSBpbCY6p7Hn/qye2/8IKX/H5vikWsADgPMKUuDg1gTJVVe+oMUOjmTJsEths424CGwfgGVvQvhqLm6bUH0vhKVBFNGlwLRr5NT6swqPRuOL7MoI5ZIJJ1mdFXcZ4bP2tJEE4OPnf/WDSG37EcGSMeFszKswsBXUdkdpk0BghLzJlGZNM2lAc3lkfuCMvRFvFDg81WmrIA89+sAD7HkPV+wXLTvo8v7LQuXNaKnQPf60+04W01lvv6sACr7Q/dxPBYyZHpm0qffLaXLwmQj8TUlXX9sfjqkOaRARD2nCbqoYR4bPsnQq6s0ZJ2TDwmnGJO7Ye/EnMvTdmn1+VdNPJRf2JJpqV70XCxCd8noQnXlY+NPevn9o/Xk2br07PXMVnr1x4U4fHZKPM2rLDtrqZCzUFiVY5TDwXPwhD9OEVJWtXkYyNOXN2tiHCkK5LlXfWHzG6+nb7pFkCGgmqBPOoXFUQvtuZOZmh0Ev+HGyPBmB1BHmj6nOIHeWxznkCMu5EoeMJz2pHNYgKgtqXMP0Zt4BaGP9ITZIH2fEm1Vl0BpQ15/Zsc0j+h7SihCuWn9VEXfGsm11wGtyWimZPQI0FPlQAkQpqGM0u/xqyUvcTBoibqlOnuSj2qZHizzocL8FvQ26a5+of7Edd4s17ov1hP/z1z9tld7IgFUq1WQX4Dy7LlQ4gOKUZvfK0dh17uYDAxCXdpLgemQ4/eeWUEONq/LtFXdHwdzrmFqOzxtpXUnfmsIVz9Cwuc6wK9WXjxQlyW3RlFUqAcqVHf0qsgqLtnaU2RSsIu8aPobLWYkQA31LOAv+BlXuSycsCbfm7nxB/QVEezIp7Fan1lK3hIHV99TlWeHs3AzdoKXwuD6C3T9K8nuAerS9ehtQ5eXwgsRGijmlnr0nmfMbV4KH0SEGH22WqkcGFM6mv2afdMPb69w9MwfFSqwtd+6UmHxf6wFb1E/Xew1MP0qorXcok2xKQT+8lL3A8s20pKxQl/y4VvOrRGUxitd/iSf+31Jc6HhL5+29lKm6CZ0xfm3k/bE45bmKH6zJ2njlg6SoAQ8EYUHDvl4M8HPjmGHwvYjxbmBaHtWmabF0S+B6KN7TxQR2t1dHVZgSb5kXrfFezNPWJipB2RuhcZYsH8nckPMB4BqHNZavnDyffOnYHj+k6+YAq6Nal5VQ3kSFWZfVC220m10rnB9JYJHN5z/bqj97uj/U6jlyeEPhNoLi4FvQgLtgz/hc8uPhtojq0th2q5fQi3+R0PtYOGdV4+rKj+F2l1yPxpqf31EvSm1/tts7H8OtfKIDF2nvrcZn0Lt6x8Ntb/t93OOTeapxf8MYDwt6kdCLU9n8SOh9pXztjj74MDPoXbPj4bau7ZEGbWtn0Ue+KOhlqdL/5FQ+/BaD0ZW+0uodftBgD+gdx4efHu271OoTfzRrHfXlnbGy+gvWa/Sj2a9/weYYnYWzpg835xBC+zoz4W/zw1q/WWBdFI8PkMsjHBKYrbAJVTmq45pt34HtQ9dbgkX1ujh1/jizBYLxIQaN2q531oZKeL1AMu5h+41BS+RJpGujtgIGN74n9Lt38a5t0PkY2hP2XX/nLT8E6LZYjyeVvnv+BMfBOCw+g0w9Li+VaC5fTrCjdzD14UHgo3heAom7OpRJjccvnwgEzMcd+vLpoxznwvumczC5Q162WtWVq2fC+4ve/IOUZRW4ZGfGL6w4v7sf5fzZlXZywU5ZEVT1L0v5z8X7DzL+ZZJ7qiPcGd4tzSNpCJhCZwm8mJTM7PSR2vghdF4Pu/S3qInWUQQw+qjLThdEAdOpxBii4qab+zkuTih9QYvItShFC0iZAHf2VFjzXvA03LLgKmLC3x/kveemgdWUlzEWfQ65Prz7nnSepOzjDw1/yd26O+sMvvd4OpYa+CVUeB3nq3d1j/ItQfZi24Zlbx7zmQv2C1bhJRBR953mqBjn21f9kPRCuPt3+nYO5S2HJVjy4ut+76zYLOSV56asuiR/iwu3s1vK3n9jlpWiIv3qv4KXnl3oa0UF+8uuJW88lx+Wimu72FN+ic0fkLj/wpotDdBCKZo6EDMtqDljZV9TDsbU739Pq2BTuH0lwVsr6QEdgKCxrrR2cmaXZwmkPP39OWag2h9SxVJMrwn3ro8cV6apQpspoA/YasBZpCj9kv5iP2EpY0AebdKE6tBE1sdzFSBz70rSHrrb1CWcs6cNU2CUXuQQhsneSsOu5waPPNfbv88q/sXncx47FefLdeMczECqIwrhWkgSP6ssVwUBloQosEBodCwTLe4oAnzJwrk7kV0A2i6UQccZlqhUuyrIPqMBYSxK2xsgPNDk8+vrqrq9Vg0wPSgbJizd6nxi5PxBWq8AfrLstJYHqIHRCTBasnwg2pKVhdNlK1CjG+qqtwUNlSGDt22nEyd8fp9kDNNKV5a3uZZZWVpp6yz3nU+OU4yYdjexPLJeoLUOC1tu6R4sEkiax0HZRWyW4XTlMcuPgN0NrGPBEhp1HEowFdGFQl+4gOexXANsj4nCg5/H2QJD7bsHOMtnDvLwpnwWSwJjbcwTKX4/ul2vtqvl5giVGwdn47XVzsenbNXnsqgyK07r95iTSVsNU2MmZ3a2UGWET2gQ8KUbupoUHV1Vi8CkyEPEAvh1KcVKlGkrQGjlOImuzLjqSrjynjeruPjxI0VMbcXvDogNxCLnBnjtIE1Ej1+ZWqz89O+S7m0MQKCQuRn6A1Sy9T4onOMPdedn2vRH5tfZJGu3CLINExAz7b1zEQCcv2DJ2U15kN425z8Kq7N3Q9cbzWLSRMducu6UAJ/Mp8gbGQ5R0RvPqCmYhXeLO2Fvm0V1sjnBZrtv5vGfLmnGEVPZ+1HJr+VTKBBMbDnLzHk3Nu2Ls62e6aqKtuNeNud1dVlu1MKTYiELehHhBfCq5VUc95SxIWzuwn4SzsQpAeaNGMtdihpW7+D+i3CHeJfCYfS5RP8SuPgGjIEtKZ0dKCbs8796M6uSMlif6Cz4Lo2vk0dhP5zYTZIcxAKwzAnKs33KZ3N5e0lra4sTx94R+29YQYwdZhhJ7xHpJ4l/izh4J3M8VI1NpXgBg1VQY7BAD0IClvMFVqcHwStIBRneJGmDd3Yi9w0C7iUxko+Z64BEpd33Vh32ZjlvZ5wW+81JTqVygp9gvjrbyDxbpe+sO5nNPkZTX4mGj+h8RMa/xuhsS4rgjbb0a/CoatYOjh4vuQtV4eLKoMP8yJENY5/Z+dru07Xch/gd0rgogHgqyN2/BscHn3nPQyPPIvkNtgiN3znfRIvYbFJOYAdRba8oVVkS3DR4Zb8Owu+864PlqymldBxl6zv6DMr87nHcTOhk2d4i3EDU9splcvc/u8Icb/p1aZHEaJPynnDeuekW7Uul7nr3+lsuB4mnHaMK5uLvLF0shcfcoHLnNgJ3kgSm12jn82VzQBv235SnkB/w2Vu45+8LXvjezlfC65sfir+p+J/Kv6n4n8q/qfifyr+p+J/Kv6n4n8q/qfifyr+/yjFV0/9tXOnv/tHClgnVZul/lFAn1fY7VMkFa3PQtoj7BTy7nrfeCEWTsY8X1gW5xOzdIXl7VqYDZ+2ay3uQQg++rLlSvbzLj37rjchh7n3ZG+IhuxPV7AoWL+8aCKZLuXbQY9a89UGtgDHv1szvv0kwnIfhH5Y/0MI+l6zoXL8qpWnz9T+1/a5Rb116oTt81+f9G/4zx13lyfL3hjia+lfbZTz+c99fVgLwLDhFtQ3H3KQ+8+3Sjf3nTSihOxV/koA4t97/7LywjsJRPn/TW+cjtyPXP4+QhUBziipkkDM1VYxa2iwKrwydGIE44Z15biC3BBbXNZpfcXDDWSZZ9VLOLUddiNzN4YzY8N59rjwZqfK+NBCLpC8a3fwJKbMWHquA40pZb11Zr9NE+OPV6ruInfR8tP5qq1ljFeMVubTP+7MWWhaSyLljsVjdjsR06kOOacJYb+ede1n3e0E2aPGBvuycNtA869/Q5ptNGBUoffmanDybGDeMuRcDVYms9qTWVoIo+5qgC9No8iwUXOVStZSFx4Y9KbMOhTY0OgskolYmjfw5lQQYJNWpeCEIxrBjzIvNk7NwVhEMrztUg1+9tbtLZlu/s4kzhKTFl/TzAo7HRbZOuqrytLmQC+S3fxgeh6festdtWZOekJQb+aad01HIeaiSti/aeigM/5MwBefDcNVGUs/Si2vg2vCLt2woPqBocSz5iF/lamYhHxIHN5sG42yFJAn00LwxpNL0L8YGhDOHb924IuIR/NVZPZkFSeh0gKCwm9WhnZWkQK1WmJmXVMcDBIbBtft/qO1OWDTEmIymarzOysIRdlbpkk/Pah3bRjSbcxck23nKdCdwOI0N8oxyuV1Pu0t0J6jD92xKSjb1GwBb3Z4G8lpZ8e7VQ85DlWZI+2CZzYmpdW2TYfoHmvle4WwWS3kGonD5GhZRBItNCwhUMbLp27bSL6MErj2r8r7zBaN00bDNQD3956k00QuTSW7P7rVcD0q3XCdVZAxpJ8KRrBILps6Tc+fnzEc0BtqvOvGWldoaIraKV1exyXPg0teMXkDRTbQ7W/PG4ksR/XsYpw7QmtLxz9E0TaiZfBhBWtzgbulZatrz1uXAEtjEnIuGZnCyPv22PVf2tab/jtZOcorc5DcVrQ1dVjxZULANgWO1wxxts1cd7DtGCdd6tJo0vSt262UaIpYLoT1+/PnvUsZYb91o3u3eMhm7FGoh5+ZZI4DnZ6M7/37ezItYFWSD/xm07gh40Iz3jBzuqMs9D17w4j3hgQxIWFzpMZkXpZZbJ01GQw0NWuNHvGa2b6KsIe9rQEmvoixdelRRWfhMMO5yoxdoM7LKnt+3/dyFJJeqQlhBauAk4ximqnZ7HIyrfEMzLQA86lD0+zoFudpmGAOorbJsKqdHN4JzwxReH5ml3XoGfWALFsXMvTlNN9BB8kEMcHd0HV9MqPnBeBxtv23pLJwYyqhRsFvqtpjoOdBQaswS3MJnJC9syiiRIIzIz2b9P7j9siA3QI+mGISBkseeR+Sh533fxc64CZDea/NLLftB2SZVfv1t8BWbZaMhq5Pv7S+suLqGB0jZlUtdF/ctQcqWkcg2tzzom1v6TAkTbbC/zhAslOFJzK31Q8n9Nn1J99mAfF5rEvUFMDyZ2eCnZemkoKX30Po/0wqk6VU/pEyhjsgO3Dv7FYTCIs7NORGWJ7MR4eot8aE2QupFRBJWiB6jVFSHk+/IQSPE1lvkjCXC136vbNwMxL9ZS145SoCf0qtztTcdrDKXsYxcGu4hfotFFCS08csvq7G8sgYlMl5BNF9H4qIZlAVpETqLsa0bL2atmZ1j4J42XhdUM8rUOp8UMaFQy3KKEM1OacZE0to9nM7xvDpLBxtsZk2sTQIWhq0wjIQ80kIw8sX03RAl5b2PtMsro0qM3iq0jZN8hLvgaVypcoavPfpdffN7Ne/qiGMz7pmGKKTuqIcw+LtQDHjtn3XAMz07ZJWzsZ/VBe2ROVcpxCFB+gMqD8UghVUBrGHlEvjx+bpGZvMOjTl6eEaHnxDBKKCuIfLrYZS/G6FuRCNF1fcghkoKPTwhCMNMhQn7Ia16U5ye14Hs1IyuvBq9QSUzCIpsAMWOZgUAGq+0XMy8ebtaTcDsXQiIfNOsInNREPWCKc3C/e4EFN5E/fAEwUlgw3sNRNQ8N3HdpZ+DFjlkUhW+KLLGrOjWLcRjyVTKYRCWQKe7IblsLCcRKwNw28bfCMCPazPaILH+r28RCeTsMEj3n1VNQ5AxhYntyp/bgoVPxdaHW9eaKCcsPBy0E9pkFLcNxe6CAv1YreeHloiUZa42Rc0EgBRNZ0EPMdJSGSOlozFC7O66kOq8++zFwZksOXoc5mPZ/Nkosv5DthlOrelHKXTINcB9J6pnYx3QFSylr1EgjHob8O07TSrTlpsx/oxdgWPwi26ZfFk8yjMALikdyTLfYBW7bCVk5O6ZHVH52DJu8nQXRB/aJkeTMnvkBQC9cp+6QmbGEieYMi2xBQywOUiIgM7xy8WPdJBSKCmUi1omsuRtnecvQ2CvaVcCM06NdVFNY45+CbVuVVExbhVySjU+uq1CphyaPyFaRQHaKl+a3uYY1q5S7ywAGT2QznZ5p/3qcnPJXERBBUCGOJux3nHe6CbfCIBVLJjK46iQfAdIQYy2Pn3BJSp6uFPFJzpwc3bm/xpvvW3/UbIafSFS2zzLFwxlWJErxwEl685mPPOsgNtKqzGMj27zXdmyWn5rf8fc0TMyEuP14NlNMGkbM7FAdOOGY/KnvhM/Osg5z9N0ATmaqGcc7g3WbjLp8/+0nRRqoJAFBl5/+4iNu3TFyGK6nLFJ3xGIDPAJY8eGa59L++KYVhlUyBZZvGZaH4zQUG6XpjdsCFarSnQWOTevvpD6pKEjMDGFCGWR13mTmkRBchsCtcpS4p+fE3EfKpM2pYEYvF2n4vnDIMG/HPbCFv+grDCG7ieEHbz5ihscueyIll9fyc+93OQt3OCK62Xzm5ouhDuWaIisM5PXTLODyMBrzzavLfL4HGJ3zVI0L6ls3espis8zOPbt9XGdaEf7SNJbIIDmQzkmBdCeFOxv/H0/b7CZbQo1mA79yPVsnDL6KVlhr3PM5akBi9qKI/vKhv2ybyshGapoN2ycL1nGdMeu1Lad5vuR7GCRneJRnmIpPuARna7mtKq3JhLQW9txT8mW/6tuF6yWK4JfBSMqj7spJ9PtcrKPhXfnUklqxVnzIXqvqIGG4up1l6bA2MCXSap2Xin2l5tw+FZmthhV850IH7cRNfOZeF07tUzVKLw2hpTM/UPHPKDx9e7lO9ub7l9tRKcYWgyH6K7iJxttVTpW9541MWepC1NpmG4ps2chE9S4JP+cu8ixF7mFZRV98I8RIcqQ7UN7XWcNklH36Rg0OsVU62K3CFOVRCdj440VbyaBqMphGkuPaPcOEZP367Flo4YI656ui9THwcBq0RTfMG4JLBSMikLm0tJMy4zJXqvin6KJKT8achGGNm5+LOoxPPZwDYbveTmumSiE2HwnFsBkATUmg76uI+zynnuunPXwUEVWwkYYiZbpcZxa2JcYJgYOFTmz11yXcGbG+5MZG0/0RZ4KbW7WOFN49uZrtWBu6W9NGUNT0y2MCZLVKLKukn85eLCUyQB5ur9FEbnYLP9P03qiUhPFCzotm1/l9Uko89OlaOcBl/AbTdoSIOvCbTJNj4b1DxYX0YMyFYaI3P170YkKFhYWvVonTeKhhSkAJYp3Y9MsVX1EFp8o8l+02p2X1zUtdshF/0hEZu//vHgRdJgMa2um3QOMblLkNokzNySX8GuGAx5L/QH7PGLyx4vZqiCak1zeSztswX5pwQF6LTqbGo9vPFtwyCFXWPrPOv+0WcmIJfTYaao8IjFnARswWztg6HR+Sy0xNGrV9I3STYQ+uy8J8EPKyqb8hFeG32qCFQyqi0F0IaWOM8nqfN62qJ1fuPN8L42ZD7kGuCca4E+SznYBrn1l48v/CdtDPDlZlp4+Ign3IPpiWB4ViEWchFTZ58II6a2IS4x9aXIUT6SeSP1rx+epbTEVFjFSggJ0I2T4sCslEI1qwCC0Gbrdrz8JKQm7py/CtGlv8WxyFr88CT0TD4t4dSn/XP9LDJn6QN+I54s2lqv7NM8CMY5eCys5m8dGmlaBTFmpQ5dUJe0urS7E5LwAMJpSiKS7RNCFPbpLxafaR9v8YkLe0kuoc9dltyJbsO4bx6HkiN+YYI8DK7F3CYfzjJbL1onLjioDGh7BVo7SWb3kftgFCtCjzt82gABYY5jl8YBSFekWeReAHLe9vzQ0KVf1W/ZkUsq4gT1aP4KnCam2/AghGaaRiRUREIXQtLPSFhFVZ1Ul2TtzXgd4OXM9WL0cfam3H92vBZdQ84dXSBhwR1Fi2eoHR/koc61SZiZh1lmqt6hpbb3mQd3Fy8qZqI48yhsVasF8YPlXzoZ/JIgn6SYC/IgdhtoF9eBPQl69byX1tw7iIcj1LY3M3OVwpwRsV02YDgkrz1kqBeCCms0Jeseep0a1+7mDzKdlDj5TzFLxnmCWN1NQgKQ3ZSlzNPEweUPJkYJcGu5oSWAhLJJSIMG0hy8Orl56xyCQ+Os/rgNQYA5kWxMfxUdfs2PSlz9R3ccgmLZ2einpoy9J1ZXwRi0VXXJwVE5z/U9XwzGb/po2rA1JvNDd9K4qPMO/Isc53NqK9DPZcZP4JSljlDqVgv1oibo5hAWbpYELJp5PXdyt+QJxt+EHv8nKMkuV12BhSwxDbZBdwXagDLVS0AcIXIWOrFAYy19e81lxU1AWWbVwcFGji5hzvxglUdKW0WEmlVE645GQFAmg4Yj1iGM7Fcq+hB862D8P0spYD1J2nYQk+yIfso1JsROVugkO2SyguLBWcp4fI9rFjlGeEuxyarW/uXP22Gl1tRxbMhGkgbysQlbZ8YE9Gq5opo3R4ag2ipsbuRWJ/0Fn1ObuiuW7b734y6UR9796xDj6SxwpV0ZKDjcutti1t16nhhcYF0LVimvO0Q0XNuyPTvaee6FzCRpPYl1+xqIVQKqYmWDFtSyzJ5DRRdrQYu13jSBouNd9JvYuZtMa1WC6cNdcOwyO+GMWpVQiIVJs8jHZZNAAe2b84rs9nxfHZI5KDjWNcWxmwyZsFQcrJCfMSGxGcg/x9ryDv9VuPhX4QSJ66MzFdfUPS22tmndNe5aclCADs+FnHngmmZKe/hUBc4pm2NR9CDLKPXF4ypW7WtuHWL4Tt/FFHhzi1gla6U14/MZtLVCOzaPb+81wM43ne117DeADxpw8wkV9qglLTHG3S0j8w/HIONt7vie4i973cufIWUF84xqWQ5u4d7O9sWepnqSo3JrjN+eDVaXVAB2HiJuvz56NidYWtvJWXf+IgKZrK/EycBk9KMRLDQtJx3vBuDfNm+H6NbAi35Zl3i45vj7busxehirMh+7pOxpnmVGWH/cidHtieqr4bBp5JeWG8rI9JKQJ1M+JbTdh75dSEC+3iY59/DDkeffvBfp7+3hchK8V2LIv74fDvw15KvlDWStsPJCawL8F6l13y64aBVpC9xeZTIzqMLpQpK7kEm/H/71m6WRzRIho9tA8zH/ftvU8iu7Dih/aJlEYBs33pI8vPqbO8vclr89WikmNDC+nEQ83K9w5PriCzBFhlQc9GTltariBzgoZ/A1AP1qpzMCtvyBrNWrrgn865OnjWYzrFYm2pmjUmhfkfFGOs6bj/vv8EHrAwX7Xa78L1BLAwQUAAIACAC4tvNKD4Xayk0AAABqAAAAGwAAAHVuaXZlcnNhbC91bml2ZXJzYWwucG5nLnhtbLOxr8jNUShLLSrOzM+zVTLUM1Cyt+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F2spNAAAAagAAABsAAAAAAAAAAQAAAAAAPWAAAHVuaXZlcnNhbC91bml2ZXJzYWwucG5nLnhtbFBLBQYAAAAACwALAEkDAADDYAAAAAA="/>
  <p:tag name="ISPRING_OUTPUT_FOLDER" val="C:\Users\Administrator\Desktop"/>
  <p:tag name="ISPRING_PRESENTATION_TITLE" val="58c652e44fdf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1150</TotalTime>
  <Words>2794</Words>
  <Application>Microsoft Office PowerPoint</Application>
  <PresentationFormat>自定义</PresentationFormat>
  <Paragraphs>283</Paragraphs>
  <Slides>27</Slides>
  <Notes>27</Notes>
  <HiddenSlides>0</HiddenSlides>
  <MMClips>1</MMClips>
  <ScaleCrop>false</ScaleCrop>
  <HeadingPairs>
    <vt:vector size="4" baseType="variant">
      <vt:variant>
        <vt:lpstr>主题</vt:lpstr>
      </vt:variant>
      <vt:variant>
        <vt:i4>10</vt:i4>
      </vt:variant>
      <vt:variant>
        <vt:lpstr>幻灯片标题</vt:lpstr>
      </vt:variant>
      <vt:variant>
        <vt:i4>27</vt:i4>
      </vt:variant>
    </vt:vector>
  </HeadingPairs>
  <TitlesOfParts>
    <vt:vector size="37" baseType="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58c652e44fdf3</dc:title>
  <cp:lastModifiedBy>User</cp:lastModifiedBy>
  <cp:revision>3</cp:revision>
  <dcterms:created xsi:type="dcterms:W3CDTF">2015-12-01T09:06:39Z</dcterms:created>
  <dcterms:modified xsi:type="dcterms:W3CDTF">2017-07-30T09:06:10Z</dcterms:modified>
</cp:coreProperties>
</file>